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dp" ContentType="image/vnd.ms-photo"/>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style1.xml" ContentType="application/vnd.ms-office.chartstyle+xml"/>
  <Override PartName="/ppt/charts/colors1.xml" ContentType="application/vnd.ms-office.chartcolorstyle+xml"/>
  <Override PartName="/ppt/charts/chart5.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charts/chart6.xml" ContentType="application/vnd.openxmlformats-officedocument.drawingml.chart+xml"/>
  <Override PartName="/ppt/charts/chart7.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2.xml" ContentType="application/vnd.openxmlformats-officedocument.drawingml.chartshapes+xml"/>
  <Override PartName="/ppt/notesSlides/notesSlide4.xml" ContentType="application/vnd.openxmlformats-officedocument.presentationml.notesSlide+xml"/>
  <Override PartName="/ppt/charts/chart8.xml" ContentType="application/vnd.openxmlformats-officedocument.drawingml.chart+xml"/>
  <Override PartName="/ppt/charts/style4.xml" ContentType="application/vnd.ms-office.chartstyle+xml"/>
  <Override PartName="/ppt/charts/colors4.xml" ContentType="application/vnd.ms-office.chartcolorstyle+xml"/>
  <Override PartName="/ppt/charts/chart9.xml" ContentType="application/vnd.openxmlformats-officedocument.drawingml.chart+xml"/>
  <Override PartName="/ppt/charts/chart10.xml" ContentType="application/vnd.openxmlformats-officedocument.drawingml.chart+xml"/>
  <Override PartName="/ppt/charts/chart11.xml" ContentType="application/vnd.openxmlformats-officedocument.drawingml.chart+xml"/>
  <Override PartName="/ppt/charts/chart12.xml" ContentType="application/vnd.openxmlformats-officedocument.drawingml.chart+xml"/>
  <Override PartName="/ppt/charts/chart13.xml" ContentType="application/vnd.openxmlformats-officedocument.drawingml.chart+xml"/>
  <Override PartName="/ppt/charts/chart14.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45" r:id="rId1"/>
  </p:sldMasterIdLst>
  <p:notesMasterIdLst>
    <p:notesMasterId r:id="rId66"/>
  </p:notesMasterIdLst>
  <p:handoutMasterIdLst>
    <p:handoutMasterId r:id="rId67"/>
  </p:handoutMasterIdLst>
  <p:sldIdLst>
    <p:sldId id="292" r:id="rId2"/>
    <p:sldId id="294" r:id="rId3"/>
    <p:sldId id="295" r:id="rId4"/>
    <p:sldId id="5536" r:id="rId5"/>
    <p:sldId id="5556" r:id="rId6"/>
    <p:sldId id="352" r:id="rId7"/>
    <p:sldId id="6228" r:id="rId8"/>
    <p:sldId id="6195" r:id="rId9"/>
    <p:sldId id="6196" r:id="rId10"/>
    <p:sldId id="6229" r:id="rId11"/>
    <p:sldId id="6198" r:id="rId12"/>
    <p:sldId id="6199" r:id="rId13"/>
    <p:sldId id="353" r:id="rId14"/>
    <p:sldId id="390" r:id="rId15"/>
    <p:sldId id="6231" r:id="rId16"/>
    <p:sldId id="6233" r:id="rId17"/>
    <p:sldId id="6039" r:id="rId18"/>
    <p:sldId id="6234" r:id="rId19"/>
    <p:sldId id="306" r:id="rId20"/>
    <p:sldId id="309" r:id="rId21"/>
    <p:sldId id="310" r:id="rId22"/>
    <p:sldId id="311" r:id="rId23"/>
    <p:sldId id="6236" r:id="rId24"/>
    <p:sldId id="6237" r:id="rId25"/>
    <p:sldId id="6238" r:id="rId26"/>
    <p:sldId id="389" r:id="rId27"/>
    <p:sldId id="6240" r:id="rId28"/>
    <p:sldId id="314" r:id="rId29"/>
    <p:sldId id="6242" r:id="rId30"/>
    <p:sldId id="6244" r:id="rId31"/>
    <p:sldId id="6243" r:id="rId32"/>
    <p:sldId id="5539" r:id="rId33"/>
    <p:sldId id="319" r:id="rId34"/>
    <p:sldId id="3448" r:id="rId35"/>
    <p:sldId id="5538" r:id="rId36"/>
    <p:sldId id="326" r:id="rId37"/>
    <p:sldId id="5526" r:id="rId38"/>
    <p:sldId id="327" r:id="rId39"/>
    <p:sldId id="3457" r:id="rId40"/>
    <p:sldId id="329" r:id="rId41"/>
    <p:sldId id="6245" r:id="rId42"/>
    <p:sldId id="6249" r:id="rId43"/>
    <p:sldId id="6246" r:id="rId44"/>
    <p:sldId id="6251" r:id="rId45"/>
    <p:sldId id="6250" r:id="rId46"/>
    <p:sldId id="6252" r:id="rId47"/>
    <p:sldId id="6253" r:id="rId48"/>
    <p:sldId id="6254" r:id="rId49"/>
    <p:sldId id="6255" r:id="rId50"/>
    <p:sldId id="6256" r:id="rId51"/>
    <p:sldId id="6257" r:id="rId52"/>
    <p:sldId id="6258" r:id="rId53"/>
    <p:sldId id="6259" r:id="rId54"/>
    <p:sldId id="6260" r:id="rId55"/>
    <p:sldId id="6261" r:id="rId56"/>
    <p:sldId id="6262" r:id="rId57"/>
    <p:sldId id="6263" r:id="rId58"/>
    <p:sldId id="6264" r:id="rId59"/>
    <p:sldId id="6265" r:id="rId60"/>
    <p:sldId id="6266" r:id="rId61"/>
    <p:sldId id="6267" r:id="rId62"/>
    <p:sldId id="6268" r:id="rId63"/>
    <p:sldId id="349" r:id="rId64"/>
    <p:sldId id="350" r:id="rId6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4" userDrawn="1">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E3BB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49" autoAdjust="0"/>
    <p:restoredTop sz="94660"/>
  </p:normalViewPr>
  <p:slideViewPr>
    <p:cSldViewPr>
      <p:cViewPr varScale="1">
        <p:scale>
          <a:sx n="113" d="100"/>
          <a:sy n="113" d="100"/>
        </p:scale>
        <p:origin x="516" y="34"/>
      </p:cViewPr>
      <p:guideLst>
        <p:guide orient="horz" pos="2164"/>
        <p:guide pos="2880"/>
        <p:guide orient="horz" pos="1620"/>
      </p:guideLst>
    </p:cSldViewPr>
  </p:slideViewPr>
  <p:notesTextViewPr>
    <p:cViewPr>
      <p:scale>
        <a:sx n="100" d="100"/>
        <a:sy n="100" d="100"/>
      </p:scale>
      <p:origin x="0" y="0"/>
    </p:cViewPr>
  </p:notesTextViewPr>
  <p:notesViewPr>
    <p:cSldViewPr>
      <p:cViewPr varScale="1">
        <p:scale>
          <a:sx n="53" d="100"/>
          <a:sy n="53" d="100"/>
        </p:scale>
        <p:origin x="-2952"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handoutMaster" Target="handoutMasters/handout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1" Type="http://schemas.openxmlformats.org/officeDocument/2006/relationships/oleObject" Target="file:///D:\My%20Documents\&#37329;&#34701;&#24037;&#31243;4\&#37329;&#34701;&#24037;&#31243;4&#26368;&#32456;&#29256;\&#36719;&#20214;\&#31532;13&#31456;%20&#26399;&#26435;&#20132;&#26131;&#31574;&#30053;.xls" TargetMode="External"/></Relationships>
</file>

<file path=ppt/charts/_rels/chart11.xml.rels><?xml version="1.0" encoding="UTF-8" standalone="yes"?>
<Relationships xmlns="http://schemas.openxmlformats.org/package/2006/relationships"><Relationship Id="rId1" Type="http://schemas.openxmlformats.org/officeDocument/2006/relationships/oleObject" Target="file:///D:\My%20Documents\&#37329;&#34701;&#24037;&#31243;4\&#37329;&#34701;&#24037;&#31243;4&#26368;&#32456;&#29256;\&#36719;&#20214;\&#31532;13&#31456;%20&#26399;&#26435;&#20132;&#26131;&#31574;&#30053;.xls" TargetMode="External"/></Relationships>
</file>

<file path=ppt/charts/_rels/chart12.xml.rels><?xml version="1.0" encoding="UTF-8" standalone="yes"?>
<Relationships xmlns="http://schemas.openxmlformats.org/package/2006/relationships"><Relationship Id="rId1" Type="http://schemas.openxmlformats.org/officeDocument/2006/relationships/oleObject" Target="file:///D:\My%20Documents\&#37329;&#34701;&#24037;&#31243;4\&#37329;&#34701;&#24037;&#31243;4&#26368;&#32456;&#29256;\&#36719;&#20214;\&#31532;13&#31456;%20&#26399;&#26435;&#20132;&#26131;&#31574;&#30053;.xls"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file:///D:\My%20Documents\&#37329;&#34701;&#24037;&#31243;4\&#37329;&#34701;&#24037;&#31243;4&#26368;&#32456;&#29256;\&#36719;&#20214;\&#31532;13&#31456;%20&#26399;&#26435;&#20132;&#26131;&#31574;&#30053;.xls" TargetMode="External"/></Relationships>
</file>

<file path=ppt/charts/_rels/chart14.xml.rels><?xml version="1.0" encoding="UTF-8" standalone="yes"?>
<Relationships xmlns="http://schemas.openxmlformats.org/package/2006/relationships"><Relationship Id="rId1" Type="http://schemas.openxmlformats.org/officeDocument/2006/relationships/oleObject" Target="file:///D:\My%20Documents\&#37329;&#34701;&#24037;&#31243;4\&#37329;&#34701;&#24037;&#31243;4&#26368;&#32456;&#29256;\&#36719;&#20214;\&#31532;13&#31456;%20&#26399;&#26435;&#20132;&#26131;&#31574;&#30053;.xls" TargetMode="Externa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oleObject" Target="&#24037;&#20316;&#31807;1" TargetMode="External"/></Relationships>
</file>

<file path=ppt/charts/_rels/chart4.xml.rels><?xml version="1.0" encoding="UTF-8" standalone="yes"?>
<Relationships xmlns="http://schemas.openxmlformats.org/package/2006/relationships"><Relationship Id="rId3" Type="http://schemas.openxmlformats.org/officeDocument/2006/relationships/oleObject" Target="file:///C:\Wind\Wind.NET.Client\WindNET\tmp\Temp.xlsx" TargetMode="External"/><Relationship Id="rId2" Type="http://schemas.microsoft.com/office/2011/relationships/chartColorStyle" Target="colors1.xml"/><Relationship Id="rId1" Type="http://schemas.microsoft.com/office/2011/relationships/chartStyle" Target="style1.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Worksheet3.xlsx"/></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2.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4.xml"/><Relationship Id="rId1" Type="http://schemas.microsoft.com/office/2011/relationships/chartStyle" Target="style4.xml"/></Relationships>
</file>

<file path=ppt/charts/_rels/chart9.xml.rels><?xml version="1.0" encoding="UTF-8" standalone="yes"?>
<Relationships xmlns="http://schemas.openxmlformats.org/package/2006/relationships"><Relationship Id="rId1" Type="http://schemas.openxmlformats.org/officeDocument/2006/relationships/oleObject" Target="file:///D:\My%20Documents\&#37329;&#34701;&#24037;&#31243;4\&#37329;&#34701;&#24037;&#31243;4&#26368;&#32456;&#29256;\&#36719;&#20214;\&#31532;13&#31456;%20&#26399;&#26435;&#20132;&#26131;&#31574;&#30053;.xls"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1548799455623604E-2"/>
          <c:y val="1.5020862526641135E-2"/>
          <c:w val="0.93405669777388933"/>
          <c:h val="0.90511094697150685"/>
        </c:manualLayout>
      </c:layout>
      <c:lineChart>
        <c:grouping val="standard"/>
        <c:varyColors val="0"/>
        <c:dLbls>
          <c:showLegendKey val="0"/>
          <c:showVal val="0"/>
          <c:showCatName val="0"/>
          <c:showSerName val="0"/>
          <c:showPercent val="0"/>
          <c:showBubbleSize val="0"/>
        </c:dLbls>
        <c:marker val="1"/>
        <c:smooth val="0"/>
        <c:axId val="564571640"/>
        <c:axId val="564571968"/>
      </c:lineChart>
      <c:catAx>
        <c:axId val="564571640"/>
        <c:scaling>
          <c:orientation val="minMax"/>
        </c:scaling>
        <c:delete val="0"/>
        <c:axPos val="b"/>
        <c:numFmt formatCode="yy\-mm" sourceLinked="0"/>
        <c:majorTickMark val="out"/>
        <c:minorTickMark val="none"/>
        <c:tickLblPos val="nextTo"/>
        <c:spPr>
          <a:ln w="25400">
            <a:solidFill>
              <a:srgbClr val="3F3F3F"/>
            </a:solidFill>
            <a:prstDash val="solid"/>
          </a:ln>
        </c:spPr>
        <c:txPr>
          <a:bodyPr/>
          <a:lstStyle/>
          <a:p>
            <a:pPr>
              <a:defRPr sz="800">
                <a:latin typeface="Arial"/>
                <a:ea typeface="Arial"/>
                <a:cs typeface="Arial"/>
              </a:defRPr>
            </a:pPr>
            <a:endParaRPr lang="zh-CN"/>
          </a:p>
        </c:txPr>
        <c:crossAx val="564571968"/>
        <c:crosses val="autoZero"/>
        <c:auto val="1"/>
        <c:lblAlgn val="ctr"/>
        <c:lblOffset val="100"/>
        <c:noMultiLvlLbl val="1"/>
      </c:catAx>
      <c:valAx>
        <c:axId val="564571968"/>
        <c:scaling>
          <c:logBase val="2"/>
          <c:orientation val="minMax"/>
          <c:max val="90"/>
          <c:min val="9"/>
        </c:scaling>
        <c:delete val="0"/>
        <c:axPos val="l"/>
        <c:numFmt formatCode="General" sourceLinked="1"/>
        <c:majorTickMark val="out"/>
        <c:minorTickMark val="none"/>
        <c:tickLblPos val="nextTo"/>
        <c:spPr>
          <a:ln w="25400">
            <a:solidFill>
              <a:srgbClr val="3F3F3F"/>
            </a:solidFill>
            <a:prstDash val="solid"/>
          </a:ln>
        </c:spPr>
        <c:txPr>
          <a:bodyPr/>
          <a:lstStyle/>
          <a:p>
            <a:pPr>
              <a:defRPr sz="800">
                <a:latin typeface="Arial"/>
                <a:ea typeface="Arial"/>
                <a:cs typeface="Arial"/>
              </a:defRPr>
            </a:pPr>
            <a:endParaRPr lang="zh-CN"/>
          </a:p>
        </c:txPr>
        <c:crossAx val="564571640"/>
        <c:crosses val="autoZero"/>
        <c:crossBetween val="between"/>
      </c:valAx>
      <c:spPr>
        <a:noFill/>
        <a:ln w="25400">
          <a:noFill/>
        </a:ln>
        <a:extLst>
          <a:ext uri="{909E8E84-426E-40DD-AFC4-6F175D3DCCD1}">
            <a14:hiddenFill xmlns:a14="http://schemas.microsoft.com/office/drawing/2010/main">
              <a:solidFill>
                <a:sysClr val="window" lastClr="FFFFFF"/>
              </a:solidFill>
            </a14:hiddenFill>
          </a:ext>
        </a:ex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txPr>
    <a:bodyPr/>
    <a:lstStyle/>
    <a:p>
      <a:pPr>
        <a:defRPr sz="900"/>
      </a:pPr>
      <a:endParaRPr lang="zh-CN"/>
    </a:p>
  </c:txPr>
  <c:externalData r:id="rId1">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200" b="0" i="0" u="none" strike="noStrike" baseline="0">
                <a:solidFill>
                  <a:srgbClr val="000000"/>
                </a:solidFill>
                <a:latin typeface="宋体"/>
                <a:ea typeface="宋体"/>
                <a:cs typeface="宋体"/>
              </a:defRPr>
            </a:pPr>
            <a:r>
              <a:rPr lang="zh-CN" altLang="en-US"/>
              <a:t>差期组合</a:t>
            </a:r>
          </a:p>
        </c:rich>
      </c:tx>
      <c:layout>
        <c:manualLayout>
          <c:xMode val="edge"/>
          <c:yMode val="edge"/>
          <c:x val="0.43150211486722057"/>
          <c:y val="3.5661266863934997E-2"/>
        </c:manualLayout>
      </c:layout>
      <c:overlay val="0"/>
      <c:spPr>
        <a:noFill/>
        <a:ln w="25400">
          <a:noFill/>
        </a:ln>
      </c:spPr>
    </c:title>
    <c:autoTitleDeleted val="0"/>
    <c:plotArea>
      <c:layout>
        <c:manualLayout>
          <c:layoutTarget val="inner"/>
          <c:xMode val="edge"/>
          <c:yMode val="edge"/>
          <c:x val="9.4258888010152475E-2"/>
          <c:y val="0.1009712182710706"/>
          <c:w val="0.86361216720047718"/>
          <c:h val="0.64645874217254595"/>
        </c:manualLayout>
      </c:layout>
      <c:scatterChart>
        <c:scatterStyle val="smoothMarker"/>
        <c:varyColors val="0"/>
        <c:ser>
          <c:idx val="0"/>
          <c:order val="0"/>
          <c:tx>
            <c:strRef>
              <c:f>差期组合!$A$32</c:f>
              <c:strCache>
                <c:ptCount val="1"/>
                <c:pt idx="0">
                  <c:v>期限短的期权盈亏</c:v>
                </c:pt>
              </c:strCache>
            </c:strRef>
          </c:tx>
          <c:spPr>
            <a:ln w="25400">
              <a:solidFill>
                <a:schemeClr val="tx2">
                  <a:lumMod val="40000"/>
                  <a:lumOff val="60000"/>
                </a:schemeClr>
              </a:solidFill>
              <a:prstDash val="solid"/>
            </a:ln>
          </c:spPr>
          <c:marker>
            <c:symbol val="none"/>
          </c:marker>
          <c:xVal>
            <c:numRef>
              <c:f>差期组合!$B$31:$L$31</c:f>
              <c:numCache>
                <c:formatCode>General</c:formatCode>
                <c:ptCount val="11"/>
                <c:pt idx="0">
                  <c:v>20</c:v>
                </c:pt>
                <c:pt idx="1">
                  <c:v>25</c:v>
                </c:pt>
                <c:pt idx="2">
                  <c:v>30</c:v>
                </c:pt>
                <c:pt idx="3">
                  <c:v>35</c:v>
                </c:pt>
                <c:pt idx="4">
                  <c:v>40</c:v>
                </c:pt>
                <c:pt idx="5">
                  <c:v>45</c:v>
                </c:pt>
                <c:pt idx="6">
                  <c:v>50</c:v>
                </c:pt>
                <c:pt idx="7">
                  <c:v>55</c:v>
                </c:pt>
                <c:pt idx="8">
                  <c:v>60</c:v>
                </c:pt>
                <c:pt idx="9">
                  <c:v>40</c:v>
                </c:pt>
                <c:pt idx="10">
                  <c:v>40</c:v>
                </c:pt>
              </c:numCache>
            </c:numRef>
          </c:xVal>
          <c:yVal>
            <c:numRef>
              <c:f>差期组合!$B$32:$L$32</c:f>
              <c:numCache>
                <c:formatCode>0.00_ </c:formatCode>
                <c:ptCount val="11"/>
                <c:pt idx="0">
                  <c:v>-17.588854436184082</c:v>
                </c:pt>
                <c:pt idx="1">
                  <c:v>-12.588854436184082</c:v>
                </c:pt>
                <c:pt idx="2">
                  <c:v>-7.5888544361840822</c:v>
                </c:pt>
                <c:pt idx="3">
                  <c:v>-2.5888544361840822</c:v>
                </c:pt>
                <c:pt idx="4">
                  <c:v>2.4111455638159178</c:v>
                </c:pt>
                <c:pt idx="5">
                  <c:v>2.4111455638159178</c:v>
                </c:pt>
                <c:pt idx="6">
                  <c:v>2.4111455638159178</c:v>
                </c:pt>
                <c:pt idx="7">
                  <c:v>2.4111455638159178</c:v>
                </c:pt>
                <c:pt idx="8">
                  <c:v>2.4111455638159178</c:v>
                </c:pt>
              </c:numCache>
            </c:numRef>
          </c:yVal>
          <c:smooth val="0"/>
          <c:extLst>
            <c:ext xmlns:c16="http://schemas.microsoft.com/office/drawing/2014/chart" uri="{C3380CC4-5D6E-409C-BE32-E72D297353CC}">
              <c16:uniqueId val="{00000000-FD1E-4355-9529-3C876649BBFD}"/>
            </c:ext>
          </c:extLst>
        </c:ser>
        <c:ser>
          <c:idx val="2"/>
          <c:order val="1"/>
          <c:tx>
            <c:strRef>
              <c:f>差期组合!$A$36</c:f>
              <c:strCache>
                <c:ptCount val="1"/>
                <c:pt idx="0">
                  <c:v>期限长的期权盈亏</c:v>
                </c:pt>
              </c:strCache>
            </c:strRef>
          </c:tx>
          <c:spPr>
            <a:ln w="25400">
              <a:solidFill>
                <a:srgbClr val="00B0F0"/>
              </a:solidFill>
              <a:prstDash val="solid"/>
            </a:ln>
          </c:spPr>
          <c:marker>
            <c:symbol val="none"/>
          </c:marker>
          <c:xVal>
            <c:numRef>
              <c:f>差期组合!$B$31:$L$31</c:f>
              <c:numCache>
                <c:formatCode>General</c:formatCode>
                <c:ptCount val="11"/>
                <c:pt idx="0">
                  <c:v>20</c:v>
                </c:pt>
                <c:pt idx="1">
                  <c:v>25</c:v>
                </c:pt>
                <c:pt idx="2">
                  <c:v>30</c:v>
                </c:pt>
                <c:pt idx="3">
                  <c:v>35</c:v>
                </c:pt>
                <c:pt idx="4">
                  <c:v>40</c:v>
                </c:pt>
                <c:pt idx="5">
                  <c:v>45</c:v>
                </c:pt>
                <c:pt idx="6">
                  <c:v>50</c:v>
                </c:pt>
                <c:pt idx="7">
                  <c:v>55</c:v>
                </c:pt>
                <c:pt idx="8">
                  <c:v>60</c:v>
                </c:pt>
                <c:pt idx="9">
                  <c:v>40</c:v>
                </c:pt>
                <c:pt idx="10">
                  <c:v>40</c:v>
                </c:pt>
              </c:numCache>
            </c:numRef>
          </c:xVal>
          <c:yVal>
            <c:numRef>
              <c:f>差期组合!$B$36:$L$36</c:f>
              <c:numCache>
                <c:formatCode>0.00_ </c:formatCode>
                <c:ptCount val="11"/>
                <c:pt idx="0">
                  <c:v>16.041631994559957</c:v>
                </c:pt>
                <c:pt idx="1">
                  <c:v>11.051141232773203</c:v>
                </c:pt>
                <c:pt idx="2">
                  <c:v>6.2130571953138354</c:v>
                </c:pt>
                <c:pt idx="3">
                  <c:v>2.0699883050903534</c:v>
                </c:pt>
                <c:pt idx="4">
                  <c:v>-0.75525057860664013</c:v>
                </c:pt>
                <c:pt idx="5">
                  <c:v>-2.2430895466134775</c:v>
                </c:pt>
                <c:pt idx="6">
                  <c:v>-2.8643352726775375</c:v>
                </c:pt>
                <c:pt idx="7">
                  <c:v>-3.0792961145711955</c:v>
                </c:pt>
                <c:pt idx="8">
                  <c:v>-3.1436174364430149</c:v>
                </c:pt>
              </c:numCache>
            </c:numRef>
          </c:yVal>
          <c:smooth val="1"/>
          <c:extLst>
            <c:ext xmlns:c16="http://schemas.microsoft.com/office/drawing/2014/chart" uri="{C3380CC4-5D6E-409C-BE32-E72D297353CC}">
              <c16:uniqueId val="{00000001-FD1E-4355-9529-3C876649BBFD}"/>
            </c:ext>
          </c:extLst>
        </c:ser>
        <c:ser>
          <c:idx val="3"/>
          <c:order val="2"/>
          <c:tx>
            <c:strRef>
              <c:f>差期组合!$A$37</c:f>
              <c:strCache>
                <c:ptCount val="1"/>
                <c:pt idx="0">
                  <c:v>组合的总盈亏</c:v>
                </c:pt>
              </c:strCache>
            </c:strRef>
          </c:tx>
          <c:spPr>
            <a:ln w="38100">
              <a:solidFill>
                <a:srgbClr val="FF0000"/>
              </a:solidFill>
              <a:prstDash val="solid"/>
            </a:ln>
          </c:spPr>
          <c:marker>
            <c:symbol val="none"/>
          </c:marker>
          <c:xVal>
            <c:numRef>
              <c:f>差期组合!$B$31:$L$31</c:f>
              <c:numCache>
                <c:formatCode>General</c:formatCode>
                <c:ptCount val="11"/>
                <c:pt idx="0">
                  <c:v>20</c:v>
                </c:pt>
                <c:pt idx="1">
                  <c:v>25</c:v>
                </c:pt>
                <c:pt idx="2">
                  <c:v>30</c:v>
                </c:pt>
                <c:pt idx="3">
                  <c:v>35</c:v>
                </c:pt>
                <c:pt idx="4">
                  <c:v>40</c:v>
                </c:pt>
                <c:pt idx="5">
                  <c:v>45</c:v>
                </c:pt>
                <c:pt idx="6">
                  <c:v>50</c:v>
                </c:pt>
                <c:pt idx="7">
                  <c:v>55</c:v>
                </c:pt>
                <c:pt idx="8">
                  <c:v>60</c:v>
                </c:pt>
                <c:pt idx="9">
                  <c:v>40</c:v>
                </c:pt>
                <c:pt idx="10">
                  <c:v>40</c:v>
                </c:pt>
              </c:numCache>
            </c:numRef>
          </c:xVal>
          <c:yVal>
            <c:numRef>
              <c:f>差期组合!$B$37:$L$37</c:f>
              <c:numCache>
                <c:formatCode>0.00_ </c:formatCode>
                <c:ptCount val="11"/>
                <c:pt idx="0">
                  <c:v>-1.5472224416241254</c:v>
                </c:pt>
                <c:pt idx="1">
                  <c:v>-1.5377132034108794</c:v>
                </c:pt>
                <c:pt idx="2">
                  <c:v>-1.3757972408702468</c:v>
                </c:pt>
                <c:pt idx="3">
                  <c:v>-0.51886613109372881</c:v>
                </c:pt>
                <c:pt idx="4">
                  <c:v>1.6558949852092777</c:v>
                </c:pt>
                <c:pt idx="5">
                  <c:v>0.16805601720244034</c:v>
                </c:pt>
                <c:pt idx="6">
                  <c:v>-0.45318970886161969</c:v>
                </c:pt>
                <c:pt idx="7">
                  <c:v>-0.66815055075527763</c:v>
                </c:pt>
                <c:pt idx="8">
                  <c:v>-0.73247187262709712</c:v>
                </c:pt>
              </c:numCache>
            </c:numRef>
          </c:yVal>
          <c:smooth val="1"/>
          <c:extLst>
            <c:ext xmlns:c16="http://schemas.microsoft.com/office/drawing/2014/chart" uri="{C3380CC4-5D6E-409C-BE32-E72D297353CC}">
              <c16:uniqueId val="{00000002-FD1E-4355-9529-3C876649BBFD}"/>
            </c:ext>
          </c:extLst>
        </c:ser>
        <c:ser>
          <c:idx val="4"/>
          <c:order val="3"/>
          <c:tx>
            <c:strRef>
              <c:f>差期组合!$A$38</c:f>
              <c:strCache>
                <c:ptCount val="1"/>
                <c:pt idx="0">
                  <c:v>协议价格</c:v>
                </c:pt>
              </c:strCache>
            </c:strRef>
          </c:tx>
          <c:spPr>
            <a:ln w="3175">
              <a:solidFill>
                <a:srgbClr val="000000"/>
              </a:solidFill>
              <a:prstDash val="lgDash"/>
            </a:ln>
          </c:spPr>
          <c:marker>
            <c:symbol val="none"/>
          </c:marker>
          <c:xVal>
            <c:numRef>
              <c:f>差期组合!$B$31:$L$31</c:f>
              <c:numCache>
                <c:formatCode>General</c:formatCode>
                <c:ptCount val="11"/>
                <c:pt idx="0">
                  <c:v>20</c:v>
                </c:pt>
                <c:pt idx="1">
                  <c:v>25</c:v>
                </c:pt>
                <c:pt idx="2">
                  <c:v>30</c:v>
                </c:pt>
                <c:pt idx="3">
                  <c:v>35</c:v>
                </c:pt>
                <c:pt idx="4">
                  <c:v>40</c:v>
                </c:pt>
                <c:pt idx="5">
                  <c:v>45</c:v>
                </c:pt>
                <c:pt idx="6">
                  <c:v>50</c:v>
                </c:pt>
                <c:pt idx="7">
                  <c:v>55</c:v>
                </c:pt>
                <c:pt idx="8">
                  <c:v>60</c:v>
                </c:pt>
                <c:pt idx="9">
                  <c:v>40</c:v>
                </c:pt>
                <c:pt idx="10">
                  <c:v>40</c:v>
                </c:pt>
              </c:numCache>
            </c:numRef>
          </c:xVal>
          <c:yVal>
            <c:numRef>
              <c:f>差期组合!$B$38:$L$38</c:f>
              <c:numCache>
                <c:formatCode>General</c:formatCode>
                <c:ptCount val="11"/>
                <c:pt idx="9">
                  <c:v>50</c:v>
                </c:pt>
                <c:pt idx="10">
                  <c:v>-50</c:v>
                </c:pt>
              </c:numCache>
            </c:numRef>
          </c:yVal>
          <c:smooth val="1"/>
          <c:extLst>
            <c:ext xmlns:c16="http://schemas.microsoft.com/office/drawing/2014/chart" uri="{C3380CC4-5D6E-409C-BE32-E72D297353CC}">
              <c16:uniqueId val="{00000003-FD1E-4355-9529-3C876649BBFD}"/>
            </c:ext>
          </c:extLst>
        </c:ser>
        <c:dLbls>
          <c:showLegendKey val="0"/>
          <c:showVal val="0"/>
          <c:showCatName val="0"/>
          <c:showSerName val="0"/>
          <c:showPercent val="0"/>
          <c:showBubbleSize val="0"/>
        </c:dLbls>
        <c:axId val="992272784"/>
        <c:axId val="1"/>
      </c:scatterChart>
      <c:valAx>
        <c:axId val="992272784"/>
        <c:scaling>
          <c:orientation val="minMax"/>
          <c:max val="60"/>
          <c:min val="20"/>
        </c:scaling>
        <c:delete val="0"/>
        <c:axPos val="b"/>
        <c:title>
          <c:tx>
            <c:rich>
              <a:bodyPr/>
              <a:lstStyle/>
              <a:p>
                <a:pPr>
                  <a:defRPr sz="1475" b="0" i="0" u="none" strike="noStrike" baseline="0">
                    <a:solidFill>
                      <a:srgbClr val="000000"/>
                    </a:solidFill>
                    <a:latin typeface="宋体"/>
                    <a:ea typeface="宋体"/>
                    <a:cs typeface="宋体"/>
                  </a:defRPr>
                </a:pPr>
                <a:r>
                  <a:rPr lang="zh-CN" altLang="en-US"/>
                  <a:t>短期权到期时的股价</a:t>
                </a:r>
              </a:p>
            </c:rich>
          </c:tx>
          <c:layout>
            <c:manualLayout>
              <c:xMode val="edge"/>
              <c:yMode val="edge"/>
              <c:x val="0.35822811622231432"/>
              <c:y val="0.81129277630105157"/>
            </c:manualLayout>
          </c:layout>
          <c:overlay val="0"/>
          <c:spPr>
            <a:noFill/>
            <a:ln w="25400">
              <a:noFill/>
            </a:ln>
          </c:spPr>
        </c:title>
        <c:numFmt formatCode="0_ " sourceLinked="0"/>
        <c:majorTickMark val="in"/>
        <c:minorTickMark val="none"/>
        <c:tickLblPos val="nextTo"/>
        <c:spPr>
          <a:ln w="3175">
            <a:solidFill>
              <a:srgbClr val="000000"/>
            </a:solidFill>
            <a:prstDash val="solid"/>
          </a:ln>
        </c:spPr>
        <c:txPr>
          <a:bodyPr rot="0" vert="horz"/>
          <a:lstStyle/>
          <a:p>
            <a:pPr>
              <a:defRPr sz="1475" b="0" i="0" u="none" strike="noStrike" baseline="0">
                <a:solidFill>
                  <a:srgbClr val="000000"/>
                </a:solidFill>
                <a:latin typeface="宋体"/>
                <a:ea typeface="宋体"/>
                <a:cs typeface="宋体"/>
              </a:defRPr>
            </a:pPr>
            <a:endParaRPr lang="zh-CN"/>
          </a:p>
        </c:txPr>
        <c:crossAx val="1"/>
        <c:crossesAt val="-15"/>
        <c:crossBetween val="midCat"/>
        <c:majorUnit val="5"/>
      </c:valAx>
      <c:valAx>
        <c:axId val="1"/>
        <c:scaling>
          <c:orientation val="minMax"/>
          <c:max val="15"/>
          <c:min val="-15"/>
        </c:scaling>
        <c:delete val="0"/>
        <c:axPos val="l"/>
        <c:majorGridlines>
          <c:spPr>
            <a:ln w="3175">
              <a:solidFill>
                <a:srgbClr val="000000"/>
              </a:solidFill>
              <a:prstDash val="solid"/>
            </a:ln>
          </c:spPr>
        </c:majorGridlines>
        <c:title>
          <c:tx>
            <c:rich>
              <a:bodyPr/>
              <a:lstStyle/>
              <a:p>
                <a:pPr>
                  <a:defRPr sz="1475" b="0" i="0" u="none" strike="noStrike" baseline="0">
                    <a:solidFill>
                      <a:srgbClr val="000000"/>
                    </a:solidFill>
                    <a:latin typeface="宋体"/>
                    <a:ea typeface="宋体"/>
                    <a:cs typeface="宋体"/>
                  </a:defRPr>
                </a:pPr>
                <a:r>
                  <a:rPr lang="zh-CN" altLang="en-US"/>
                  <a:t>盈亏</a:t>
                </a:r>
              </a:p>
            </c:rich>
          </c:tx>
          <c:layout>
            <c:manualLayout>
              <c:xMode val="edge"/>
              <c:yMode val="edge"/>
              <c:x val="1.0176885784013842E-2"/>
              <c:y val="0.34175334771051707"/>
            </c:manualLayout>
          </c:layout>
          <c:overlay val="0"/>
          <c:spPr>
            <a:noFill/>
            <a:ln w="25400">
              <a:noFill/>
            </a:ln>
          </c:spPr>
        </c:title>
        <c:numFmt formatCode="0_ " sourceLinked="0"/>
        <c:majorTickMark val="in"/>
        <c:minorTickMark val="none"/>
        <c:tickLblPos val="nextTo"/>
        <c:spPr>
          <a:ln w="3175">
            <a:solidFill>
              <a:srgbClr val="000000"/>
            </a:solidFill>
            <a:prstDash val="solid"/>
          </a:ln>
        </c:spPr>
        <c:txPr>
          <a:bodyPr rot="0" vert="horz"/>
          <a:lstStyle/>
          <a:p>
            <a:pPr>
              <a:defRPr sz="1475" b="0" i="0" u="none" strike="noStrike" baseline="0">
                <a:solidFill>
                  <a:srgbClr val="000000"/>
                </a:solidFill>
                <a:latin typeface="宋体"/>
                <a:ea typeface="宋体"/>
                <a:cs typeface="宋体"/>
              </a:defRPr>
            </a:pPr>
            <a:endParaRPr lang="zh-CN"/>
          </a:p>
        </c:txPr>
        <c:crossAx val="992272784"/>
        <c:crosses val="autoZero"/>
        <c:crossBetween val="midCat"/>
        <c:majorUnit val="15"/>
      </c:valAx>
      <c:spPr>
        <a:solidFill>
          <a:srgbClr val="FFFFFF"/>
        </a:solidFill>
        <a:ln w="12700">
          <a:solidFill>
            <a:srgbClr val="808080"/>
          </a:solidFill>
          <a:prstDash val="solid"/>
        </a:ln>
      </c:spPr>
    </c:plotArea>
    <c:legend>
      <c:legendPos val="r"/>
      <c:layout>
        <c:manualLayout>
          <c:xMode val="edge"/>
          <c:yMode val="edge"/>
          <c:x val="2.6117567311054989E-2"/>
          <c:y val="0.90644146755178423"/>
          <c:w val="0.9643409468697226"/>
          <c:h val="7.1689070490020476E-2"/>
        </c:manualLayout>
      </c:layout>
      <c:overlay val="0"/>
      <c:spPr>
        <a:solidFill>
          <a:srgbClr val="FFFFFF"/>
        </a:solidFill>
        <a:ln w="3175">
          <a:solidFill>
            <a:srgbClr val="000000"/>
          </a:solidFill>
          <a:prstDash val="solid"/>
        </a:ln>
      </c:spPr>
      <c:txPr>
        <a:bodyPr/>
        <a:lstStyle/>
        <a:p>
          <a:pPr>
            <a:defRPr sz="735" b="0" i="0" u="none" strike="noStrike" baseline="0">
              <a:solidFill>
                <a:srgbClr val="000000"/>
              </a:solidFill>
              <a:latin typeface="宋体"/>
              <a:ea typeface="宋体"/>
              <a:cs typeface="宋体"/>
            </a:defRPr>
          </a:pPr>
          <a:endParaRPr lang="zh-CN"/>
        </a:p>
      </c:txPr>
    </c:legend>
    <c:plotVisOnly val="1"/>
    <c:dispBlanksAs val="gap"/>
    <c:showDLblsOverMax val="0"/>
  </c:chart>
  <c:spPr>
    <a:solidFill>
      <a:srgbClr val="FFFFFF"/>
    </a:solidFill>
    <a:ln w="3175">
      <a:solidFill>
        <a:srgbClr val="000000"/>
      </a:solidFill>
      <a:prstDash val="solid"/>
    </a:ln>
  </c:spPr>
  <c:txPr>
    <a:bodyPr/>
    <a:lstStyle/>
    <a:p>
      <a:pPr>
        <a:defRPr sz="1200" b="0" i="0" u="none" strike="noStrike" baseline="0">
          <a:solidFill>
            <a:srgbClr val="000000"/>
          </a:solidFill>
          <a:latin typeface="宋体"/>
          <a:ea typeface="宋体"/>
          <a:cs typeface="宋体"/>
        </a:defRPr>
      </a:pPr>
      <a:endParaRPr lang="zh-CN"/>
    </a:p>
  </c:txPr>
  <c:externalData r:id="rId1">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200" b="0" i="0" u="none" strike="noStrike" baseline="0">
                <a:solidFill>
                  <a:srgbClr val="000000"/>
                </a:solidFill>
                <a:latin typeface="宋体"/>
                <a:ea typeface="宋体"/>
                <a:cs typeface="宋体"/>
              </a:defRPr>
            </a:pPr>
            <a:r>
              <a:rPr lang="zh-CN" altLang="en-US"/>
              <a:t>对角组合</a:t>
            </a:r>
          </a:p>
        </c:rich>
      </c:tx>
      <c:layout>
        <c:manualLayout>
          <c:xMode val="edge"/>
          <c:yMode val="edge"/>
          <c:x val="0.43680345512366509"/>
          <c:y val="3.1830183238268403E-2"/>
        </c:manualLayout>
      </c:layout>
      <c:overlay val="0"/>
      <c:spPr>
        <a:noFill/>
        <a:ln w="25400">
          <a:noFill/>
        </a:ln>
      </c:spPr>
    </c:title>
    <c:autoTitleDeleted val="0"/>
    <c:plotArea>
      <c:layout>
        <c:manualLayout>
          <c:layoutTarget val="inner"/>
          <c:xMode val="edge"/>
          <c:yMode val="edge"/>
          <c:x val="0.15241650349261898"/>
          <c:y val="0.13476971803105617"/>
          <c:w val="0.7713761647741969"/>
          <c:h val="0.57824933687002655"/>
        </c:manualLayout>
      </c:layout>
      <c:scatterChart>
        <c:scatterStyle val="smoothMarker"/>
        <c:varyColors val="0"/>
        <c:ser>
          <c:idx val="0"/>
          <c:order val="0"/>
          <c:tx>
            <c:strRef>
              <c:f>对角组合!$A$36</c:f>
              <c:strCache>
                <c:ptCount val="1"/>
                <c:pt idx="0">
                  <c:v>期限短的期权盈亏</c:v>
                </c:pt>
              </c:strCache>
            </c:strRef>
          </c:tx>
          <c:spPr>
            <a:ln w="25400">
              <a:solidFill>
                <a:srgbClr val="92D050"/>
              </a:solidFill>
              <a:prstDash val="solid"/>
            </a:ln>
          </c:spPr>
          <c:marker>
            <c:symbol val="none"/>
          </c:marker>
          <c:xVal>
            <c:numRef>
              <c:f>对角组合!$B$35:$P$35</c:f>
              <c:numCache>
                <c:formatCode>General</c:formatCode>
                <c:ptCount val="15"/>
                <c:pt idx="0">
                  <c:v>15</c:v>
                </c:pt>
                <c:pt idx="1">
                  <c:v>20</c:v>
                </c:pt>
                <c:pt idx="2">
                  <c:v>25</c:v>
                </c:pt>
                <c:pt idx="3">
                  <c:v>30</c:v>
                </c:pt>
                <c:pt idx="4">
                  <c:v>35</c:v>
                </c:pt>
                <c:pt idx="5">
                  <c:v>40</c:v>
                </c:pt>
                <c:pt idx="6">
                  <c:v>45</c:v>
                </c:pt>
                <c:pt idx="7">
                  <c:v>50</c:v>
                </c:pt>
                <c:pt idx="8">
                  <c:v>55</c:v>
                </c:pt>
                <c:pt idx="9">
                  <c:v>60</c:v>
                </c:pt>
                <c:pt idx="10">
                  <c:v>65</c:v>
                </c:pt>
                <c:pt idx="11">
                  <c:v>35</c:v>
                </c:pt>
                <c:pt idx="12">
                  <c:v>35</c:v>
                </c:pt>
                <c:pt idx="13">
                  <c:v>45</c:v>
                </c:pt>
                <c:pt idx="14">
                  <c:v>45</c:v>
                </c:pt>
              </c:numCache>
            </c:numRef>
          </c:xVal>
          <c:yVal>
            <c:numRef>
              <c:f>对角组合!$B$36:$P$36</c:f>
              <c:numCache>
                <c:formatCode>0.00_ </c:formatCode>
                <c:ptCount val="15"/>
                <c:pt idx="0">
                  <c:v>1.3478492372134951</c:v>
                </c:pt>
                <c:pt idx="1">
                  <c:v>1.3478492372134951</c:v>
                </c:pt>
                <c:pt idx="2">
                  <c:v>1.3478492372134951</c:v>
                </c:pt>
                <c:pt idx="3">
                  <c:v>1.3478492372134951</c:v>
                </c:pt>
                <c:pt idx="4">
                  <c:v>1.3478492372134951</c:v>
                </c:pt>
                <c:pt idx="5">
                  <c:v>1.3478492372134951</c:v>
                </c:pt>
                <c:pt idx="6">
                  <c:v>1.3478492372134951</c:v>
                </c:pt>
                <c:pt idx="7">
                  <c:v>-3.6521507627865049</c:v>
                </c:pt>
                <c:pt idx="8">
                  <c:v>-8.6521507627865049</c:v>
                </c:pt>
                <c:pt idx="9">
                  <c:v>-13.652150762786505</c:v>
                </c:pt>
                <c:pt idx="10">
                  <c:v>-18.652150762786505</c:v>
                </c:pt>
              </c:numCache>
            </c:numRef>
          </c:yVal>
          <c:smooth val="0"/>
          <c:extLst>
            <c:ext xmlns:c16="http://schemas.microsoft.com/office/drawing/2014/chart" uri="{C3380CC4-5D6E-409C-BE32-E72D297353CC}">
              <c16:uniqueId val="{00000000-A16D-4446-B946-E399A8A1981F}"/>
            </c:ext>
          </c:extLst>
        </c:ser>
        <c:ser>
          <c:idx val="2"/>
          <c:order val="1"/>
          <c:tx>
            <c:strRef>
              <c:f>对角组合!$A$40</c:f>
              <c:strCache>
                <c:ptCount val="1"/>
                <c:pt idx="0">
                  <c:v>期限长的期权盈亏</c:v>
                </c:pt>
              </c:strCache>
            </c:strRef>
          </c:tx>
          <c:spPr>
            <a:ln w="25400">
              <a:solidFill>
                <a:srgbClr val="32239D"/>
              </a:solidFill>
              <a:prstDash val="solid"/>
            </a:ln>
          </c:spPr>
          <c:marker>
            <c:symbol val="none"/>
          </c:marker>
          <c:xVal>
            <c:numRef>
              <c:f>对角组合!$B$35:$L$35</c:f>
              <c:numCache>
                <c:formatCode>General</c:formatCode>
                <c:ptCount val="11"/>
                <c:pt idx="0">
                  <c:v>15</c:v>
                </c:pt>
                <c:pt idx="1">
                  <c:v>20</c:v>
                </c:pt>
                <c:pt idx="2">
                  <c:v>25</c:v>
                </c:pt>
                <c:pt idx="3">
                  <c:v>30</c:v>
                </c:pt>
                <c:pt idx="4">
                  <c:v>35</c:v>
                </c:pt>
                <c:pt idx="5">
                  <c:v>40</c:v>
                </c:pt>
                <c:pt idx="6">
                  <c:v>45</c:v>
                </c:pt>
                <c:pt idx="7">
                  <c:v>50</c:v>
                </c:pt>
                <c:pt idx="8">
                  <c:v>55</c:v>
                </c:pt>
                <c:pt idx="9">
                  <c:v>60</c:v>
                </c:pt>
                <c:pt idx="10">
                  <c:v>65</c:v>
                </c:pt>
              </c:numCache>
            </c:numRef>
          </c:xVal>
          <c:yVal>
            <c:numRef>
              <c:f>对角组合!$B$40:$L$40</c:f>
              <c:numCache>
                <c:formatCode>0.00_ </c:formatCode>
                <c:ptCount val="11"/>
                <c:pt idx="0">
                  <c:v>-7.6896891592038754</c:v>
                </c:pt>
                <c:pt idx="1">
                  <c:v>-7.688227149533251</c:v>
                </c:pt>
                <c:pt idx="2">
                  <c:v>-7.6141738328406765</c:v>
                </c:pt>
                <c:pt idx="3">
                  <c:v>-6.958805086339555</c:v>
                </c:pt>
                <c:pt idx="4">
                  <c:v>-4.8868914893611581</c:v>
                </c:pt>
                <c:pt idx="5">
                  <c:v>-1.3017761251420197</c:v>
                </c:pt>
                <c:pt idx="6">
                  <c:v>3.1907745413077322</c:v>
                </c:pt>
                <c:pt idx="7">
                  <c:v>8.0466999983609711</c:v>
                </c:pt>
                <c:pt idx="8">
                  <c:v>13.012304086011589</c:v>
                </c:pt>
                <c:pt idx="9">
                  <c:v>18.005058839157329</c:v>
                </c:pt>
                <c:pt idx="10">
                  <c:v>23.003662262686412</c:v>
                </c:pt>
              </c:numCache>
            </c:numRef>
          </c:yVal>
          <c:smooth val="1"/>
          <c:extLst>
            <c:ext xmlns:c16="http://schemas.microsoft.com/office/drawing/2014/chart" uri="{C3380CC4-5D6E-409C-BE32-E72D297353CC}">
              <c16:uniqueId val="{00000001-A16D-4446-B946-E399A8A1981F}"/>
            </c:ext>
          </c:extLst>
        </c:ser>
        <c:ser>
          <c:idx val="3"/>
          <c:order val="2"/>
          <c:tx>
            <c:strRef>
              <c:f>对角组合!$A$41</c:f>
              <c:strCache>
                <c:ptCount val="1"/>
                <c:pt idx="0">
                  <c:v>组合的总盈亏</c:v>
                </c:pt>
              </c:strCache>
            </c:strRef>
          </c:tx>
          <c:spPr>
            <a:ln w="38100">
              <a:solidFill>
                <a:srgbClr val="FF0000"/>
              </a:solidFill>
              <a:prstDash val="solid"/>
            </a:ln>
          </c:spPr>
          <c:marker>
            <c:symbol val="none"/>
          </c:marker>
          <c:xVal>
            <c:numRef>
              <c:f>对角组合!$B$35:$P$35</c:f>
              <c:numCache>
                <c:formatCode>General</c:formatCode>
                <c:ptCount val="15"/>
                <c:pt idx="0">
                  <c:v>15</c:v>
                </c:pt>
                <c:pt idx="1">
                  <c:v>20</c:v>
                </c:pt>
                <c:pt idx="2">
                  <c:v>25</c:v>
                </c:pt>
                <c:pt idx="3">
                  <c:v>30</c:v>
                </c:pt>
                <c:pt idx="4">
                  <c:v>35</c:v>
                </c:pt>
                <c:pt idx="5">
                  <c:v>40</c:v>
                </c:pt>
                <c:pt idx="6">
                  <c:v>45</c:v>
                </c:pt>
                <c:pt idx="7">
                  <c:v>50</c:v>
                </c:pt>
                <c:pt idx="8">
                  <c:v>55</c:v>
                </c:pt>
                <c:pt idx="9">
                  <c:v>60</c:v>
                </c:pt>
                <c:pt idx="10">
                  <c:v>65</c:v>
                </c:pt>
                <c:pt idx="11">
                  <c:v>35</c:v>
                </c:pt>
                <c:pt idx="12">
                  <c:v>35</c:v>
                </c:pt>
                <c:pt idx="13">
                  <c:v>45</c:v>
                </c:pt>
                <c:pt idx="14">
                  <c:v>45</c:v>
                </c:pt>
              </c:numCache>
            </c:numRef>
          </c:xVal>
          <c:yVal>
            <c:numRef>
              <c:f>对角组合!$B$41:$P$41</c:f>
              <c:numCache>
                <c:formatCode>0.00_ </c:formatCode>
                <c:ptCount val="15"/>
                <c:pt idx="0">
                  <c:v>-6.3418399219903803</c:v>
                </c:pt>
                <c:pt idx="1">
                  <c:v>-6.3403779123197559</c:v>
                </c:pt>
                <c:pt idx="2">
                  <c:v>-6.2663245956271814</c:v>
                </c:pt>
                <c:pt idx="3">
                  <c:v>-5.6109558491260598</c:v>
                </c:pt>
                <c:pt idx="4">
                  <c:v>-3.539042252147663</c:v>
                </c:pt>
                <c:pt idx="5">
                  <c:v>4.6073112071475464E-2</c:v>
                </c:pt>
                <c:pt idx="6">
                  <c:v>4.5386237785212273</c:v>
                </c:pt>
                <c:pt idx="7">
                  <c:v>4.3945492355744662</c:v>
                </c:pt>
                <c:pt idx="8">
                  <c:v>4.3601533232250844</c:v>
                </c:pt>
                <c:pt idx="9">
                  <c:v>4.3529080763708237</c:v>
                </c:pt>
                <c:pt idx="10">
                  <c:v>4.3515114998999067</c:v>
                </c:pt>
              </c:numCache>
            </c:numRef>
          </c:yVal>
          <c:smooth val="0"/>
          <c:extLst>
            <c:ext xmlns:c16="http://schemas.microsoft.com/office/drawing/2014/chart" uri="{C3380CC4-5D6E-409C-BE32-E72D297353CC}">
              <c16:uniqueId val="{00000002-A16D-4446-B946-E399A8A1981F}"/>
            </c:ext>
          </c:extLst>
        </c:ser>
        <c:ser>
          <c:idx val="4"/>
          <c:order val="3"/>
          <c:tx>
            <c:strRef>
              <c:f>对角组合!$A$42</c:f>
              <c:strCache>
                <c:ptCount val="1"/>
                <c:pt idx="0">
                  <c:v>低协议价格</c:v>
                </c:pt>
              </c:strCache>
            </c:strRef>
          </c:tx>
          <c:spPr>
            <a:ln w="3175">
              <a:solidFill>
                <a:srgbClr val="000000"/>
              </a:solidFill>
              <a:prstDash val="lgDash"/>
            </a:ln>
          </c:spPr>
          <c:marker>
            <c:symbol val="none"/>
          </c:marker>
          <c:xVal>
            <c:numRef>
              <c:f>对角组合!$B$35:$P$35</c:f>
              <c:numCache>
                <c:formatCode>General</c:formatCode>
                <c:ptCount val="15"/>
                <c:pt idx="0">
                  <c:v>15</c:v>
                </c:pt>
                <c:pt idx="1">
                  <c:v>20</c:v>
                </c:pt>
                <c:pt idx="2">
                  <c:v>25</c:v>
                </c:pt>
                <c:pt idx="3">
                  <c:v>30</c:v>
                </c:pt>
                <c:pt idx="4">
                  <c:v>35</c:v>
                </c:pt>
                <c:pt idx="5">
                  <c:v>40</c:v>
                </c:pt>
                <c:pt idx="6">
                  <c:v>45</c:v>
                </c:pt>
                <c:pt idx="7">
                  <c:v>50</c:v>
                </c:pt>
                <c:pt idx="8">
                  <c:v>55</c:v>
                </c:pt>
                <c:pt idx="9">
                  <c:v>60</c:v>
                </c:pt>
                <c:pt idx="10">
                  <c:v>65</c:v>
                </c:pt>
                <c:pt idx="11">
                  <c:v>35</c:v>
                </c:pt>
                <c:pt idx="12">
                  <c:v>35</c:v>
                </c:pt>
                <c:pt idx="13">
                  <c:v>45</c:v>
                </c:pt>
                <c:pt idx="14">
                  <c:v>45</c:v>
                </c:pt>
              </c:numCache>
            </c:numRef>
          </c:xVal>
          <c:yVal>
            <c:numRef>
              <c:f>对角组合!$B$42:$P$42</c:f>
              <c:numCache>
                <c:formatCode>General</c:formatCode>
                <c:ptCount val="15"/>
                <c:pt idx="11">
                  <c:v>35</c:v>
                </c:pt>
                <c:pt idx="12">
                  <c:v>-35</c:v>
                </c:pt>
              </c:numCache>
            </c:numRef>
          </c:yVal>
          <c:smooth val="1"/>
          <c:extLst>
            <c:ext xmlns:c16="http://schemas.microsoft.com/office/drawing/2014/chart" uri="{C3380CC4-5D6E-409C-BE32-E72D297353CC}">
              <c16:uniqueId val="{00000003-A16D-4446-B946-E399A8A1981F}"/>
            </c:ext>
          </c:extLst>
        </c:ser>
        <c:ser>
          <c:idx val="1"/>
          <c:order val="4"/>
          <c:tx>
            <c:strRef>
              <c:f>对角组合!$A$43</c:f>
              <c:strCache>
                <c:ptCount val="1"/>
                <c:pt idx="0">
                  <c:v>高协议价格</c:v>
                </c:pt>
              </c:strCache>
            </c:strRef>
          </c:tx>
          <c:spPr>
            <a:ln w="3175">
              <a:solidFill>
                <a:srgbClr val="000000"/>
              </a:solidFill>
              <a:prstDash val="sysDash"/>
            </a:ln>
          </c:spPr>
          <c:marker>
            <c:symbol val="none"/>
          </c:marker>
          <c:xVal>
            <c:numRef>
              <c:f>对角组合!$B$35:$P$35</c:f>
              <c:numCache>
                <c:formatCode>General</c:formatCode>
                <c:ptCount val="15"/>
                <c:pt idx="0">
                  <c:v>15</c:v>
                </c:pt>
                <c:pt idx="1">
                  <c:v>20</c:v>
                </c:pt>
                <c:pt idx="2">
                  <c:v>25</c:v>
                </c:pt>
                <c:pt idx="3">
                  <c:v>30</c:v>
                </c:pt>
                <c:pt idx="4">
                  <c:v>35</c:v>
                </c:pt>
                <c:pt idx="5">
                  <c:v>40</c:v>
                </c:pt>
                <c:pt idx="6">
                  <c:v>45</c:v>
                </c:pt>
                <c:pt idx="7">
                  <c:v>50</c:v>
                </c:pt>
                <c:pt idx="8">
                  <c:v>55</c:v>
                </c:pt>
                <c:pt idx="9">
                  <c:v>60</c:v>
                </c:pt>
                <c:pt idx="10">
                  <c:v>65</c:v>
                </c:pt>
                <c:pt idx="11">
                  <c:v>35</c:v>
                </c:pt>
                <c:pt idx="12">
                  <c:v>35</c:v>
                </c:pt>
                <c:pt idx="13">
                  <c:v>45</c:v>
                </c:pt>
                <c:pt idx="14">
                  <c:v>45</c:v>
                </c:pt>
              </c:numCache>
            </c:numRef>
          </c:xVal>
          <c:yVal>
            <c:numRef>
              <c:f>对角组合!$B$43:$P$43</c:f>
              <c:numCache>
                <c:formatCode>General</c:formatCode>
                <c:ptCount val="15"/>
                <c:pt idx="13">
                  <c:v>45</c:v>
                </c:pt>
                <c:pt idx="14">
                  <c:v>-45</c:v>
                </c:pt>
              </c:numCache>
            </c:numRef>
          </c:yVal>
          <c:smooth val="1"/>
          <c:extLst>
            <c:ext xmlns:c16="http://schemas.microsoft.com/office/drawing/2014/chart" uri="{C3380CC4-5D6E-409C-BE32-E72D297353CC}">
              <c16:uniqueId val="{00000004-A16D-4446-B946-E399A8A1981F}"/>
            </c:ext>
          </c:extLst>
        </c:ser>
        <c:dLbls>
          <c:showLegendKey val="0"/>
          <c:showVal val="0"/>
          <c:showCatName val="0"/>
          <c:showSerName val="0"/>
          <c:showPercent val="0"/>
          <c:showBubbleSize val="0"/>
        </c:dLbls>
        <c:axId val="1171370400"/>
        <c:axId val="1"/>
      </c:scatterChart>
      <c:valAx>
        <c:axId val="1171370400"/>
        <c:scaling>
          <c:orientation val="minMax"/>
          <c:max val="65"/>
          <c:min val="20"/>
        </c:scaling>
        <c:delete val="0"/>
        <c:axPos val="b"/>
        <c:title>
          <c:tx>
            <c:rich>
              <a:bodyPr/>
              <a:lstStyle/>
              <a:p>
                <a:pPr>
                  <a:defRPr sz="1675" b="0" i="0" u="none" strike="noStrike" baseline="0">
                    <a:solidFill>
                      <a:srgbClr val="000000"/>
                    </a:solidFill>
                    <a:latin typeface="宋体"/>
                    <a:ea typeface="宋体"/>
                    <a:cs typeface="宋体"/>
                  </a:defRPr>
                </a:pPr>
                <a:r>
                  <a:rPr lang="zh-CN" altLang="en-US"/>
                  <a:t>短期权到期时的股价</a:t>
                </a:r>
              </a:p>
            </c:rich>
          </c:tx>
          <c:layout>
            <c:manualLayout>
              <c:xMode val="edge"/>
              <c:yMode val="edge"/>
              <c:x val="0.3531602994070186"/>
              <c:y val="0.79310351569182347"/>
            </c:manualLayout>
          </c:layout>
          <c:overlay val="0"/>
          <c:spPr>
            <a:noFill/>
            <a:ln w="25400">
              <a:noFill/>
            </a:ln>
          </c:spPr>
        </c:title>
        <c:numFmt formatCode="0_ " sourceLinked="0"/>
        <c:majorTickMark val="in"/>
        <c:minorTickMark val="none"/>
        <c:tickLblPos val="nextTo"/>
        <c:spPr>
          <a:ln w="3175">
            <a:solidFill>
              <a:srgbClr val="000000"/>
            </a:solidFill>
            <a:prstDash val="solid"/>
          </a:ln>
        </c:spPr>
        <c:txPr>
          <a:bodyPr rot="0" vert="horz"/>
          <a:lstStyle/>
          <a:p>
            <a:pPr>
              <a:defRPr sz="1675" b="0" i="0" u="none" strike="noStrike" baseline="0">
                <a:solidFill>
                  <a:srgbClr val="000000"/>
                </a:solidFill>
                <a:latin typeface="宋体"/>
                <a:ea typeface="宋体"/>
                <a:cs typeface="宋体"/>
              </a:defRPr>
            </a:pPr>
            <a:endParaRPr lang="zh-CN"/>
          </a:p>
        </c:txPr>
        <c:crossAx val="1"/>
        <c:crossesAt val="-20"/>
        <c:crossBetween val="midCat"/>
        <c:majorUnit val="5"/>
        <c:minorUnit val="5"/>
      </c:valAx>
      <c:valAx>
        <c:axId val="1"/>
        <c:scaling>
          <c:orientation val="minMax"/>
          <c:max val="20"/>
          <c:min val="-20"/>
        </c:scaling>
        <c:delete val="0"/>
        <c:axPos val="l"/>
        <c:majorGridlines>
          <c:spPr>
            <a:ln w="3175">
              <a:solidFill>
                <a:srgbClr val="000000"/>
              </a:solidFill>
              <a:prstDash val="solid"/>
            </a:ln>
          </c:spPr>
        </c:majorGridlines>
        <c:title>
          <c:tx>
            <c:rich>
              <a:bodyPr/>
              <a:lstStyle/>
              <a:p>
                <a:pPr>
                  <a:defRPr sz="1675" b="0" i="0" u="none" strike="noStrike" baseline="0">
                    <a:solidFill>
                      <a:srgbClr val="000000"/>
                    </a:solidFill>
                    <a:latin typeface="宋体"/>
                    <a:ea typeface="宋体"/>
                    <a:cs typeface="宋体"/>
                  </a:defRPr>
                </a:pPr>
                <a:r>
                  <a:rPr lang="zh-CN" altLang="en-US"/>
                  <a:t>盈亏</a:t>
                </a:r>
              </a:p>
            </c:rich>
          </c:tx>
          <c:layout>
            <c:manualLayout>
              <c:xMode val="edge"/>
              <c:yMode val="edge"/>
              <c:x val="9.293699398686274E-3"/>
              <c:y val="0.35013260213981628"/>
            </c:manualLayout>
          </c:layout>
          <c:overlay val="0"/>
          <c:spPr>
            <a:noFill/>
            <a:ln w="25400">
              <a:noFill/>
            </a:ln>
          </c:spPr>
        </c:title>
        <c:numFmt formatCode="0_ " sourceLinked="0"/>
        <c:majorTickMark val="in"/>
        <c:minorTickMark val="none"/>
        <c:tickLblPos val="nextTo"/>
        <c:spPr>
          <a:ln w="3175">
            <a:solidFill>
              <a:srgbClr val="000000"/>
            </a:solidFill>
            <a:prstDash val="solid"/>
          </a:ln>
        </c:spPr>
        <c:txPr>
          <a:bodyPr rot="0" vert="horz"/>
          <a:lstStyle/>
          <a:p>
            <a:pPr>
              <a:defRPr sz="1675" b="0" i="0" u="none" strike="noStrike" baseline="0">
                <a:solidFill>
                  <a:srgbClr val="000000"/>
                </a:solidFill>
                <a:latin typeface="宋体"/>
                <a:ea typeface="宋体"/>
                <a:cs typeface="宋体"/>
              </a:defRPr>
            </a:pPr>
            <a:endParaRPr lang="zh-CN"/>
          </a:p>
        </c:txPr>
        <c:crossAx val="1171370400"/>
        <c:crosses val="autoZero"/>
        <c:crossBetween val="midCat"/>
        <c:majorUnit val="20"/>
      </c:valAx>
      <c:spPr>
        <a:noFill/>
        <a:ln w="3175">
          <a:solidFill>
            <a:srgbClr val="000000"/>
          </a:solidFill>
          <a:prstDash val="solid"/>
        </a:ln>
      </c:spPr>
    </c:plotArea>
    <c:legend>
      <c:legendPos val="r"/>
      <c:layout>
        <c:manualLayout>
          <c:xMode val="edge"/>
          <c:yMode val="edge"/>
          <c:x val="8.2403052007192085E-2"/>
          <c:y val="0.89699633474462315"/>
          <c:w val="0.88251010536734753"/>
          <c:h val="7.4392040521085182E-2"/>
        </c:manualLayout>
      </c:layout>
      <c:overlay val="0"/>
      <c:spPr>
        <a:solidFill>
          <a:srgbClr val="FFFFFF"/>
        </a:solidFill>
        <a:ln w="3175">
          <a:solidFill>
            <a:srgbClr val="000000"/>
          </a:solidFill>
          <a:prstDash val="solid"/>
        </a:ln>
      </c:spPr>
      <c:txPr>
        <a:bodyPr/>
        <a:lstStyle/>
        <a:p>
          <a:pPr>
            <a:defRPr sz="735" b="0" i="0" u="none" strike="noStrike" baseline="0">
              <a:solidFill>
                <a:srgbClr val="000000"/>
              </a:solidFill>
              <a:latin typeface="宋体"/>
              <a:ea typeface="宋体"/>
              <a:cs typeface="宋体"/>
            </a:defRPr>
          </a:pPr>
          <a:endParaRPr lang="zh-CN"/>
        </a:p>
      </c:txPr>
    </c:legend>
    <c:plotVisOnly val="1"/>
    <c:dispBlanksAs val="gap"/>
    <c:showDLblsOverMax val="0"/>
  </c:chart>
  <c:spPr>
    <a:solidFill>
      <a:srgbClr val="FFFFFF"/>
    </a:solidFill>
    <a:ln w="3175">
      <a:solidFill>
        <a:srgbClr val="000000"/>
      </a:solidFill>
      <a:prstDash val="solid"/>
    </a:ln>
  </c:spPr>
  <c:txPr>
    <a:bodyPr/>
    <a:lstStyle/>
    <a:p>
      <a:pPr>
        <a:defRPr sz="1200" b="0" i="0" u="none" strike="noStrike" baseline="0">
          <a:solidFill>
            <a:srgbClr val="000000"/>
          </a:solidFill>
          <a:latin typeface="宋体"/>
          <a:ea typeface="宋体"/>
          <a:cs typeface="宋体"/>
        </a:defRPr>
      </a:pPr>
      <a:endParaRPr lang="zh-CN"/>
    </a:p>
  </c:txPr>
  <c:externalData r:id="rId1">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200" b="0" i="0" u="none" strike="noStrike" baseline="0">
                <a:solidFill>
                  <a:srgbClr val="000000"/>
                </a:solidFill>
                <a:latin typeface="宋体"/>
                <a:ea typeface="宋体"/>
                <a:cs typeface="宋体"/>
              </a:defRPr>
            </a:pPr>
            <a:r>
              <a:rPr lang="zh-CN" altLang="en-US"/>
              <a:t>对角组合</a:t>
            </a:r>
          </a:p>
        </c:rich>
      </c:tx>
      <c:layout>
        <c:manualLayout>
          <c:xMode val="edge"/>
          <c:yMode val="edge"/>
          <c:x val="0.43680345512366509"/>
          <c:y val="3.1830183238268403E-2"/>
        </c:manualLayout>
      </c:layout>
      <c:overlay val="0"/>
      <c:spPr>
        <a:noFill/>
        <a:ln w="25400">
          <a:noFill/>
        </a:ln>
      </c:spPr>
    </c:title>
    <c:autoTitleDeleted val="0"/>
    <c:plotArea>
      <c:layout>
        <c:manualLayout>
          <c:layoutTarget val="inner"/>
          <c:xMode val="edge"/>
          <c:yMode val="edge"/>
          <c:x val="0.15241650349261898"/>
          <c:y val="0.13476971803105617"/>
          <c:w val="0.7713761647741969"/>
          <c:h val="0.57824933687002655"/>
        </c:manualLayout>
      </c:layout>
      <c:scatterChart>
        <c:scatterStyle val="smoothMarker"/>
        <c:varyColors val="0"/>
        <c:ser>
          <c:idx val="0"/>
          <c:order val="0"/>
          <c:tx>
            <c:strRef>
              <c:f>对角组合!$A$36</c:f>
              <c:strCache>
                <c:ptCount val="1"/>
                <c:pt idx="0">
                  <c:v>期限短的期权盈亏</c:v>
                </c:pt>
              </c:strCache>
            </c:strRef>
          </c:tx>
          <c:spPr>
            <a:ln w="25400">
              <a:solidFill>
                <a:schemeClr val="tx2">
                  <a:lumMod val="60000"/>
                  <a:lumOff val="40000"/>
                </a:schemeClr>
              </a:solidFill>
              <a:prstDash val="solid"/>
            </a:ln>
          </c:spPr>
          <c:marker>
            <c:symbol val="none"/>
          </c:marker>
          <c:xVal>
            <c:numRef>
              <c:f>对角组合!$B$35:$P$35</c:f>
              <c:numCache>
                <c:formatCode>General</c:formatCode>
                <c:ptCount val="15"/>
                <c:pt idx="0">
                  <c:v>15</c:v>
                </c:pt>
                <c:pt idx="1">
                  <c:v>20</c:v>
                </c:pt>
                <c:pt idx="2">
                  <c:v>25</c:v>
                </c:pt>
                <c:pt idx="3">
                  <c:v>30</c:v>
                </c:pt>
                <c:pt idx="4">
                  <c:v>35</c:v>
                </c:pt>
                <c:pt idx="5">
                  <c:v>40</c:v>
                </c:pt>
                <c:pt idx="6">
                  <c:v>45</c:v>
                </c:pt>
                <c:pt idx="7">
                  <c:v>50</c:v>
                </c:pt>
                <c:pt idx="8">
                  <c:v>55</c:v>
                </c:pt>
                <c:pt idx="9">
                  <c:v>60</c:v>
                </c:pt>
                <c:pt idx="10">
                  <c:v>65</c:v>
                </c:pt>
                <c:pt idx="11">
                  <c:v>35</c:v>
                </c:pt>
                <c:pt idx="12">
                  <c:v>35</c:v>
                </c:pt>
                <c:pt idx="13">
                  <c:v>45</c:v>
                </c:pt>
                <c:pt idx="14">
                  <c:v>45</c:v>
                </c:pt>
              </c:numCache>
            </c:numRef>
          </c:xVal>
          <c:yVal>
            <c:numRef>
              <c:f>对角组合!$B$36:$P$36</c:f>
              <c:numCache>
                <c:formatCode>0.00_ </c:formatCode>
                <c:ptCount val="15"/>
                <c:pt idx="0">
                  <c:v>-24.543210463982518</c:v>
                </c:pt>
                <c:pt idx="1">
                  <c:v>-19.543210463982518</c:v>
                </c:pt>
                <c:pt idx="2">
                  <c:v>-14.543210463982518</c:v>
                </c:pt>
                <c:pt idx="3">
                  <c:v>-9.5432104639825184</c:v>
                </c:pt>
                <c:pt idx="4">
                  <c:v>-4.5432104639825184</c:v>
                </c:pt>
                <c:pt idx="5">
                  <c:v>0.45678953601748162</c:v>
                </c:pt>
                <c:pt idx="6">
                  <c:v>5.4567895360174816</c:v>
                </c:pt>
                <c:pt idx="7">
                  <c:v>5.4567895360174816</c:v>
                </c:pt>
                <c:pt idx="8">
                  <c:v>5.4567895360174816</c:v>
                </c:pt>
                <c:pt idx="9">
                  <c:v>5.4567895360174816</c:v>
                </c:pt>
                <c:pt idx="10">
                  <c:v>5.4567895360174816</c:v>
                </c:pt>
              </c:numCache>
            </c:numRef>
          </c:yVal>
          <c:smooth val="0"/>
          <c:extLst>
            <c:ext xmlns:c16="http://schemas.microsoft.com/office/drawing/2014/chart" uri="{C3380CC4-5D6E-409C-BE32-E72D297353CC}">
              <c16:uniqueId val="{00000000-89C5-438C-B8E2-D8C6D899810F}"/>
            </c:ext>
          </c:extLst>
        </c:ser>
        <c:ser>
          <c:idx val="2"/>
          <c:order val="1"/>
          <c:tx>
            <c:strRef>
              <c:f>对角组合!$A$40</c:f>
              <c:strCache>
                <c:ptCount val="1"/>
                <c:pt idx="0">
                  <c:v>期限长的期权盈亏</c:v>
                </c:pt>
              </c:strCache>
            </c:strRef>
          </c:tx>
          <c:spPr>
            <a:ln w="25400">
              <a:solidFill>
                <a:srgbClr val="0070C0"/>
              </a:solidFill>
              <a:prstDash val="solid"/>
            </a:ln>
          </c:spPr>
          <c:marker>
            <c:symbol val="none"/>
          </c:marker>
          <c:xVal>
            <c:numRef>
              <c:f>对角组合!$B$35:$L$35</c:f>
              <c:numCache>
                <c:formatCode>General</c:formatCode>
                <c:ptCount val="11"/>
                <c:pt idx="0">
                  <c:v>15</c:v>
                </c:pt>
                <c:pt idx="1">
                  <c:v>20</c:v>
                </c:pt>
                <c:pt idx="2">
                  <c:v>25</c:v>
                </c:pt>
                <c:pt idx="3">
                  <c:v>30</c:v>
                </c:pt>
                <c:pt idx="4">
                  <c:v>35</c:v>
                </c:pt>
                <c:pt idx="5">
                  <c:v>40</c:v>
                </c:pt>
                <c:pt idx="6">
                  <c:v>45</c:v>
                </c:pt>
                <c:pt idx="7">
                  <c:v>50</c:v>
                </c:pt>
                <c:pt idx="8">
                  <c:v>55</c:v>
                </c:pt>
                <c:pt idx="9">
                  <c:v>60</c:v>
                </c:pt>
                <c:pt idx="10">
                  <c:v>65</c:v>
                </c:pt>
              </c:numCache>
            </c:numRef>
          </c:xVal>
          <c:yVal>
            <c:numRef>
              <c:f>对角组合!$B$40:$L$40</c:f>
              <c:numCache>
                <c:formatCode>0.00_ </c:formatCode>
                <c:ptCount val="11"/>
                <c:pt idx="0">
                  <c:v>17.989634036201245</c:v>
                </c:pt>
                <c:pt idx="1">
                  <c:v>12.991096045871872</c:v>
                </c:pt>
                <c:pt idx="2">
                  <c:v>8.0651493625644495</c:v>
                </c:pt>
                <c:pt idx="3">
                  <c:v>3.7205181090655675</c:v>
                </c:pt>
                <c:pt idx="4">
                  <c:v>0.79243170604395985</c:v>
                </c:pt>
                <c:pt idx="5">
                  <c:v>-0.6224529297368937</c:v>
                </c:pt>
                <c:pt idx="6">
                  <c:v>-1.1299022632871485</c:v>
                </c:pt>
                <c:pt idx="7">
                  <c:v>-1.2739768062339076</c:v>
                </c:pt>
                <c:pt idx="8">
                  <c:v>-1.308372718583287</c:v>
                </c:pt>
                <c:pt idx="9">
                  <c:v>-1.3156179654375535</c:v>
                </c:pt>
                <c:pt idx="10">
                  <c:v>-1.3170145419084553</c:v>
                </c:pt>
              </c:numCache>
            </c:numRef>
          </c:yVal>
          <c:smooth val="1"/>
          <c:extLst>
            <c:ext xmlns:c16="http://schemas.microsoft.com/office/drawing/2014/chart" uri="{C3380CC4-5D6E-409C-BE32-E72D297353CC}">
              <c16:uniqueId val="{00000001-89C5-438C-B8E2-D8C6D899810F}"/>
            </c:ext>
          </c:extLst>
        </c:ser>
        <c:ser>
          <c:idx val="3"/>
          <c:order val="2"/>
          <c:tx>
            <c:strRef>
              <c:f>对角组合!$A$41</c:f>
              <c:strCache>
                <c:ptCount val="1"/>
                <c:pt idx="0">
                  <c:v>组合的总盈亏</c:v>
                </c:pt>
              </c:strCache>
            </c:strRef>
          </c:tx>
          <c:spPr>
            <a:ln w="38100">
              <a:solidFill>
                <a:srgbClr val="FF0000"/>
              </a:solidFill>
              <a:prstDash val="solid"/>
            </a:ln>
          </c:spPr>
          <c:marker>
            <c:symbol val="none"/>
          </c:marker>
          <c:xVal>
            <c:numRef>
              <c:f>对角组合!$B$35:$P$35</c:f>
              <c:numCache>
                <c:formatCode>General</c:formatCode>
                <c:ptCount val="15"/>
                <c:pt idx="0">
                  <c:v>15</c:v>
                </c:pt>
                <c:pt idx="1">
                  <c:v>20</c:v>
                </c:pt>
                <c:pt idx="2">
                  <c:v>25</c:v>
                </c:pt>
                <c:pt idx="3">
                  <c:v>30</c:v>
                </c:pt>
                <c:pt idx="4">
                  <c:v>35</c:v>
                </c:pt>
                <c:pt idx="5">
                  <c:v>40</c:v>
                </c:pt>
                <c:pt idx="6">
                  <c:v>45</c:v>
                </c:pt>
                <c:pt idx="7">
                  <c:v>50</c:v>
                </c:pt>
                <c:pt idx="8">
                  <c:v>55</c:v>
                </c:pt>
                <c:pt idx="9">
                  <c:v>60</c:v>
                </c:pt>
                <c:pt idx="10">
                  <c:v>65</c:v>
                </c:pt>
                <c:pt idx="11">
                  <c:v>35</c:v>
                </c:pt>
                <c:pt idx="12">
                  <c:v>35</c:v>
                </c:pt>
                <c:pt idx="13">
                  <c:v>45</c:v>
                </c:pt>
                <c:pt idx="14">
                  <c:v>45</c:v>
                </c:pt>
              </c:numCache>
            </c:numRef>
          </c:xVal>
          <c:yVal>
            <c:numRef>
              <c:f>对角组合!$B$41:$P$41</c:f>
              <c:numCache>
                <c:formatCode>0.00_ </c:formatCode>
                <c:ptCount val="15"/>
                <c:pt idx="0">
                  <c:v>-6.5535764277812731</c:v>
                </c:pt>
                <c:pt idx="1">
                  <c:v>-6.5521144181106461</c:v>
                </c:pt>
                <c:pt idx="2">
                  <c:v>-6.4780611014180689</c:v>
                </c:pt>
                <c:pt idx="3">
                  <c:v>-5.8226923549169509</c:v>
                </c:pt>
                <c:pt idx="4">
                  <c:v>-3.7507787579385585</c:v>
                </c:pt>
                <c:pt idx="5">
                  <c:v>-0.16566339371941208</c:v>
                </c:pt>
                <c:pt idx="6">
                  <c:v>4.3268872727303336</c:v>
                </c:pt>
                <c:pt idx="7">
                  <c:v>4.1828127297835742</c:v>
                </c:pt>
                <c:pt idx="8">
                  <c:v>4.1484168174341942</c:v>
                </c:pt>
                <c:pt idx="9">
                  <c:v>4.1411715705799281</c:v>
                </c:pt>
                <c:pt idx="10">
                  <c:v>4.1397749941090263</c:v>
                </c:pt>
              </c:numCache>
            </c:numRef>
          </c:yVal>
          <c:smooth val="0"/>
          <c:extLst>
            <c:ext xmlns:c16="http://schemas.microsoft.com/office/drawing/2014/chart" uri="{C3380CC4-5D6E-409C-BE32-E72D297353CC}">
              <c16:uniqueId val="{00000002-89C5-438C-B8E2-D8C6D899810F}"/>
            </c:ext>
          </c:extLst>
        </c:ser>
        <c:ser>
          <c:idx val="4"/>
          <c:order val="3"/>
          <c:tx>
            <c:strRef>
              <c:f>对角组合!$A$42</c:f>
              <c:strCache>
                <c:ptCount val="1"/>
                <c:pt idx="0">
                  <c:v>低协议价格</c:v>
                </c:pt>
              </c:strCache>
            </c:strRef>
          </c:tx>
          <c:spPr>
            <a:ln w="3175">
              <a:solidFill>
                <a:srgbClr val="000000"/>
              </a:solidFill>
              <a:prstDash val="lgDash"/>
            </a:ln>
          </c:spPr>
          <c:marker>
            <c:symbol val="none"/>
          </c:marker>
          <c:xVal>
            <c:numRef>
              <c:f>对角组合!$B$35:$P$35</c:f>
              <c:numCache>
                <c:formatCode>General</c:formatCode>
                <c:ptCount val="15"/>
                <c:pt idx="0">
                  <c:v>15</c:v>
                </c:pt>
                <c:pt idx="1">
                  <c:v>20</c:v>
                </c:pt>
                <c:pt idx="2">
                  <c:v>25</c:v>
                </c:pt>
                <c:pt idx="3">
                  <c:v>30</c:v>
                </c:pt>
                <c:pt idx="4">
                  <c:v>35</c:v>
                </c:pt>
                <c:pt idx="5">
                  <c:v>40</c:v>
                </c:pt>
                <c:pt idx="6">
                  <c:v>45</c:v>
                </c:pt>
                <c:pt idx="7">
                  <c:v>50</c:v>
                </c:pt>
                <c:pt idx="8">
                  <c:v>55</c:v>
                </c:pt>
                <c:pt idx="9">
                  <c:v>60</c:v>
                </c:pt>
                <c:pt idx="10">
                  <c:v>65</c:v>
                </c:pt>
                <c:pt idx="11">
                  <c:v>35</c:v>
                </c:pt>
                <c:pt idx="12">
                  <c:v>35</c:v>
                </c:pt>
                <c:pt idx="13">
                  <c:v>45</c:v>
                </c:pt>
                <c:pt idx="14">
                  <c:v>45</c:v>
                </c:pt>
              </c:numCache>
            </c:numRef>
          </c:xVal>
          <c:yVal>
            <c:numRef>
              <c:f>对角组合!$B$42:$P$42</c:f>
              <c:numCache>
                <c:formatCode>General</c:formatCode>
                <c:ptCount val="15"/>
                <c:pt idx="11">
                  <c:v>35</c:v>
                </c:pt>
                <c:pt idx="12">
                  <c:v>-35</c:v>
                </c:pt>
              </c:numCache>
            </c:numRef>
          </c:yVal>
          <c:smooth val="1"/>
          <c:extLst>
            <c:ext xmlns:c16="http://schemas.microsoft.com/office/drawing/2014/chart" uri="{C3380CC4-5D6E-409C-BE32-E72D297353CC}">
              <c16:uniqueId val="{00000003-89C5-438C-B8E2-D8C6D899810F}"/>
            </c:ext>
          </c:extLst>
        </c:ser>
        <c:ser>
          <c:idx val="1"/>
          <c:order val="4"/>
          <c:tx>
            <c:strRef>
              <c:f>对角组合!$A$43</c:f>
              <c:strCache>
                <c:ptCount val="1"/>
                <c:pt idx="0">
                  <c:v>高协议价格</c:v>
                </c:pt>
              </c:strCache>
            </c:strRef>
          </c:tx>
          <c:spPr>
            <a:ln w="3175">
              <a:solidFill>
                <a:srgbClr val="000000"/>
              </a:solidFill>
              <a:prstDash val="sysDash"/>
            </a:ln>
          </c:spPr>
          <c:marker>
            <c:symbol val="none"/>
          </c:marker>
          <c:xVal>
            <c:numRef>
              <c:f>对角组合!$B$35:$P$35</c:f>
              <c:numCache>
                <c:formatCode>General</c:formatCode>
                <c:ptCount val="15"/>
                <c:pt idx="0">
                  <c:v>15</c:v>
                </c:pt>
                <c:pt idx="1">
                  <c:v>20</c:v>
                </c:pt>
                <c:pt idx="2">
                  <c:v>25</c:v>
                </c:pt>
                <c:pt idx="3">
                  <c:v>30</c:v>
                </c:pt>
                <c:pt idx="4">
                  <c:v>35</c:v>
                </c:pt>
                <c:pt idx="5">
                  <c:v>40</c:v>
                </c:pt>
                <c:pt idx="6">
                  <c:v>45</c:v>
                </c:pt>
                <c:pt idx="7">
                  <c:v>50</c:v>
                </c:pt>
                <c:pt idx="8">
                  <c:v>55</c:v>
                </c:pt>
                <c:pt idx="9">
                  <c:v>60</c:v>
                </c:pt>
                <c:pt idx="10">
                  <c:v>65</c:v>
                </c:pt>
                <c:pt idx="11">
                  <c:v>35</c:v>
                </c:pt>
                <c:pt idx="12">
                  <c:v>35</c:v>
                </c:pt>
                <c:pt idx="13">
                  <c:v>45</c:v>
                </c:pt>
                <c:pt idx="14">
                  <c:v>45</c:v>
                </c:pt>
              </c:numCache>
            </c:numRef>
          </c:xVal>
          <c:yVal>
            <c:numRef>
              <c:f>对角组合!$B$43:$P$43</c:f>
              <c:numCache>
                <c:formatCode>General</c:formatCode>
                <c:ptCount val="15"/>
                <c:pt idx="13">
                  <c:v>45</c:v>
                </c:pt>
                <c:pt idx="14">
                  <c:v>-45</c:v>
                </c:pt>
              </c:numCache>
            </c:numRef>
          </c:yVal>
          <c:smooth val="1"/>
          <c:extLst>
            <c:ext xmlns:c16="http://schemas.microsoft.com/office/drawing/2014/chart" uri="{C3380CC4-5D6E-409C-BE32-E72D297353CC}">
              <c16:uniqueId val="{00000004-89C5-438C-B8E2-D8C6D899810F}"/>
            </c:ext>
          </c:extLst>
        </c:ser>
        <c:dLbls>
          <c:showLegendKey val="0"/>
          <c:showVal val="0"/>
          <c:showCatName val="0"/>
          <c:showSerName val="0"/>
          <c:showPercent val="0"/>
          <c:showBubbleSize val="0"/>
        </c:dLbls>
        <c:axId val="1171370400"/>
        <c:axId val="1"/>
      </c:scatterChart>
      <c:valAx>
        <c:axId val="1171370400"/>
        <c:scaling>
          <c:orientation val="minMax"/>
          <c:max val="65"/>
          <c:min val="20"/>
        </c:scaling>
        <c:delete val="0"/>
        <c:axPos val="b"/>
        <c:title>
          <c:tx>
            <c:rich>
              <a:bodyPr/>
              <a:lstStyle/>
              <a:p>
                <a:pPr>
                  <a:defRPr sz="1675" b="0" i="0" u="none" strike="noStrike" baseline="0">
                    <a:solidFill>
                      <a:srgbClr val="000000"/>
                    </a:solidFill>
                    <a:latin typeface="宋体"/>
                    <a:ea typeface="宋体"/>
                    <a:cs typeface="宋体"/>
                  </a:defRPr>
                </a:pPr>
                <a:r>
                  <a:rPr lang="zh-CN" altLang="en-US"/>
                  <a:t>短期权到期时的股价</a:t>
                </a:r>
              </a:p>
            </c:rich>
          </c:tx>
          <c:layout>
            <c:manualLayout>
              <c:xMode val="edge"/>
              <c:yMode val="edge"/>
              <c:x val="0.3531602994070186"/>
              <c:y val="0.79310351569182347"/>
            </c:manualLayout>
          </c:layout>
          <c:overlay val="0"/>
          <c:spPr>
            <a:noFill/>
            <a:ln w="25400">
              <a:noFill/>
            </a:ln>
          </c:spPr>
        </c:title>
        <c:numFmt formatCode="0_ " sourceLinked="0"/>
        <c:majorTickMark val="in"/>
        <c:minorTickMark val="none"/>
        <c:tickLblPos val="nextTo"/>
        <c:spPr>
          <a:ln w="3175">
            <a:solidFill>
              <a:srgbClr val="000000"/>
            </a:solidFill>
            <a:prstDash val="solid"/>
          </a:ln>
        </c:spPr>
        <c:txPr>
          <a:bodyPr rot="0" vert="horz"/>
          <a:lstStyle/>
          <a:p>
            <a:pPr>
              <a:defRPr sz="1675" b="0" i="0" u="none" strike="noStrike" baseline="0">
                <a:solidFill>
                  <a:srgbClr val="000000"/>
                </a:solidFill>
                <a:latin typeface="宋体"/>
                <a:ea typeface="宋体"/>
                <a:cs typeface="宋体"/>
              </a:defRPr>
            </a:pPr>
            <a:endParaRPr lang="zh-CN"/>
          </a:p>
        </c:txPr>
        <c:crossAx val="1"/>
        <c:crossesAt val="-20"/>
        <c:crossBetween val="midCat"/>
        <c:majorUnit val="5"/>
        <c:minorUnit val="5"/>
      </c:valAx>
      <c:valAx>
        <c:axId val="1"/>
        <c:scaling>
          <c:orientation val="minMax"/>
          <c:max val="20"/>
          <c:min val="-20"/>
        </c:scaling>
        <c:delete val="0"/>
        <c:axPos val="l"/>
        <c:majorGridlines>
          <c:spPr>
            <a:ln w="3175">
              <a:solidFill>
                <a:srgbClr val="000000"/>
              </a:solidFill>
              <a:prstDash val="solid"/>
            </a:ln>
          </c:spPr>
        </c:majorGridlines>
        <c:title>
          <c:tx>
            <c:rich>
              <a:bodyPr/>
              <a:lstStyle/>
              <a:p>
                <a:pPr>
                  <a:defRPr sz="1675" b="0" i="0" u="none" strike="noStrike" baseline="0">
                    <a:solidFill>
                      <a:srgbClr val="000000"/>
                    </a:solidFill>
                    <a:latin typeface="宋体"/>
                    <a:ea typeface="宋体"/>
                    <a:cs typeface="宋体"/>
                  </a:defRPr>
                </a:pPr>
                <a:r>
                  <a:rPr lang="zh-CN" altLang="en-US"/>
                  <a:t>盈亏</a:t>
                </a:r>
              </a:p>
            </c:rich>
          </c:tx>
          <c:layout>
            <c:manualLayout>
              <c:xMode val="edge"/>
              <c:yMode val="edge"/>
              <c:x val="9.293699398686274E-3"/>
              <c:y val="0.35013260213981628"/>
            </c:manualLayout>
          </c:layout>
          <c:overlay val="0"/>
          <c:spPr>
            <a:noFill/>
            <a:ln w="25400">
              <a:noFill/>
            </a:ln>
          </c:spPr>
        </c:title>
        <c:numFmt formatCode="0_ " sourceLinked="0"/>
        <c:majorTickMark val="in"/>
        <c:minorTickMark val="none"/>
        <c:tickLblPos val="nextTo"/>
        <c:spPr>
          <a:ln w="3175">
            <a:solidFill>
              <a:srgbClr val="000000"/>
            </a:solidFill>
            <a:prstDash val="solid"/>
          </a:ln>
        </c:spPr>
        <c:txPr>
          <a:bodyPr rot="0" vert="horz"/>
          <a:lstStyle/>
          <a:p>
            <a:pPr>
              <a:defRPr sz="1675" b="0" i="0" u="none" strike="noStrike" baseline="0">
                <a:solidFill>
                  <a:srgbClr val="000000"/>
                </a:solidFill>
                <a:latin typeface="宋体"/>
                <a:ea typeface="宋体"/>
                <a:cs typeface="宋体"/>
              </a:defRPr>
            </a:pPr>
            <a:endParaRPr lang="zh-CN"/>
          </a:p>
        </c:txPr>
        <c:crossAx val="1171370400"/>
        <c:crosses val="autoZero"/>
        <c:crossBetween val="midCat"/>
        <c:majorUnit val="20"/>
      </c:valAx>
      <c:spPr>
        <a:noFill/>
        <a:ln w="3175">
          <a:solidFill>
            <a:srgbClr val="000000"/>
          </a:solidFill>
          <a:prstDash val="solid"/>
        </a:ln>
      </c:spPr>
    </c:plotArea>
    <c:legend>
      <c:legendPos val="r"/>
      <c:layout>
        <c:manualLayout>
          <c:xMode val="edge"/>
          <c:yMode val="edge"/>
          <c:x val="8.2403052007192085E-2"/>
          <c:y val="0.89699633474462315"/>
          <c:w val="0.88251010536734753"/>
          <c:h val="7.4392040521085182E-2"/>
        </c:manualLayout>
      </c:layout>
      <c:overlay val="0"/>
      <c:spPr>
        <a:solidFill>
          <a:srgbClr val="FFFFFF"/>
        </a:solidFill>
        <a:ln w="3175">
          <a:solidFill>
            <a:srgbClr val="000000"/>
          </a:solidFill>
          <a:prstDash val="solid"/>
        </a:ln>
      </c:spPr>
      <c:txPr>
        <a:bodyPr/>
        <a:lstStyle/>
        <a:p>
          <a:pPr>
            <a:defRPr sz="735" b="0" i="0" u="none" strike="noStrike" baseline="0">
              <a:solidFill>
                <a:srgbClr val="000000"/>
              </a:solidFill>
              <a:latin typeface="宋体"/>
              <a:ea typeface="宋体"/>
              <a:cs typeface="宋体"/>
            </a:defRPr>
          </a:pPr>
          <a:endParaRPr lang="zh-CN"/>
        </a:p>
      </c:txPr>
    </c:legend>
    <c:plotVisOnly val="1"/>
    <c:dispBlanksAs val="gap"/>
    <c:showDLblsOverMax val="0"/>
  </c:chart>
  <c:spPr>
    <a:solidFill>
      <a:srgbClr val="FFFFFF"/>
    </a:solidFill>
    <a:ln w="3175">
      <a:solidFill>
        <a:srgbClr val="000000"/>
      </a:solidFill>
      <a:prstDash val="solid"/>
    </a:ln>
  </c:spPr>
  <c:txPr>
    <a:bodyPr/>
    <a:lstStyle/>
    <a:p>
      <a:pPr>
        <a:defRPr sz="1200" b="0" i="0" u="none" strike="noStrike" baseline="0">
          <a:solidFill>
            <a:srgbClr val="000000"/>
          </a:solidFill>
          <a:latin typeface="宋体"/>
          <a:ea typeface="宋体"/>
          <a:cs typeface="宋体"/>
        </a:defRPr>
      </a:pPr>
      <a:endParaRPr lang="zh-CN"/>
    </a:p>
  </c:txPr>
  <c:externalData r:id="rId1">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200" b="0" i="0" u="none" strike="noStrike" baseline="0">
                <a:solidFill>
                  <a:srgbClr val="000000"/>
                </a:solidFill>
                <a:latin typeface="宋体"/>
                <a:ea typeface="宋体"/>
                <a:cs typeface="宋体"/>
              </a:defRPr>
            </a:pPr>
            <a:r>
              <a:rPr lang="zh-CN" altLang="en-US"/>
              <a:t>对角组合</a:t>
            </a:r>
          </a:p>
        </c:rich>
      </c:tx>
      <c:layout>
        <c:manualLayout>
          <c:xMode val="edge"/>
          <c:yMode val="edge"/>
          <c:x val="0.43680345512366509"/>
          <c:y val="3.1830183238268403E-2"/>
        </c:manualLayout>
      </c:layout>
      <c:overlay val="0"/>
      <c:spPr>
        <a:noFill/>
        <a:ln w="25400">
          <a:noFill/>
        </a:ln>
      </c:spPr>
    </c:title>
    <c:autoTitleDeleted val="0"/>
    <c:plotArea>
      <c:layout>
        <c:manualLayout>
          <c:layoutTarget val="inner"/>
          <c:xMode val="edge"/>
          <c:yMode val="edge"/>
          <c:x val="0.15241650349261898"/>
          <c:y val="0.13476971803105617"/>
          <c:w val="0.7713761647741969"/>
          <c:h val="0.57824933687002655"/>
        </c:manualLayout>
      </c:layout>
      <c:scatterChart>
        <c:scatterStyle val="smoothMarker"/>
        <c:varyColors val="0"/>
        <c:ser>
          <c:idx val="0"/>
          <c:order val="0"/>
          <c:tx>
            <c:strRef>
              <c:f>对角组合!$A$36</c:f>
              <c:strCache>
                <c:ptCount val="1"/>
                <c:pt idx="0">
                  <c:v>期限短的期权盈亏</c:v>
                </c:pt>
              </c:strCache>
            </c:strRef>
          </c:tx>
          <c:spPr>
            <a:ln w="25400">
              <a:solidFill>
                <a:srgbClr val="00B050"/>
              </a:solidFill>
              <a:prstDash val="solid"/>
            </a:ln>
          </c:spPr>
          <c:marker>
            <c:symbol val="none"/>
          </c:marker>
          <c:xVal>
            <c:numRef>
              <c:f>对角组合!$B$35:$P$35</c:f>
              <c:numCache>
                <c:formatCode>General</c:formatCode>
                <c:ptCount val="15"/>
                <c:pt idx="0">
                  <c:v>15</c:v>
                </c:pt>
                <c:pt idx="1">
                  <c:v>20</c:v>
                </c:pt>
                <c:pt idx="2">
                  <c:v>25</c:v>
                </c:pt>
                <c:pt idx="3">
                  <c:v>30</c:v>
                </c:pt>
                <c:pt idx="4">
                  <c:v>35</c:v>
                </c:pt>
                <c:pt idx="5">
                  <c:v>40</c:v>
                </c:pt>
                <c:pt idx="6">
                  <c:v>45</c:v>
                </c:pt>
                <c:pt idx="7">
                  <c:v>50</c:v>
                </c:pt>
                <c:pt idx="8">
                  <c:v>55</c:v>
                </c:pt>
                <c:pt idx="9">
                  <c:v>60</c:v>
                </c:pt>
                <c:pt idx="10">
                  <c:v>65</c:v>
                </c:pt>
                <c:pt idx="11">
                  <c:v>35</c:v>
                </c:pt>
                <c:pt idx="12">
                  <c:v>35</c:v>
                </c:pt>
                <c:pt idx="13">
                  <c:v>45</c:v>
                </c:pt>
                <c:pt idx="14">
                  <c:v>45</c:v>
                </c:pt>
              </c:numCache>
            </c:numRef>
          </c:xVal>
          <c:yVal>
            <c:numRef>
              <c:f>对角组合!$B$36:$P$36</c:f>
              <c:numCache>
                <c:formatCode>0.00_ </c:formatCode>
                <c:ptCount val="15"/>
                <c:pt idx="0">
                  <c:v>6.3879141668216377</c:v>
                </c:pt>
                <c:pt idx="1">
                  <c:v>6.3879141668216377</c:v>
                </c:pt>
                <c:pt idx="2">
                  <c:v>6.3879141668216377</c:v>
                </c:pt>
                <c:pt idx="3">
                  <c:v>6.3879141668216377</c:v>
                </c:pt>
                <c:pt idx="4">
                  <c:v>6.3879141668216377</c:v>
                </c:pt>
                <c:pt idx="5">
                  <c:v>1.3879141668216377</c:v>
                </c:pt>
                <c:pt idx="6">
                  <c:v>-3.6120858331783623</c:v>
                </c:pt>
                <c:pt idx="7">
                  <c:v>-8.6120858331783623</c:v>
                </c:pt>
                <c:pt idx="8">
                  <c:v>-13.612085833178362</c:v>
                </c:pt>
                <c:pt idx="9">
                  <c:v>-18.612085833178362</c:v>
                </c:pt>
                <c:pt idx="10">
                  <c:v>-23.612085833178362</c:v>
                </c:pt>
              </c:numCache>
            </c:numRef>
          </c:yVal>
          <c:smooth val="0"/>
          <c:extLst>
            <c:ext xmlns:c16="http://schemas.microsoft.com/office/drawing/2014/chart" uri="{C3380CC4-5D6E-409C-BE32-E72D297353CC}">
              <c16:uniqueId val="{00000000-6787-465D-9731-CC0EF169826F}"/>
            </c:ext>
          </c:extLst>
        </c:ser>
        <c:ser>
          <c:idx val="2"/>
          <c:order val="1"/>
          <c:tx>
            <c:strRef>
              <c:f>对角组合!$A$40</c:f>
              <c:strCache>
                <c:ptCount val="1"/>
                <c:pt idx="0">
                  <c:v>期限长的期权盈亏</c:v>
                </c:pt>
              </c:strCache>
            </c:strRef>
          </c:tx>
          <c:spPr>
            <a:ln w="25400">
              <a:solidFill>
                <a:srgbClr val="00B0F0"/>
              </a:solidFill>
              <a:prstDash val="solid"/>
            </a:ln>
          </c:spPr>
          <c:marker>
            <c:symbol val="none"/>
          </c:marker>
          <c:xVal>
            <c:numRef>
              <c:f>对角组合!$B$35:$L$35</c:f>
              <c:numCache>
                <c:formatCode>General</c:formatCode>
                <c:ptCount val="11"/>
                <c:pt idx="0">
                  <c:v>15</c:v>
                </c:pt>
                <c:pt idx="1">
                  <c:v>20</c:v>
                </c:pt>
                <c:pt idx="2">
                  <c:v>25</c:v>
                </c:pt>
                <c:pt idx="3">
                  <c:v>30</c:v>
                </c:pt>
                <c:pt idx="4">
                  <c:v>35</c:v>
                </c:pt>
                <c:pt idx="5">
                  <c:v>40</c:v>
                </c:pt>
                <c:pt idx="6">
                  <c:v>45</c:v>
                </c:pt>
                <c:pt idx="7">
                  <c:v>50</c:v>
                </c:pt>
                <c:pt idx="8">
                  <c:v>55</c:v>
                </c:pt>
                <c:pt idx="9">
                  <c:v>60</c:v>
                </c:pt>
                <c:pt idx="10">
                  <c:v>65</c:v>
                </c:pt>
              </c:numCache>
            </c:numRef>
          </c:xVal>
          <c:yVal>
            <c:numRef>
              <c:f>对角组合!$B$40:$L$40</c:f>
              <c:numCache>
                <c:formatCode>0.00_ </c:formatCode>
                <c:ptCount val="11"/>
                <c:pt idx="0">
                  <c:v>-2.7198483432238927</c:v>
                </c:pt>
                <c:pt idx="1">
                  <c:v>-2.7198442237426139</c:v>
                </c:pt>
                <c:pt idx="2">
                  <c:v>-2.7188114231714571</c:v>
                </c:pt>
                <c:pt idx="3">
                  <c:v>-2.6867407701543047</c:v>
                </c:pt>
                <c:pt idx="4">
                  <c:v>-2.4101394871843498</c:v>
                </c:pt>
                <c:pt idx="5">
                  <c:v>-1.3719991063817663</c:v>
                </c:pt>
                <c:pt idx="6">
                  <c:v>0.88375011689366367</c:v>
                </c:pt>
                <c:pt idx="7">
                  <c:v>4.3365206755186687</c:v>
                </c:pt>
                <c:pt idx="8">
                  <c:v>8.6120601058960826</c:v>
                </c:pt>
                <c:pt idx="9">
                  <c:v>13.321346647945765</c:v>
                </c:pt>
                <c:pt idx="10">
                  <c:v>18.218210320155364</c:v>
                </c:pt>
              </c:numCache>
            </c:numRef>
          </c:yVal>
          <c:smooth val="1"/>
          <c:extLst>
            <c:ext xmlns:c16="http://schemas.microsoft.com/office/drawing/2014/chart" uri="{C3380CC4-5D6E-409C-BE32-E72D297353CC}">
              <c16:uniqueId val="{00000001-6787-465D-9731-CC0EF169826F}"/>
            </c:ext>
          </c:extLst>
        </c:ser>
        <c:ser>
          <c:idx val="3"/>
          <c:order val="2"/>
          <c:tx>
            <c:strRef>
              <c:f>对角组合!$A$41</c:f>
              <c:strCache>
                <c:ptCount val="1"/>
                <c:pt idx="0">
                  <c:v>组合的总盈亏</c:v>
                </c:pt>
              </c:strCache>
            </c:strRef>
          </c:tx>
          <c:spPr>
            <a:ln w="38100">
              <a:solidFill>
                <a:srgbClr val="FF0000"/>
              </a:solidFill>
              <a:prstDash val="solid"/>
            </a:ln>
          </c:spPr>
          <c:marker>
            <c:symbol val="none"/>
          </c:marker>
          <c:xVal>
            <c:numRef>
              <c:f>对角组合!$B$35:$P$35</c:f>
              <c:numCache>
                <c:formatCode>General</c:formatCode>
                <c:ptCount val="15"/>
                <c:pt idx="0">
                  <c:v>15</c:v>
                </c:pt>
                <c:pt idx="1">
                  <c:v>20</c:v>
                </c:pt>
                <c:pt idx="2">
                  <c:v>25</c:v>
                </c:pt>
                <c:pt idx="3">
                  <c:v>30</c:v>
                </c:pt>
                <c:pt idx="4">
                  <c:v>35</c:v>
                </c:pt>
                <c:pt idx="5">
                  <c:v>40</c:v>
                </c:pt>
                <c:pt idx="6">
                  <c:v>45</c:v>
                </c:pt>
                <c:pt idx="7">
                  <c:v>50</c:v>
                </c:pt>
                <c:pt idx="8">
                  <c:v>55</c:v>
                </c:pt>
                <c:pt idx="9">
                  <c:v>60</c:v>
                </c:pt>
                <c:pt idx="10">
                  <c:v>65</c:v>
                </c:pt>
                <c:pt idx="11">
                  <c:v>35</c:v>
                </c:pt>
                <c:pt idx="12">
                  <c:v>35</c:v>
                </c:pt>
                <c:pt idx="13">
                  <c:v>45</c:v>
                </c:pt>
                <c:pt idx="14">
                  <c:v>45</c:v>
                </c:pt>
              </c:numCache>
            </c:numRef>
          </c:xVal>
          <c:yVal>
            <c:numRef>
              <c:f>对角组合!$B$41:$P$41</c:f>
              <c:numCache>
                <c:formatCode>0.00_ </c:formatCode>
                <c:ptCount val="15"/>
                <c:pt idx="0">
                  <c:v>3.668065823597745</c:v>
                </c:pt>
                <c:pt idx="1">
                  <c:v>3.6680699430790238</c:v>
                </c:pt>
                <c:pt idx="2">
                  <c:v>3.6691027436501806</c:v>
                </c:pt>
                <c:pt idx="3">
                  <c:v>3.701173396667333</c:v>
                </c:pt>
                <c:pt idx="4">
                  <c:v>3.9777746796372879</c:v>
                </c:pt>
                <c:pt idx="5">
                  <c:v>1.5915060439871453E-2</c:v>
                </c:pt>
                <c:pt idx="6">
                  <c:v>-2.7283357162846986</c:v>
                </c:pt>
                <c:pt idx="7">
                  <c:v>-4.2755651576596936</c:v>
                </c:pt>
                <c:pt idx="8">
                  <c:v>-5.0000257272822797</c:v>
                </c:pt>
                <c:pt idx="9">
                  <c:v>-5.2907391852325976</c:v>
                </c:pt>
                <c:pt idx="10">
                  <c:v>-5.3938755130229978</c:v>
                </c:pt>
              </c:numCache>
            </c:numRef>
          </c:yVal>
          <c:smooth val="0"/>
          <c:extLst>
            <c:ext xmlns:c16="http://schemas.microsoft.com/office/drawing/2014/chart" uri="{C3380CC4-5D6E-409C-BE32-E72D297353CC}">
              <c16:uniqueId val="{00000002-6787-465D-9731-CC0EF169826F}"/>
            </c:ext>
          </c:extLst>
        </c:ser>
        <c:ser>
          <c:idx val="4"/>
          <c:order val="3"/>
          <c:tx>
            <c:strRef>
              <c:f>对角组合!$A$42</c:f>
              <c:strCache>
                <c:ptCount val="1"/>
                <c:pt idx="0">
                  <c:v>低协议价格</c:v>
                </c:pt>
              </c:strCache>
            </c:strRef>
          </c:tx>
          <c:spPr>
            <a:ln w="3175">
              <a:solidFill>
                <a:srgbClr val="000000"/>
              </a:solidFill>
              <a:prstDash val="lgDash"/>
            </a:ln>
          </c:spPr>
          <c:marker>
            <c:symbol val="none"/>
          </c:marker>
          <c:xVal>
            <c:numRef>
              <c:f>对角组合!$B$35:$P$35</c:f>
              <c:numCache>
                <c:formatCode>General</c:formatCode>
                <c:ptCount val="15"/>
                <c:pt idx="0">
                  <c:v>15</c:v>
                </c:pt>
                <c:pt idx="1">
                  <c:v>20</c:v>
                </c:pt>
                <c:pt idx="2">
                  <c:v>25</c:v>
                </c:pt>
                <c:pt idx="3">
                  <c:v>30</c:v>
                </c:pt>
                <c:pt idx="4">
                  <c:v>35</c:v>
                </c:pt>
                <c:pt idx="5">
                  <c:v>40</c:v>
                </c:pt>
                <c:pt idx="6">
                  <c:v>45</c:v>
                </c:pt>
                <c:pt idx="7">
                  <c:v>50</c:v>
                </c:pt>
                <c:pt idx="8">
                  <c:v>55</c:v>
                </c:pt>
                <c:pt idx="9">
                  <c:v>60</c:v>
                </c:pt>
                <c:pt idx="10">
                  <c:v>65</c:v>
                </c:pt>
                <c:pt idx="11">
                  <c:v>35</c:v>
                </c:pt>
                <c:pt idx="12">
                  <c:v>35</c:v>
                </c:pt>
                <c:pt idx="13">
                  <c:v>45</c:v>
                </c:pt>
                <c:pt idx="14">
                  <c:v>45</c:v>
                </c:pt>
              </c:numCache>
            </c:numRef>
          </c:xVal>
          <c:yVal>
            <c:numRef>
              <c:f>对角组合!$B$42:$P$42</c:f>
              <c:numCache>
                <c:formatCode>General</c:formatCode>
                <c:ptCount val="15"/>
                <c:pt idx="11">
                  <c:v>35</c:v>
                </c:pt>
                <c:pt idx="12">
                  <c:v>-35</c:v>
                </c:pt>
              </c:numCache>
            </c:numRef>
          </c:yVal>
          <c:smooth val="1"/>
          <c:extLst>
            <c:ext xmlns:c16="http://schemas.microsoft.com/office/drawing/2014/chart" uri="{C3380CC4-5D6E-409C-BE32-E72D297353CC}">
              <c16:uniqueId val="{00000003-6787-465D-9731-CC0EF169826F}"/>
            </c:ext>
          </c:extLst>
        </c:ser>
        <c:ser>
          <c:idx val="1"/>
          <c:order val="4"/>
          <c:tx>
            <c:strRef>
              <c:f>对角组合!$A$43</c:f>
              <c:strCache>
                <c:ptCount val="1"/>
                <c:pt idx="0">
                  <c:v>高协议价格</c:v>
                </c:pt>
              </c:strCache>
            </c:strRef>
          </c:tx>
          <c:spPr>
            <a:ln w="3175">
              <a:solidFill>
                <a:srgbClr val="000000"/>
              </a:solidFill>
              <a:prstDash val="sysDash"/>
            </a:ln>
          </c:spPr>
          <c:marker>
            <c:symbol val="none"/>
          </c:marker>
          <c:xVal>
            <c:numRef>
              <c:f>对角组合!$B$35:$P$35</c:f>
              <c:numCache>
                <c:formatCode>General</c:formatCode>
                <c:ptCount val="15"/>
                <c:pt idx="0">
                  <c:v>15</c:v>
                </c:pt>
                <c:pt idx="1">
                  <c:v>20</c:v>
                </c:pt>
                <c:pt idx="2">
                  <c:v>25</c:v>
                </c:pt>
                <c:pt idx="3">
                  <c:v>30</c:v>
                </c:pt>
                <c:pt idx="4">
                  <c:v>35</c:v>
                </c:pt>
                <c:pt idx="5">
                  <c:v>40</c:v>
                </c:pt>
                <c:pt idx="6">
                  <c:v>45</c:v>
                </c:pt>
                <c:pt idx="7">
                  <c:v>50</c:v>
                </c:pt>
                <c:pt idx="8">
                  <c:v>55</c:v>
                </c:pt>
                <c:pt idx="9">
                  <c:v>60</c:v>
                </c:pt>
                <c:pt idx="10">
                  <c:v>65</c:v>
                </c:pt>
                <c:pt idx="11">
                  <c:v>35</c:v>
                </c:pt>
                <c:pt idx="12">
                  <c:v>35</c:v>
                </c:pt>
                <c:pt idx="13">
                  <c:v>45</c:v>
                </c:pt>
                <c:pt idx="14">
                  <c:v>45</c:v>
                </c:pt>
              </c:numCache>
            </c:numRef>
          </c:xVal>
          <c:yVal>
            <c:numRef>
              <c:f>对角组合!$B$43:$P$43</c:f>
              <c:numCache>
                <c:formatCode>General</c:formatCode>
                <c:ptCount val="15"/>
                <c:pt idx="13">
                  <c:v>45</c:v>
                </c:pt>
                <c:pt idx="14">
                  <c:v>-45</c:v>
                </c:pt>
              </c:numCache>
            </c:numRef>
          </c:yVal>
          <c:smooth val="1"/>
          <c:extLst>
            <c:ext xmlns:c16="http://schemas.microsoft.com/office/drawing/2014/chart" uri="{C3380CC4-5D6E-409C-BE32-E72D297353CC}">
              <c16:uniqueId val="{00000004-6787-465D-9731-CC0EF169826F}"/>
            </c:ext>
          </c:extLst>
        </c:ser>
        <c:dLbls>
          <c:showLegendKey val="0"/>
          <c:showVal val="0"/>
          <c:showCatName val="0"/>
          <c:showSerName val="0"/>
          <c:showPercent val="0"/>
          <c:showBubbleSize val="0"/>
        </c:dLbls>
        <c:axId val="1171370400"/>
        <c:axId val="1"/>
      </c:scatterChart>
      <c:valAx>
        <c:axId val="1171370400"/>
        <c:scaling>
          <c:orientation val="minMax"/>
          <c:max val="65"/>
          <c:min val="20"/>
        </c:scaling>
        <c:delete val="0"/>
        <c:axPos val="b"/>
        <c:title>
          <c:tx>
            <c:rich>
              <a:bodyPr/>
              <a:lstStyle/>
              <a:p>
                <a:pPr>
                  <a:defRPr sz="1675" b="0" i="0" u="none" strike="noStrike" baseline="0">
                    <a:solidFill>
                      <a:srgbClr val="000000"/>
                    </a:solidFill>
                    <a:latin typeface="宋体"/>
                    <a:ea typeface="宋体"/>
                    <a:cs typeface="宋体"/>
                  </a:defRPr>
                </a:pPr>
                <a:r>
                  <a:rPr lang="zh-CN" altLang="en-US"/>
                  <a:t>短期权到期时的股价</a:t>
                </a:r>
              </a:p>
            </c:rich>
          </c:tx>
          <c:layout>
            <c:manualLayout>
              <c:xMode val="edge"/>
              <c:yMode val="edge"/>
              <c:x val="0.3531602994070186"/>
              <c:y val="0.79310351569182347"/>
            </c:manualLayout>
          </c:layout>
          <c:overlay val="0"/>
          <c:spPr>
            <a:noFill/>
            <a:ln w="25400">
              <a:noFill/>
            </a:ln>
          </c:spPr>
        </c:title>
        <c:numFmt formatCode="0_ " sourceLinked="0"/>
        <c:majorTickMark val="in"/>
        <c:minorTickMark val="none"/>
        <c:tickLblPos val="nextTo"/>
        <c:spPr>
          <a:ln w="3175">
            <a:solidFill>
              <a:srgbClr val="000000"/>
            </a:solidFill>
            <a:prstDash val="solid"/>
          </a:ln>
        </c:spPr>
        <c:txPr>
          <a:bodyPr rot="0" vert="horz"/>
          <a:lstStyle/>
          <a:p>
            <a:pPr>
              <a:defRPr sz="1675" b="0" i="0" u="none" strike="noStrike" baseline="0">
                <a:solidFill>
                  <a:srgbClr val="000000"/>
                </a:solidFill>
                <a:latin typeface="宋体"/>
                <a:ea typeface="宋体"/>
                <a:cs typeface="宋体"/>
              </a:defRPr>
            </a:pPr>
            <a:endParaRPr lang="zh-CN"/>
          </a:p>
        </c:txPr>
        <c:crossAx val="1"/>
        <c:crossesAt val="-20"/>
        <c:crossBetween val="midCat"/>
        <c:majorUnit val="5"/>
        <c:minorUnit val="5"/>
      </c:valAx>
      <c:valAx>
        <c:axId val="1"/>
        <c:scaling>
          <c:orientation val="minMax"/>
          <c:max val="20"/>
          <c:min val="-20"/>
        </c:scaling>
        <c:delete val="0"/>
        <c:axPos val="l"/>
        <c:majorGridlines>
          <c:spPr>
            <a:ln w="3175">
              <a:solidFill>
                <a:srgbClr val="000000"/>
              </a:solidFill>
              <a:prstDash val="solid"/>
            </a:ln>
          </c:spPr>
        </c:majorGridlines>
        <c:title>
          <c:tx>
            <c:rich>
              <a:bodyPr/>
              <a:lstStyle/>
              <a:p>
                <a:pPr>
                  <a:defRPr sz="1675" b="0" i="0" u="none" strike="noStrike" baseline="0">
                    <a:solidFill>
                      <a:srgbClr val="000000"/>
                    </a:solidFill>
                    <a:latin typeface="宋体"/>
                    <a:ea typeface="宋体"/>
                    <a:cs typeface="宋体"/>
                  </a:defRPr>
                </a:pPr>
                <a:r>
                  <a:rPr lang="zh-CN" altLang="en-US"/>
                  <a:t>盈亏</a:t>
                </a:r>
              </a:p>
            </c:rich>
          </c:tx>
          <c:layout>
            <c:manualLayout>
              <c:xMode val="edge"/>
              <c:yMode val="edge"/>
              <c:x val="9.293699398686274E-3"/>
              <c:y val="0.35013260213981628"/>
            </c:manualLayout>
          </c:layout>
          <c:overlay val="0"/>
          <c:spPr>
            <a:noFill/>
            <a:ln w="25400">
              <a:noFill/>
            </a:ln>
          </c:spPr>
        </c:title>
        <c:numFmt formatCode="0_ " sourceLinked="0"/>
        <c:majorTickMark val="in"/>
        <c:minorTickMark val="none"/>
        <c:tickLblPos val="nextTo"/>
        <c:spPr>
          <a:ln w="3175">
            <a:solidFill>
              <a:srgbClr val="000000"/>
            </a:solidFill>
            <a:prstDash val="solid"/>
          </a:ln>
        </c:spPr>
        <c:txPr>
          <a:bodyPr rot="0" vert="horz"/>
          <a:lstStyle/>
          <a:p>
            <a:pPr>
              <a:defRPr sz="1675" b="0" i="0" u="none" strike="noStrike" baseline="0">
                <a:solidFill>
                  <a:srgbClr val="000000"/>
                </a:solidFill>
                <a:latin typeface="宋体"/>
                <a:ea typeface="宋体"/>
                <a:cs typeface="宋体"/>
              </a:defRPr>
            </a:pPr>
            <a:endParaRPr lang="zh-CN"/>
          </a:p>
        </c:txPr>
        <c:crossAx val="1171370400"/>
        <c:crosses val="autoZero"/>
        <c:crossBetween val="midCat"/>
        <c:majorUnit val="20"/>
      </c:valAx>
      <c:spPr>
        <a:noFill/>
        <a:ln w="3175">
          <a:solidFill>
            <a:srgbClr val="000000"/>
          </a:solidFill>
          <a:prstDash val="solid"/>
        </a:ln>
      </c:spPr>
    </c:plotArea>
    <c:legend>
      <c:legendPos val="r"/>
      <c:layout>
        <c:manualLayout>
          <c:xMode val="edge"/>
          <c:yMode val="edge"/>
          <c:x val="8.2403052007192085E-2"/>
          <c:y val="0.89699633474462315"/>
          <c:w val="0.88251010536734753"/>
          <c:h val="7.4392040521085182E-2"/>
        </c:manualLayout>
      </c:layout>
      <c:overlay val="0"/>
      <c:spPr>
        <a:solidFill>
          <a:srgbClr val="FFFFFF"/>
        </a:solidFill>
        <a:ln w="3175">
          <a:solidFill>
            <a:srgbClr val="000000"/>
          </a:solidFill>
          <a:prstDash val="solid"/>
        </a:ln>
      </c:spPr>
      <c:txPr>
        <a:bodyPr/>
        <a:lstStyle/>
        <a:p>
          <a:pPr>
            <a:defRPr sz="735" b="0" i="0" u="none" strike="noStrike" baseline="0">
              <a:solidFill>
                <a:srgbClr val="000000"/>
              </a:solidFill>
              <a:latin typeface="宋体"/>
              <a:ea typeface="宋体"/>
              <a:cs typeface="宋体"/>
            </a:defRPr>
          </a:pPr>
          <a:endParaRPr lang="zh-CN"/>
        </a:p>
      </c:txPr>
    </c:legend>
    <c:plotVisOnly val="1"/>
    <c:dispBlanksAs val="gap"/>
    <c:showDLblsOverMax val="0"/>
  </c:chart>
  <c:spPr>
    <a:solidFill>
      <a:srgbClr val="FFFFFF"/>
    </a:solidFill>
    <a:ln w="3175">
      <a:solidFill>
        <a:srgbClr val="000000"/>
      </a:solidFill>
      <a:prstDash val="solid"/>
    </a:ln>
  </c:spPr>
  <c:txPr>
    <a:bodyPr/>
    <a:lstStyle/>
    <a:p>
      <a:pPr>
        <a:defRPr sz="1200" b="0" i="0" u="none" strike="noStrike" baseline="0">
          <a:solidFill>
            <a:srgbClr val="000000"/>
          </a:solidFill>
          <a:latin typeface="宋体"/>
          <a:ea typeface="宋体"/>
          <a:cs typeface="宋体"/>
        </a:defRPr>
      </a:pPr>
      <a:endParaRPr lang="zh-CN"/>
    </a:p>
  </c:txPr>
  <c:externalData r:id="rId1">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200" b="0" i="0" u="none" strike="noStrike" baseline="0">
                <a:solidFill>
                  <a:srgbClr val="000000"/>
                </a:solidFill>
                <a:latin typeface="宋体"/>
                <a:ea typeface="宋体"/>
                <a:cs typeface="宋体"/>
              </a:defRPr>
            </a:pPr>
            <a:r>
              <a:rPr lang="zh-CN" altLang="en-US"/>
              <a:t>对角组合</a:t>
            </a:r>
          </a:p>
        </c:rich>
      </c:tx>
      <c:layout>
        <c:manualLayout>
          <c:xMode val="edge"/>
          <c:yMode val="edge"/>
          <c:x val="0.43680345512366509"/>
          <c:y val="3.1830183238268403E-2"/>
        </c:manualLayout>
      </c:layout>
      <c:overlay val="0"/>
      <c:spPr>
        <a:noFill/>
        <a:ln w="25400">
          <a:noFill/>
        </a:ln>
      </c:spPr>
    </c:title>
    <c:autoTitleDeleted val="0"/>
    <c:plotArea>
      <c:layout>
        <c:manualLayout>
          <c:layoutTarget val="inner"/>
          <c:xMode val="edge"/>
          <c:yMode val="edge"/>
          <c:x val="0.15241650349261898"/>
          <c:y val="0.13476971803105617"/>
          <c:w val="0.7713761647741969"/>
          <c:h val="0.57824933687002655"/>
        </c:manualLayout>
      </c:layout>
      <c:scatterChart>
        <c:scatterStyle val="smoothMarker"/>
        <c:varyColors val="0"/>
        <c:ser>
          <c:idx val="0"/>
          <c:order val="0"/>
          <c:tx>
            <c:strRef>
              <c:f>对角组合!$A$36</c:f>
              <c:strCache>
                <c:ptCount val="1"/>
                <c:pt idx="0">
                  <c:v>期限短的期权盈亏</c:v>
                </c:pt>
              </c:strCache>
            </c:strRef>
          </c:tx>
          <c:spPr>
            <a:ln w="25400">
              <a:solidFill>
                <a:srgbClr val="00B050"/>
              </a:solidFill>
              <a:prstDash val="solid"/>
            </a:ln>
          </c:spPr>
          <c:marker>
            <c:symbol val="none"/>
          </c:marker>
          <c:xVal>
            <c:numRef>
              <c:f>对角组合!$B$35:$P$35</c:f>
              <c:numCache>
                <c:formatCode>General</c:formatCode>
                <c:ptCount val="15"/>
                <c:pt idx="0">
                  <c:v>15</c:v>
                </c:pt>
                <c:pt idx="1">
                  <c:v>20</c:v>
                </c:pt>
                <c:pt idx="2">
                  <c:v>25</c:v>
                </c:pt>
                <c:pt idx="3">
                  <c:v>30</c:v>
                </c:pt>
                <c:pt idx="4">
                  <c:v>35</c:v>
                </c:pt>
                <c:pt idx="5">
                  <c:v>40</c:v>
                </c:pt>
                <c:pt idx="6">
                  <c:v>45</c:v>
                </c:pt>
                <c:pt idx="7">
                  <c:v>50</c:v>
                </c:pt>
                <c:pt idx="8">
                  <c:v>55</c:v>
                </c:pt>
                <c:pt idx="9">
                  <c:v>60</c:v>
                </c:pt>
                <c:pt idx="10">
                  <c:v>65</c:v>
                </c:pt>
                <c:pt idx="11">
                  <c:v>35</c:v>
                </c:pt>
                <c:pt idx="12">
                  <c:v>35</c:v>
                </c:pt>
                <c:pt idx="13">
                  <c:v>45</c:v>
                </c:pt>
                <c:pt idx="14">
                  <c:v>45</c:v>
                </c:pt>
              </c:numCache>
            </c:numRef>
          </c:xVal>
          <c:yVal>
            <c:numRef>
              <c:f>对角组合!$B$36:$P$36</c:f>
              <c:numCache>
                <c:formatCode>0.00_ </c:formatCode>
                <c:ptCount val="15"/>
                <c:pt idx="0">
                  <c:v>-19.305132267441927</c:v>
                </c:pt>
                <c:pt idx="1">
                  <c:v>-14.305132267441927</c:v>
                </c:pt>
                <c:pt idx="2">
                  <c:v>-9.3051322674419268</c:v>
                </c:pt>
                <c:pt idx="3">
                  <c:v>-4.3051322674419259</c:v>
                </c:pt>
                <c:pt idx="4">
                  <c:v>0.6948677325580741</c:v>
                </c:pt>
                <c:pt idx="5">
                  <c:v>0.6948677325580741</c:v>
                </c:pt>
                <c:pt idx="6">
                  <c:v>0.6948677325580741</c:v>
                </c:pt>
                <c:pt idx="7">
                  <c:v>0.6948677325580741</c:v>
                </c:pt>
                <c:pt idx="8">
                  <c:v>0.6948677325580741</c:v>
                </c:pt>
                <c:pt idx="9">
                  <c:v>0.6948677325580741</c:v>
                </c:pt>
                <c:pt idx="10">
                  <c:v>0.6948677325580741</c:v>
                </c:pt>
              </c:numCache>
            </c:numRef>
          </c:yVal>
          <c:smooth val="0"/>
          <c:extLst>
            <c:ext xmlns:c16="http://schemas.microsoft.com/office/drawing/2014/chart" uri="{C3380CC4-5D6E-409C-BE32-E72D297353CC}">
              <c16:uniqueId val="{00000000-91CE-4146-A1C4-A880259E4620}"/>
            </c:ext>
          </c:extLst>
        </c:ser>
        <c:ser>
          <c:idx val="2"/>
          <c:order val="1"/>
          <c:tx>
            <c:strRef>
              <c:f>对角组合!$A$40</c:f>
              <c:strCache>
                <c:ptCount val="1"/>
                <c:pt idx="0">
                  <c:v>期限长的期权盈亏</c:v>
                </c:pt>
              </c:strCache>
            </c:strRef>
          </c:tx>
          <c:spPr>
            <a:ln w="25400">
              <a:solidFill>
                <a:srgbClr val="00B0F0"/>
              </a:solidFill>
              <a:prstDash val="solid"/>
            </a:ln>
          </c:spPr>
          <c:marker>
            <c:symbol val="none"/>
          </c:marker>
          <c:xVal>
            <c:numRef>
              <c:f>对角组合!$B$35:$L$35</c:f>
              <c:numCache>
                <c:formatCode>General</c:formatCode>
                <c:ptCount val="11"/>
                <c:pt idx="0">
                  <c:v>15</c:v>
                </c:pt>
                <c:pt idx="1">
                  <c:v>20</c:v>
                </c:pt>
                <c:pt idx="2">
                  <c:v>25</c:v>
                </c:pt>
                <c:pt idx="3">
                  <c:v>30</c:v>
                </c:pt>
                <c:pt idx="4">
                  <c:v>35</c:v>
                </c:pt>
                <c:pt idx="5">
                  <c:v>40</c:v>
                </c:pt>
                <c:pt idx="6">
                  <c:v>45</c:v>
                </c:pt>
                <c:pt idx="7">
                  <c:v>50</c:v>
                </c:pt>
                <c:pt idx="8">
                  <c:v>55</c:v>
                </c:pt>
                <c:pt idx="9">
                  <c:v>60</c:v>
                </c:pt>
                <c:pt idx="10">
                  <c:v>65</c:v>
                </c:pt>
              </c:numCache>
            </c:numRef>
          </c:xVal>
          <c:yVal>
            <c:numRef>
              <c:f>对角组合!$B$40:$L$40</c:f>
              <c:numCache>
                <c:formatCode>0.00_ </c:formatCode>
                <c:ptCount val="11"/>
                <c:pt idx="0">
                  <c:v>23.153567193725554</c:v>
                </c:pt>
                <c:pt idx="1">
                  <c:v>18.153571313206832</c:v>
                </c:pt>
                <c:pt idx="2">
                  <c:v>13.154604113777982</c:v>
                </c:pt>
                <c:pt idx="3">
                  <c:v>8.1866747667951394</c:v>
                </c:pt>
                <c:pt idx="4">
                  <c:v>3.4632760497650992</c:v>
                </c:pt>
                <c:pt idx="5">
                  <c:v>-0.49858356943232351</c:v>
                </c:pt>
                <c:pt idx="6">
                  <c:v>-3.2428343461568936</c:v>
                </c:pt>
                <c:pt idx="7">
                  <c:v>-4.7900637875318921</c:v>
                </c:pt>
                <c:pt idx="8">
                  <c:v>-5.5145243571544729</c:v>
                </c:pt>
                <c:pt idx="9">
                  <c:v>-5.8052378151047925</c:v>
                </c:pt>
                <c:pt idx="10">
                  <c:v>-5.9083741428951955</c:v>
                </c:pt>
              </c:numCache>
            </c:numRef>
          </c:yVal>
          <c:smooth val="1"/>
          <c:extLst>
            <c:ext xmlns:c16="http://schemas.microsoft.com/office/drawing/2014/chart" uri="{C3380CC4-5D6E-409C-BE32-E72D297353CC}">
              <c16:uniqueId val="{00000001-91CE-4146-A1C4-A880259E4620}"/>
            </c:ext>
          </c:extLst>
        </c:ser>
        <c:ser>
          <c:idx val="3"/>
          <c:order val="2"/>
          <c:tx>
            <c:strRef>
              <c:f>对角组合!$A$41</c:f>
              <c:strCache>
                <c:ptCount val="1"/>
                <c:pt idx="0">
                  <c:v>组合的总盈亏</c:v>
                </c:pt>
              </c:strCache>
            </c:strRef>
          </c:tx>
          <c:spPr>
            <a:ln w="38100">
              <a:solidFill>
                <a:srgbClr val="FF0000"/>
              </a:solidFill>
              <a:prstDash val="solid"/>
            </a:ln>
          </c:spPr>
          <c:marker>
            <c:symbol val="none"/>
          </c:marker>
          <c:xVal>
            <c:numRef>
              <c:f>对角组合!$B$35:$P$35</c:f>
              <c:numCache>
                <c:formatCode>General</c:formatCode>
                <c:ptCount val="15"/>
                <c:pt idx="0">
                  <c:v>15</c:v>
                </c:pt>
                <c:pt idx="1">
                  <c:v>20</c:v>
                </c:pt>
                <c:pt idx="2">
                  <c:v>25</c:v>
                </c:pt>
                <c:pt idx="3">
                  <c:v>30</c:v>
                </c:pt>
                <c:pt idx="4">
                  <c:v>35</c:v>
                </c:pt>
                <c:pt idx="5">
                  <c:v>40</c:v>
                </c:pt>
                <c:pt idx="6">
                  <c:v>45</c:v>
                </c:pt>
                <c:pt idx="7">
                  <c:v>50</c:v>
                </c:pt>
                <c:pt idx="8">
                  <c:v>55</c:v>
                </c:pt>
                <c:pt idx="9">
                  <c:v>60</c:v>
                </c:pt>
                <c:pt idx="10">
                  <c:v>65</c:v>
                </c:pt>
                <c:pt idx="11">
                  <c:v>35</c:v>
                </c:pt>
                <c:pt idx="12">
                  <c:v>35</c:v>
                </c:pt>
                <c:pt idx="13">
                  <c:v>45</c:v>
                </c:pt>
                <c:pt idx="14">
                  <c:v>45</c:v>
                </c:pt>
              </c:numCache>
            </c:numRef>
          </c:xVal>
          <c:yVal>
            <c:numRef>
              <c:f>对角组合!$B$41:$P$41</c:f>
              <c:numCache>
                <c:formatCode>0.00_ </c:formatCode>
                <c:ptCount val="15"/>
                <c:pt idx="0">
                  <c:v>3.8484349262836268</c:v>
                </c:pt>
                <c:pt idx="1">
                  <c:v>3.8484390457649056</c:v>
                </c:pt>
                <c:pt idx="2">
                  <c:v>3.8494718463360549</c:v>
                </c:pt>
                <c:pt idx="3">
                  <c:v>3.8815424993532135</c:v>
                </c:pt>
                <c:pt idx="4">
                  <c:v>4.1581437823231733</c:v>
                </c:pt>
                <c:pt idx="5">
                  <c:v>0.19628416312575059</c:v>
                </c:pt>
                <c:pt idx="6">
                  <c:v>-2.5479666135988195</c:v>
                </c:pt>
                <c:pt idx="7">
                  <c:v>-4.095196054973818</c:v>
                </c:pt>
                <c:pt idx="8">
                  <c:v>-4.8196566245963988</c:v>
                </c:pt>
                <c:pt idx="9">
                  <c:v>-5.1103700825467184</c:v>
                </c:pt>
                <c:pt idx="10">
                  <c:v>-5.2135064103371214</c:v>
                </c:pt>
              </c:numCache>
            </c:numRef>
          </c:yVal>
          <c:smooth val="0"/>
          <c:extLst>
            <c:ext xmlns:c16="http://schemas.microsoft.com/office/drawing/2014/chart" uri="{C3380CC4-5D6E-409C-BE32-E72D297353CC}">
              <c16:uniqueId val="{00000002-91CE-4146-A1C4-A880259E4620}"/>
            </c:ext>
          </c:extLst>
        </c:ser>
        <c:ser>
          <c:idx val="4"/>
          <c:order val="3"/>
          <c:tx>
            <c:strRef>
              <c:f>对角组合!$A$42</c:f>
              <c:strCache>
                <c:ptCount val="1"/>
                <c:pt idx="0">
                  <c:v>低协议价格</c:v>
                </c:pt>
              </c:strCache>
            </c:strRef>
          </c:tx>
          <c:spPr>
            <a:ln w="3175">
              <a:solidFill>
                <a:srgbClr val="000000"/>
              </a:solidFill>
              <a:prstDash val="lgDash"/>
            </a:ln>
          </c:spPr>
          <c:marker>
            <c:symbol val="none"/>
          </c:marker>
          <c:xVal>
            <c:numRef>
              <c:f>对角组合!$B$35:$P$35</c:f>
              <c:numCache>
                <c:formatCode>General</c:formatCode>
                <c:ptCount val="15"/>
                <c:pt idx="0">
                  <c:v>15</c:v>
                </c:pt>
                <c:pt idx="1">
                  <c:v>20</c:v>
                </c:pt>
                <c:pt idx="2">
                  <c:v>25</c:v>
                </c:pt>
                <c:pt idx="3">
                  <c:v>30</c:v>
                </c:pt>
                <c:pt idx="4">
                  <c:v>35</c:v>
                </c:pt>
                <c:pt idx="5">
                  <c:v>40</c:v>
                </c:pt>
                <c:pt idx="6">
                  <c:v>45</c:v>
                </c:pt>
                <c:pt idx="7">
                  <c:v>50</c:v>
                </c:pt>
                <c:pt idx="8">
                  <c:v>55</c:v>
                </c:pt>
                <c:pt idx="9">
                  <c:v>60</c:v>
                </c:pt>
                <c:pt idx="10">
                  <c:v>65</c:v>
                </c:pt>
                <c:pt idx="11">
                  <c:v>35</c:v>
                </c:pt>
                <c:pt idx="12">
                  <c:v>35</c:v>
                </c:pt>
                <c:pt idx="13">
                  <c:v>45</c:v>
                </c:pt>
                <c:pt idx="14">
                  <c:v>45</c:v>
                </c:pt>
              </c:numCache>
            </c:numRef>
          </c:xVal>
          <c:yVal>
            <c:numRef>
              <c:f>对角组合!$B$42:$P$42</c:f>
              <c:numCache>
                <c:formatCode>General</c:formatCode>
                <c:ptCount val="15"/>
                <c:pt idx="11">
                  <c:v>35</c:v>
                </c:pt>
                <c:pt idx="12">
                  <c:v>-35</c:v>
                </c:pt>
              </c:numCache>
            </c:numRef>
          </c:yVal>
          <c:smooth val="1"/>
          <c:extLst>
            <c:ext xmlns:c16="http://schemas.microsoft.com/office/drawing/2014/chart" uri="{C3380CC4-5D6E-409C-BE32-E72D297353CC}">
              <c16:uniqueId val="{00000003-91CE-4146-A1C4-A880259E4620}"/>
            </c:ext>
          </c:extLst>
        </c:ser>
        <c:ser>
          <c:idx val="1"/>
          <c:order val="4"/>
          <c:tx>
            <c:strRef>
              <c:f>对角组合!$A$43</c:f>
              <c:strCache>
                <c:ptCount val="1"/>
                <c:pt idx="0">
                  <c:v>高协议价格</c:v>
                </c:pt>
              </c:strCache>
            </c:strRef>
          </c:tx>
          <c:spPr>
            <a:ln w="3175">
              <a:solidFill>
                <a:srgbClr val="000000"/>
              </a:solidFill>
              <a:prstDash val="sysDash"/>
            </a:ln>
          </c:spPr>
          <c:marker>
            <c:symbol val="none"/>
          </c:marker>
          <c:xVal>
            <c:numRef>
              <c:f>对角组合!$B$35:$P$35</c:f>
              <c:numCache>
                <c:formatCode>General</c:formatCode>
                <c:ptCount val="15"/>
                <c:pt idx="0">
                  <c:v>15</c:v>
                </c:pt>
                <c:pt idx="1">
                  <c:v>20</c:v>
                </c:pt>
                <c:pt idx="2">
                  <c:v>25</c:v>
                </c:pt>
                <c:pt idx="3">
                  <c:v>30</c:v>
                </c:pt>
                <c:pt idx="4">
                  <c:v>35</c:v>
                </c:pt>
                <c:pt idx="5">
                  <c:v>40</c:v>
                </c:pt>
                <c:pt idx="6">
                  <c:v>45</c:v>
                </c:pt>
                <c:pt idx="7">
                  <c:v>50</c:v>
                </c:pt>
                <c:pt idx="8">
                  <c:v>55</c:v>
                </c:pt>
                <c:pt idx="9">
                  <c:v>60</c:v>
                </c:pt>
                <c:pt idx="10">
                  <c:v>65</c:v>
                </c:pt>
                <c:pt idx="11">
                  <c:v>35</c:v>
                </c:pt>
                <c:pt idx="12">
                  <c:v>35</c:v>
                </c:pt>
                <c:pt idx="13">
                  <c:v>45</c:v>
                </c:pt>
                <c:pt idx="14">
                  <c:v>45</c:v>
                </c:pt>
              </c:numCache>
            </c:numRef>
          </c:xVal>
          <c:yVal>
            <c:numRef>
              <c:f>对角组合!$B$43:$P$43</c:f>
              <c:numCache>
                <c:formatCode>General</c:formatCode>
                <c:ptCount val="15"/>
                <c:pt idx="13">
                  <c:v>45</c:v>
                </c:pt>
                <c:pt idx="14">
                  <c:v>-45</c:v>
                </c:pt>
              </c:numCache>
            </c:numRef>
          </c:yVal>
          <c:smooth val="1"/>
          <c:extLst>
            <c:ext xmlns:c16="http://schemas.microsoft.com/office/drawing/2014/chart" uri="{C3380CC4-5D6E-409C-BE32-E72D297353CC}">
              <c16:uniqueId val="{00000004-91CE-4146-A1C4-A880259E4620}"/>
            </c:ext>
          </c:extLst>
        </c:ser>
        <c:dLbls>
          <c:showLegendKey val="0"/>
          <c:showVal val="0"/>
          <c:showCatName val="0"/>
          <c:showSerName val="0"/>
          <c:showPercent val="0"/>
          <c:showBubbleSize val="0"/>
        </c:dLbls>
        <c:axId val="1171370400"/>
        <c:axId val="1"/>
      </c:scatterChart>
      <c:valAx>
        <c:axId val="1171370400"/>
        <c:scaling>
          <c:orientation val="minMax"/>
          <c:max val="65"/>
          <c:min val="20"/>
        </c:scaling>
        <c:delete val="0"/>
        <c:axPos val="b"/>
        <c:title>
          <c:tx>
            <c:rich>
              <a:bodyPr/>
              <a:lstStyle/>
              <a:p>
                <a:pPr>
                  <a:defRPr sz="1675" b="0" i="0" u="none" strike="noStrike" baseline="0">
                    <a:solidFill>
                      <a:srgbClr val="000000"/>
                    </a:solidFill>
                    <a:latin typeface="宋体"/>
                    <a:ea typeface="宋体"/>
                    <a:cs typeface="宋体"/>
                  </a:defRPr>
                </a:pPr>
                <a:r>
                  <a:rPr lang="zh-CN" altLang="en-US"/>
                  <a:t>短期权到期时的股价</a:t>
                </a:r>
              </a:p>
            </c:rich>
          </c:tx>
          <c:layout>
            <c:manualLayout>
              <c:xMode val="edge"/>
              <c:yMode val="edge"/>
              <c:x val="0.3531602994070186"/>
              <c:y val="0.79310351569182347"/>
            </c:manualLayout>
          </c:layout>
          <c:overlay val="0"/>
          <c:spPr>
            <a:noFill/>
            <a:ln w="25400">
              <a:noFill/>
            </a:ln>
          </c:spPr>
        </c:title>
        <c:numFmt formatCode="0_ " sourceLinked="0"/>
        <c:majorTickMark val="in"/>
        <c:minorTickMark val="none"/>
        <c:tickLblPos val="nextTo"/>
        <c:spPr>
          <a:ln w="3175">
            <a:solidFill>
              <a:srgbClr val="000000"/>
            </a:solidFill>
            <a:prstDash val="solid"/>
          </a:ln>
        </c:spPr>
        <c:txPr>
          <a:bodyPr rot="0" vert="horz"/>
          <a:lstStyle/>
          <a:p>
            <a:pPr>
              <a:defRPr sz="1675" b="0" i="0" u="none" strike="noStrike" baseline="0">
                <a:solidFill>
                  <a:srgbClr val="000000"/>
                </a:solidFill>
                <a:latin typeface="宋体"/>
                <a:ea typeface="宋体"/>
                <a:cs typeface="宋体"/>
              </a:defRPr>
            </a:pPr>
            <a:endParaRPr lang="zh-CN"/>
          </a:p>
        </c:txPr>
        <c:crossAx val="1"/>
        <c:crossesAt val="-20"/>
        <c:crossBetween val="midCat"/>
        <c:majorUnit val="5"/>
        <c:minorUnit val="5"/>
      </c:valAx>
      <c:valAx>
        <c:axId val="1"/>
        <c:scaling>
          <c:orientation val="minMax"/>
          <c:max val="20"/>
          <c:min val="-20"/>
        </c:scaling>
        <c:delete val="0"/>
        <c:axPos val="l"/>
        <c:majorGridlines>
          <c:spPr>
            <a:ln w="3175">
              <a:solidFill>
                <a:srgbClr val="000000"/>
              </a:solidFill>
              <a:prstDash val="solid"/>
            </a:ln>
          </c:spPr>
        </c:majorGridlines>
        <c:title>
          <c:tx>
            <c:rich>
              <a:bodyPr/>
              <a:lstStyle/>
              <a:p>
                <a:pPr>
                  <a:defRPr sz="1675" b="0" i="0" u="none" strike="noStrike" baseline="0">
                    <a:solidFill>
                      <a:srgbClr val="000000"/>
                    </a:solidFill>
                    <a:latin typeface="宋体"/>
                    <a:ea typeface="宋体"/>
                    <a:cs typeface="宋体"/>
                  </a:defRPr>
                </a:pPr>
                <a:r>
                  <a:rPr lang="zh-CN" altLang="en-US"/>
                  <a:t>盈亏</a:t>
                </a:r>
              </a:p>
            </c:rich>
          </c:tx>
          <c:layout>
            <c:manualLayout>
              <c:xMode val="edge"/>
              <c:yMode val="edge"/>
              <c:x val="9.293699398686274E-3"/>
              <c:y val="0.35013260213981628"/>
            </c:manualLayout>
          </c:layout>
          <c:overlay val="0"/>
          <c:spPr>
            <a:noFill/>
            <a:ln w="25400">
              <a:noFill/>
            </a:ln>
          </c:spPr>
        </c:title>
        <c:numFmt formatCode="0_ " sourceLinked="0"/>
        <c:majorTickMark val="in"/>
        <c:minorTickMark val="none"/>
        <c:tickLblPos val="nextTo"/>
        <c:spPr>
          <a:ln w="3175">
            <a:solidFill>
              <a:srgbClr val="000000"/>
            </a:solidFill>
            <a:prstDash val="solid"/>
          </a:ln>
        </c:spPr>
        <c:txPr>
          <a:bodyPr rot="0" vert="horz"/>
          <a:lstStyle/>
          <a:p>
            <a:pPr>
              <a:defRPr sz="1675" b="0" i="0" u="none" strike="noStrike" baseline="0">
                <a:solidFill>
                  <a:srgbClr val="000000"/>
                </a:solidFill>
                <a:latin typeface="宋体"/>
                <a:ea typeface="宋体"/>
                <a:cs typeface="宋体"/>
              </a:defRPr>
            </a:pPr>
            <a:endParaRPr lang="zh-CN"/>
          </a:p>
        </c:txPr>
        <c:crossAx val="1171370400"/>
        <c:crosses val="autoZero"/>
        <c:crossBetween val="midCat"/>
        <c:majorUnit val="20"/>
      </c:valAx>
      <c:spPr>
        <a:noFill/>
        <a:ln w="3175">
          <a:solidFill>
            <a:srgbClr val="000000"/>
          </a:solidFill>
          <a:prstDash val="solid"/>
        </a:ln>
      </c:spPr>
    </c:plotArea>
    <c:legend>
      <c:legendPos val="r"/>
      <c:layout>
        <c:manualLayout>
          <c:xMode val="edge"/>
          <c:yMode val="edge"/>
          <c:x val="8.2403052007192085E-2"/>
          <c:y val="0.89699633474462315"/>
          <c:w val="0.88251010536734753"/>
          <c:h val="7.4392040521085182E-2"/>
        </c:manualLayout>
      </c:layout>
      <c:overlay val="0"/>
      <c:spPr>
        <a:solidFill>
          <a:srgbClr val="FFFFFF"/>
        </a:solidFill>
        <a:ln w="3175">
          <a:solidFill>
            <a:srgbClr val="000000"/>
          </a:solidFill>
          <a:prstDash val="solid"/>
        </a:ln>
      </c:spPr>
      <c:txPr>
        <a:bodyPr/>
        <a:lstStyle/>
        <a:p>
          <a:pPr>
            <a:defRPr sz="735" b="0" i="0" u="none" strike="noStrike" baseline="0">
              <a:solidFill>
                <a:srgbClr val="000000"/>
              </a:solidFill>
              <a:latin typeface="宋体"/>
              <a:ea typeface="宋体"/>
              <a:cs typeface="宋体"/>
            </a:defRPr>
          </a:pPr>
          <a:endParaRPr lang="zh-CN"/>
        </a:p>
      </c:txPr>
    </c:legend>
    <c:plotVisOnly val="1"/>
    <c:dispBlanksAs val="gap"/>
    <c:showDLblsOverMax val="0"/>
  </c:chart>
  <c:spPr>
    <a:solidFill>
      <a:srgbClr val="FFFFFF"/>
    </a:solidFill>
    <a:ln w="3175">
      <a:solidFill>
        <a:srgbClr val="000000"/>
      </a:solidFill>
      <a:prstDash val="solid"/>
    </a:ln>
  </c:spPr>
  <c:txPr>
    <a:bodyPr/>
    <a:lstStyle/>
    <a:p>
      <a:pPr>
        <a:defRPr sz="1200" b="0" i="0" u="none" strike="noStrike" baseline="0">
          <a:solidFill>
            <a:srgbClr val="000000"/>
          </a:solidFill>
          <a:latin typeface="宋体"/>
          <a:ea typeface="宋体"/>
          <a:cs typeface="宋体"/>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itle>
    <c:autoTitleDeleted val="0"/>
    <c:plotArea>
      <c:layout/>
      <c:lineChart>
        <c:grouping val="standard"/>
        <c:varyColors val="0"/>
        <c:ser>
          <c:idx val="0"/>
          <c:order val="0"/>
          <c:tx>
            <c:v>CBOE波动率</c:v>
          </c:tx>
          <c:spPr>
            <a:ln w="12700">
              <a:solidFill>
                <a:srgbClr val="FF0000"/>
              </a:solidFill>
              <a:prstDash val="solid"/>
            </a:ln>
          </c:spPr>
          <c:marker>
            <c:symbol val="none"/>
          </c:marker>
          <c:cat>
            <c:numRef>
              <c:f>CBOE波动率!$A$3:$A$7672</c:f>
              <c:numCache>
                <c:formatCode>m/d/yyyy</c:formatCode>
                <c:ptCount val="7670"/>
                <c:pt idx="0">
                  <c:v>32875</c:v>
                </c:pt>
                <c:pt idx="1">
                  <c:v>32876</c:v>
                </c:pt>
                <c:pt idx="2">
                  <c:v>32877</c:v>
                </c:pt>
                <c:pt idx="3">
                  <c:v>32878</c:v>
                </c:pt>
                <c:pt idx="4">
                  <c:v>32881</c:v>
                </c:pt>
                <c:pt idx="5">
                  <c:v>32882</c:v>
                </c:pt>
                <c:pt idx="6">
                  <c:v>32883</c:v>
                </c:pt>
                <c:pt idx="7">
                  <c:v>32884</c:v>
                </c:pt>
                <c:pt idx="8">
                  <c:v>32885</c:v>
                </c:pt>
                <c:pt idx="9">
                  <c:v>32888</c:v>
                </c:pt>
                <c:pt idx="10">
                  <c:v>32889</c:v>
                </c:pt>
                <c:pt idx="11">
                  <c:v>32890</c:v>
                </c:pt>
                <c:pt idx="12">
                  <c:v>32891</c:v>
                </c:pt>
                <c:pt idx="13">
                  <c:v>32892</c:v>
                </c:pt>
                <c:pt idx="14">
                  <c:v>32895</c:v>
                </c:pt>
                <c:pt idx="15">
                  <c:v>32896</c:v>
                </c:pt>
                <c:pt idx="16">
                  <c:v>32897</c:v>
                </c:pt>
                <c:pt idx="17">
                  <c:v>32898</c:v>
                </c:pt>
                <c:pt idx="18">
                  <c:v>32899</c:v>
                </c:pt>
                <c:pt idx="19">
                  <c:v>32902</c:v>
                </c:pt>
                <c:pt idx="20">
                  <c:v>32903</c:v>
                </c:pt>
                <c:pt idx="21">
                  <c:v>32904</c:v>
                </c:pt>
                <c:pt idx="22">
                  <c:v>32905</c:v>
                </c:pt>
                <c:pt idx="23">
                  <c:v>32906</c:v>
                </c:pt>
                <c:pt idx="24">
                  <c:v>32909</c:v>
                </c:pt>
                <c:pt idx="25">
                  <c:v>32910</c:v>
                </c:pt>
                <c:pt idx="26">
                  <c:v>32911</c:v>
                </c:pt>
                <c:pt idx="27">
                  <c:v>32912</c:v>
                </c:pt>
                <c:pt idx="28">
                  <c:v>32913</c:v>
                </c:pt>
                <c:pt idx="29">
                  <c:v>32916</c:v>
                </c:pt>
                <c:pt idx="30">
                  <c:v>32917</c:v>
                </c:pt>
                <c:pt idx="31">
                  <c:v>32918</c:v>
                </c:pt>
                <c:pt idx="32">
                  <c:v>32919</c:v>
                </c:pt>
                <c:pt idx="33">
                  <c:v>32920</c:v>
                </c:pt>
                <c:pt idx="34">
                  <c:v>32924</c:v>
                </c:pt>
                <c:pt idx="35">
                  <c:v>32925</c:v>
                </c:pt>
                <c:pt idx="36">
                  <c:v>32926</c:v>
                </c:pt>
                <c:pt idx="37">
                  <c:v>32927</c:v>
                </c:pt>
                <c:pt idx="38">
                  <c:v>32930</c:v>
                </c:pt>
                <c:pt idx="39">
                  <c:v>32931</c:v>
                </c:pt>
                <c:pt idx="40">
                  <c:v>32932</c:v>
                </c:pt>
                <c:pt idx="41">
                  <c:v>32933</c:v>
                </c:pt>
                <c:pt idx="42">
                  <c:v>32934</c:v>
                </c:pt>
                <c:pt idx="43">
                  <c:v>32937</c:v>
                </c:pt>
                <c:pt idx="44">
                  <c:v>32938</c:v>
                </c:pt>
                <c:pt idx="45">
                  <c:v>32939</c:v>
                </c:pt>
                <c:pt idx="46">
                  <c:v>32940</c:v>
                </c:pt>
                <c:pt idx="47">
                  <c:v>32941</c:v>
                </c:pt>
                <c:pt idx="48">
                  <c:v>32944</c:v>
                </c:pt>
                <c:pt idx="49">
                  <c:v>32945</c:v>
                </c:pt>
                <c:pt idx="50">
                  <c:v>32946</c:v>
                </c:pt>
                <c:pt idx="51">
                  <c:v>32947</c:v>
                </c:pt>
                <c:pt idx="52">
                  <c:v>32948</c:v>
                </c:pt>
                <c:pt idx="53">
                  <c:v>32951</c:v>
                </c:pt>
                <c:pt idx="54">
                  <c:v>32952</c:v>
                </c:pt>
                <c:pt idx="55">
                  <c:v>32953</c:v>
                </c:pt>
                <c:pt idx="56">
                  <c:v>32954</c:v>
                </c:pt>
                <c:pt idx="57">
                  <c:v>32955</c:v>
                </c:pt>
                <c:pt idx="58">
                  <c:v>32958</c:v>
                </c:pt>
                <c:pt idx="59">
                  <c:v>32959</c:v>
                </c:pt>
                <c:pt idx="60">
                  <c:v>32960</c:v>
                </c:pt>
                <c:pt idx="61">
                  <c:v>32961</c:v>
                </c:pt>
                <c:pt idx="62">
                  <c:v>32962</c:v>
                </c:pt>
                <c:pt idx="63">
                  <c:v>32965</c:v>
                </c:pt>
                <c:pt idx="64">
                  <c:v>32966</c:v>
                </c:pt>
                <c:pt idx="65">
                  <c:v>32967</c:v>
                </c:pt>
                <c:pt idx="66">
                  <c:v>32968</c:v>
                </c:pt>
                <c:pt idx="67">
                  <c:v>32969</c:v>
                </c:pt>
                <c:pt idx="68">
                  <c:v>32972</c:v>
                </c:pt>
                <c:pt idx="69">
                  <c:v>32973</c:v>
                </c:pt>
                <c:pt idx="70">
                  <c:v>32974</c:v>
                </c:pt>
                <c:pt idx="71">
                  <c:v>32975</c:v>
                </c:pt>
                <c:pt idx="72">
                  <c:v>32979</c:v>
                </c:pt>
                <c:pt idx="73">
                  <c:v>32980</c:v>
                </c:pt>
                <c:pt idx="74">
                  <c:v>32981</c:v>
                </c:pt>
                <c:pt idx="75">
                  <c:v>32982</c:v>
                </c:pt>
                <c:pt idx="76">
                  <c:v>32983</c:v>
                </c:pt>
                <c:pt idx="77">
                  <c:v>32986</c:v>
                </c:pt>
                <c:pt idx="78">
                  <c:v>32987</c:v>
                </c:pt>
                <c:pt idx="79">
                  <c:v>32988</c:v>
                </c:pt>
                <c:pt idx="80">
                  <c:v>32989</c:v>
                </c:pt>
                <c:pt idx="81">
                  <c:v>32990</c:v>
                </c:pt>
                <c:pt idx="82">
                  <c:v>32993</c:v>
                </c:pt>
                <c:pt idx="83">
                  <c:v>32994</c:v>
                </c:pt>
                <c:pt idx="84">
                  <c:v>32995</c:v>
                </c:pt>
                <c:pt idx="85">
                  <c:v>32996</c:v>
                </c:pt>
                <c:pt idx="86">
                  <c:v>32997</c:v>
                </c:pt>
                <c:pt idx="87">
                  <c:v>33000</c:v>
                </c:pt>
                <c:pt idx="88">
                  <c:v>33001</c:v>
                </c:pt>
                <c:pt idx="89">
                  <c:v>33002</c:v>
                </c:pt>
                <c:pt idx="90">
                  <c:v>33003</c:v>
                </c:pt>
                <c:pt idx="91">
                  <c:v>33004</c:v>
                </c:pt>
                <c:pt idx="92">
                  <c:v>33007</c:v>
                </c:pt>
                <c:pt idx="93">
                  <c:v>33008</c:v>
                </c:pt>
                <c:pt idx="94">
                  <c:v>33009</c:v>
                </c:pt>
                <c:pt idx="95">
                  <c:v>33010</c:v>
                </c:pt>
                <c:pt idx="96">
                  <c:v>33011</c:v>
                </c:pt>
                <c:pt idx="97">
                  <c:v>33014</c:v>
                </c:pt>
                <c:pt idx="98">
                  <c:v>33015</c:v>
                </c:pt>
                <c:pt idx="99">
                  <c:v>33016</c:v>
                </c:pt>
                <c:pt idx="100">
                  <c:v>33017</c:v>
                </c:pt>
                <c:pt idx="101">
                  <c:v>33018</c:v>
                </c:pt>
                <c:pt idx="102">
                  <c:v>33022</c:v>
                </c:pt>
                <c:pt idx="103">
                  <c:v>33023</c:v>
                </c:pt>
                <c:pt idx="104">
                  <c:v>33024</c:v>
                </c:pt>
                <c:pt idx="105">
                  <c:v>33025</c:v>
                </c:pt>
                <c:pt idx="106">
                  <c:v>33028</c:v>
                </c:pt>
                <c:pt idx="107">
                  <c:v>33029</c:v>
                </c:pt>
                <c:pt idx="108">
                  <c:v>33030</c:v>
                </c:pt>
                <c:pt idx="109">
                  <c:v>33031</c:v>
                </c:pt>
                <c:pt idx="110">
                  <c:v>33032</c:v>
                </c:pt>
                <c:pt idx="111">
                  <c:v>33035</c:v>
                </c:pt>
                <c:pt idx="112">
                  <c:v>33036</c:v>
                </c:pt>
                <c:pt idx="113">
                  <c:v>33037</c:v>
                </c:pt>
                <c:pt idx="114">
                  <c:v>33038</c:v>
                </c:pt>
                <c:pt idx="115">
                  <c:v>33039</c:v>
                </c:pt>
                <c:pt idx="116">
                  <c:v>33042</c:v>
                </c:pt>
                <c:pt idx="117">
                  <c:v>33043</c:v>
                </c:pt>
                <c:pt idx="118">
                  <c:v>33044</c:v>
                </c:pt>
                <c:pt idx="119">
                  <c:v>33045</c:v>
                </c:pt>
                <c:pt idx="120">
                  <c:v>33046</c:v>
                </c:pt>
                <c:pt idx="121">
                  <c:v>33049</c:v>
                </c:pt>
                <c:pt idx="122">
                  <c:v>33050</c:v>
                </c:pt>
                <c:pt idx="123">
                  <c:v>33051</c:v>
                </c:pt>
                <c:pt idx="124">
                  <c:v>33052</c:v>
                </c:pt>
                <c:pt idx="125">
                  <c:v>33053</c:v>
                </c:pt>
                <c:pt idx="126">
                  <c:v>33056</c:v>
                </c:pt>
                <c:pt idx="127">
                  <c:v>33057</c:v>
                </c:pt>
                <c:pt idx="128">
                  <c:v>33059</c:v>
                </c:pt>
                <c:pt idx="129">
                  <c:v>33060</c:v>
                </c:pt>
                <c:pt idx="130">
                  <c:v>33063</c:v>
                </c:pt>
                <c:pt idx="131">
                  <c:v>33064</c:v>
                </c:pt>
                <c:pt idx="132">
                  <c:v>33065</c:v>
                </c:pt>
                <c:pt idx="133">
                  <c:v>33066</c:v>
                </c:pt>
                <c:pt idx="134">
                  <c:v>33067</c:v>
                </c:pt>
                <c:pt idx="135">
                  <c:v>33070</c:v>
                </c:pt>
                <c:pt idx="136">
                  <c:v>33071</c:v>
                </c:pt>
                <c:pt idx="137">
                  <c:v>33072</c:v>
                </c:pt>
                <c:pt idx="138">
                  <c:v>33073</c:v>
                </c:pt>
                <c:pt idx="139">
                  <c:v>33074</c:v>
                </c:pt>
                <c:pt idx="140">
                  <c:v>33077</c:v>
                </c:pt>
                <c:pt idx="141">
                  <c:v>33078</c:v>
                </c:pt>
                <c:pt idx="142">
                  <c:v>33079</c:v>
                </c:pt>
                <c:pt idx="143">
                  <c:v>33080</c:v>
                </c:pt>
                <c:pt idx="144">
                  <c:v>33081</c:v>
                </c:pt>
                <c:pt idx="145">
                  <c:v>33084</c:v>
                </c:pt>
                <c:pt idx="146">
                  <c:v>33085</c:v>
                </c:pt>
                <c:pt idx="147">
                  <c:v>33086</c:v>
                </c:pt>
                <c:pt idx="148">
                  <c:v>33087</c:v>
                </c:pt>
                <c:pt idx="149">
                  <c:v>33088</c:v>
                </c:pt>
                <c:pt idx="150">
                  <c:v>33091</c:v>
                </c:pt>
                <c:pt idx="151">
                  <c:v>33092</c:v>
                </c:pt>
                <c:pt idx="152">
                  <c:v>33093</c:v>
                </c:pt>
                <c:pt idx="153">
                  <c:v>33094</c:v>
                </c:pt>
                <c:pt idx="154">
                  <c:v>33095</c:v>
                </c:pt>
                <c:pt idx="155">
                  <c:v>33098</c:v>
                </c:pt>
                <c:pt idx="156">
                  <c:v>33099</c:v>
                </c:pt>
                <c:pt idx="157">
                  <c:v>33100</c:v>
                </c:pt>
                <c:pt idx="158">
                  <c:v>33101</c:v>
                </c:pt>
                <c:pt idx="159">
                  <c:v>33102</c:v>
                </c:pt>
                <c:pt idx="160">
                  <c:v>33105</c:v>
                </c:pt>
                <c:pt idx="161">
                  <c:v>33106</c:v>
                </c:pt>
                <c:pt idx="162">
                  <c:v>33107</c:v>
                </c:pt>
                <c:pt idx="163">
                  <c:v>33108</c:v>
                </c:pt>
                <c:pt idx="164">
                  <c:v>33109</c:v>
                </c:pt>
                <c:pt idx="165">
                  <c:v>33112</c:v>
                </c:pt>
                <c:pt idx="166">
                  <c:v>33113</c:v>
                </c:pt>
                <c:pt idx="167">
                  <c:v>33114</c:v>
                </c:pt>
                <c:pt idx="168">
                  <c:v>33115</c:v>
                </c:pt>
                <c:pt idx="169">
                  <c:v>33116</c:v>
                </c:pt>
                <c:pt idx="170">
                  <c:v>33120</c:v>
                </c:pt>
                <c:pt idx="171">
                  <c:v>33121</c:v>
                </c:pt>
                <c:pt idx="172">
                  <c:v>33122</c:v>
                </c:pt>
                <c:pt idx="173">
                  <c:v>33123</c:v>
                </c:pt>
                <c:pt idx="174">
                  <c:v>33126</c:v>
                </c:pt>
                <c:pt idx="175">
                  <c:v>33127</c:v>
                </c:pt>
                <c:pt idx="176">
                  <c:v>33128</c:v>
                </c:pt>
                <c:pt idx="177">
                  <c:v>33129</c:v>
                </c:pt>
                <c:pt idx="178">
                  <c:v>33130</c:v>
                </c:pt>
                <c:pt idx="179">
                  <c:v>33133</c:v>
                </c:pt>
                <c:pt idx="180">
                  <c:v>33134</c:v>
                </c:pt>
                <c:pt idx="181">
                  <c:v>33135</c:v>
                </c:pt>
                <c:pt idx="182">
                  <c:v>33136</c:v>
                </c:pt>
                <c:pt idx="183">
                  <c:v>33137</c:v>
                </c:pt>
                <c:pt idx="184">
                  <c:v>33140</c:v>
                </c:pt>
                <c:pt idx="185">
                  <c:v>33141</c:v>
                </c:pt>
                <c:pt idx="186">
                  <c:v>33142</c:v>
                </c:pt>
                <c:pt idx="187">
                  <c:v>33143</c:v>
                </c:pt>
                <c:pt idx="188">
                  <c:v>33144</c:v>
                </c:pt>
                <c:pt idx="189">
                  <c:v>33147</c:v>
                </c:pt>
                <c:pt idx="190">
                  <c:v>33148</c:v>
                </c:pt>
                <c:pt idx="191">
                  <c:v>33149</c:v>
                </c:pt>
                <c:pt idx="192">
                  <c:v>33150</c:v>
                </c:pt>
                <c:pt idx="193">
                  <c:v>33151</c:v>
                </c:pt>
                <c:pt idx="194">
                  <c:v>33154</c:v>
                </c:pt>
                <c:pt idx="195">
                  <c:v>33155</c:v>
                </c:pt>
                <c:pt idx="196">
                  <c:v>33156</c:v>
                </c:pt>
                <c:pt idx="197">
                  <c:v>33157</c:v>
                </c:pt>
                <c:pt idx="198">
                  <c:v>33158</c:v>
                </c:pt>
                <c:pt idx="199">
                  <c:v>33161</c:v>
                </c:pt>
                <c:pt idx="200">
                  <c:v>33162</c:v>
                </c:pt>
                <c:pt idx="201">
                  <c:v>33163</c:v>
                </c:pt>
                <c:pt idx="202">
                  <c:v>33164</c:v>
                </c:pt>
                <c:pt idx="203">
                  <c:v>33165</c:v>
                </c:pt>
                <c:pt idx="204">
                  <c:v>33168</c:v>
                </c:pt>
                <c:pt idx="205">
                  <c:v>33169</c:v>
                </c:pt>
                <c:pt idx="206">
                  <c:v>33170</c:v>
                </c:pt>
                <c:pt idx="207">
                  <c:v>33171</c:v>
                </c:pt>
                <c:pt idx="208">
                  <c:v>33172</c:v>
                </c:pt>
                <c:pt idx="209">
                  <c:v>33175</c:v>
                </c:pt>
                <c:pt idx="210">
                  <c:v>33176</c:v>
                </c:pt>
                <c:pt idx="211">
                  <c:v>33177</c:v>
                </c:pt>
                <c:pt idx="212">
                  <c:v>33178</c:v>
                </c:pt>
                <c:pt idx="213">
                  <c:v>33179</c:v>
                </c:pt>
                <c:pt idx="214">
                  <c:v>33182</c:v>
                </c:pt>
                <c:pt idx="215">
                  <c:v>33183</c:v>
                </c:pt>
                <c:pt idx="216">
                  <c:v>33184</c:v>
                </c:pt>
                <c:pt idx="217">
                  <c:v>33185</c:v>
                </c:pt>
                <c:pt idx="218">
                  <c:v>33186</c:v>
                </c:pt>
                <c:pt idx="219">
                  <c:v>33189</c:v>
                </c:pt>
                <c:pt idx="220">
                  <c:v>33190</c:v>
                </c:pt>
                <c:pt idx="221">
                  <c:v>33191</c:v>
                </c:pt>
                <c:pt idx="222">
                  <c:v>33192</c:v>
                </c:pt>
                <c:pt idx="223">
                  <c:v>33193</c:v>
                </c:pt>
                <c:pt idx="224">
                  <c:v>33196</c:v>
                </c:pt>
                <c:pt idx="225">
                  <c:v>33197</c:v>
                </c:pt>
                <c:pt idx="226">
                  <c:v>33198</c:v>
                </c:pt>
                <c:pt idx="227">
                  <c:v>33200</c:v>
                </c:pt>
                <c:pt idx="228">
                  <c:v>33203</c:v>
                </c:pt>
                <c:pt idx="229">
                  <c:v>33204</c:v>
                </c:pt>
                <c:pt idx="230">
                  <c:v>33205</c:v>
                </c:pt>
                <c:pt idx="231">
                  <c:v>33206</c:v>
                </c:pt>
                <c:pt idx="232">
                  <c:v>33207</c:v>
                </c:pt>
                <c:pt idx="233">
                  <c:v>33210</c:v>
                </c:pt>
                <c:pt idx="234">
                  <c:v>33211</c:v>
                </c:pt>
                <c:pt idx="235">
                  <c:v>33212</c:v>
                </c:pt>
                <c:pt idx="236">
                  <c:v>33213</c:v>
                </c:pt>
                <c:pt idx="237">
                  <c:v>33214</c:v>
                </c:pt>
                <c:pt idx="238">
                  <c:v>33217</c:v>
                </c:pt>
                <c:pt idx="239">
                  <c:v>33218</c:v>
                </c:pt>
                <c:pt idx="240">
                  <c:v>33219</c:v>
                </c:pt>
                <c:pt idx="241">
                  <c:v>33220</c:v>
                </c:pt>
                <c:pt idx="242">
                  <c:v>33221</c:v>
                </c:pt>
                <c:pt idx="243">
                  <c:v>33224</c:v>
                </c:pt>
                <c:pt idx="244">
                  <c:v>33225</c:v>
                </c:pt>
                <c:pt idx="245">
                  <c:v>33226</c:v>
                </c:pt>
                <c:pt idx="246">
                  <c:v>33227</c:v>
                </c:pt>
                <c:pt idx="247">
                  <c:v>33228</c:v>
                </c:pt>
                <c:pt idx="248">
                  <c:v>33231</c:v>
                </c:pt>
                <c:pt idx="249">
                  <c:v>33233</c:v>
                </c:pt>
                <c:pt idx="250">
                  <c:v>33234</c:v>
                </c:pt>
                <c:pt idx="251">
                  <c:v>33235</c:v>
                </c:pt>
                <c:pt idx="252">
                  <c:v>33238</c:v>
                </c:pt>
                <c:pt idx="253">
                  <c:v>33240</c:v>
                </c:pt>
                <c:pt idx="254">
                  <c:v>33241</c:v>
                </c:pt>
                <c:pt idx="255">
                  <c:v>33242</c:v>
                </c:pt>
                <c:pt idx="256">
                  <c:v>33245</c:v>
                </c:pt>
                <c:pt idx="257">
                  <c:v>33246</c:v>
                </c:pt>
                <c:pt idx="258">
                  <c:v>33247</c:v>
                </c:pt>
                <c:pt idx="259">
                  <c:v>33248</c:v>
                </c:pt>
                <c:pt idx="260">
                  <c:v>33249</c:v>
                </c:pt>
                <c:pt idx="261">
                  <c:v>33252</c:v>
                </c:pt>
                <c:pt idx="262">
                  <c:v>33253</c:v>
                </c:pt>
                <c:pt idx="263">
                  <c:v>33254</c:v>
                </c:pt>
                <c:pt idx="264">
                  <c:v>33255</c:v>
                </c:pt>
                <c:pt idx="265">
                  <c:v>33256</c:v>
                </c:pt>
                <c:pt idx="266">
                  <c:v>33259</c:v>
                </c:pt>
                <c:pt idx="267">
                  <c:v>33260</c:v>
                </c:pt>
                <c:pt idx="268">
                  <c:v>33261</c:v>
                </c:pt>
                <c:pt idx="269">
                  <c:v>33262</c:v>
                </c:pt>
                <c:pt idx="270">
                  <c:v>33263</c:v>
                </c:pt>
                <c:pt idx="271">
                  <c:v>33266</c:v>
                </c:pt>
                <c:pt idx="272">
                  <c:v>33267</c:v>
                </c:pt>
                <c:pt idx="273">
                  <c:v>33268</c:v>
                </c:pt>
                <c:pt idx="274">
                  <c:v>33269</c:v>
                </c:pt>
                <c:pt idx="275">
                  <c:v>33270</c:v>
                </c:pt>
                <c:pt idx="276">
                  <c:v>33273</c:v>
                </c:pt>
                <c:pt idx="277">
                  <c:v>33274</c:v>
                </c:pt>
                <c:pt idx="278">
                  <c:v>33275</c:v>
                </c:pt>
                <c:pt idx="279">
                  <c:v>33276</c:v>
                </c:pt>
                <c:pt idx="280">
                  <c:v>33277</c:v>
                </c:pt>
                <c:pt idx="281">
                  <c:v>33280</c:v>
                </c:pt>
                <c:pt idx="282">
                  <c:v>33281</c:v>
                </c:pt>
                <c:pt idx="283">
                  <c:v>33282</c:v>
                </c:pt>
                <c:pt idx="284">
                  <c:v>33283</c:v>
                </c:pt>
                <c:pt idx="285">
                  <c:v>33284</c:v>
                </c:pt>
                <c:pt idx="286">
                  <c:v>33288</c:v>
                </c:pt>
                <c:pt idx="287">
                  <c:v>33289</c:v>
                </c:pt>
                <c:pt idx="288">
                  <c:v>33290</c:v>
                </c:pt>
                <c:pt idx="289">
                  <c:v>33291</c:v>
                </c:pt>
                <c:pt idx="290">
                  <c:v>33294</c:v>
                </c:pt>
                <c:pt idx="291">
                  <c:v>33295</c:v>
                </c:pt>
                <c:pt idx="292">
                  <c:v>33296</c:v>
                </c:pt>
                <c:pt idx="293">
                  <c:v>33297</c:v>
                </c:pt>
                <c:pt idx="294">
                  <c:v>33301</c:v>
                </c:pt>
                <c:pt idx="295">
                  <c:v>33302</c:v>
                </c:pt>
                <c:pt idx="296">
                  <c:v>33303</c:v>
                </c:pt>
                <c:pt idx="297">
                  <c:v>33304</c:v>
                </c:pt>
                <c:pt idx="298">
                  <c:v>33305</c:v>
                </c:pt>
                <c:pt idx="299">
                  <c:v>33308</c:v>
                </c:pt>
                <c:pt idx="300">
                  <c:v>33309</c:v>
                </c:pt>
                <c:pt idx="301">
                  <c:v>33310</c:v>
                </c:pt>
                <c:pt idx="302">
                  <c:v>33311</c:v>
                </c:pt>
                <c:pt idx="303">
                  <c:v>33312</c:v>
                </c:pt>
                <c:pt idx="304">
                  <c:v>33315</c:v>
                </c:pt>
                <c:pt idx="305">
                  <c:v>33316</c:v>
                </c:pt>
                <c:pt idx="306">
                  <c:v>33317</c:v>
                </c:pt>
                <c:pt idx="307">
                  <c:v>33318</c:v>
                </c:pt>
                <c:pt idx="308">
                  <c:v>33319</c:v>
                </c:pt>
                <c:pt idx="309">
                  <c:v>33322</c:v>
                </c:pt>
                <c:pt idx="310">
                  <c:v>33323</c:v>
                </c:pt>
                <c:pt idx="311">
                  <c:v>33324</c:v>
                </c:pt>
                <c:pt idx="312">
                  <c:v>33325</c:v>
                </c:pt>
                <c:pt idx="313">
                  <c:v>33329</c:v>
                </c:pt>
                <c:pt idx="314">
                  <c:v>33330</c:v>
                </c:pt>
                <c:pt idx="315">
                  <c:v>33331</c:v>
                </c:pt>
                <c:pt idx="316">
                  <c:v>33332</c:v>
                </c:pt>
                <c:pt idx="317">
                  <c:v>33333</c:v>
                </c:pt>
                <c:pt idx="318">
                  <c:v>33336</c:v>
                </c:pt>
                <c:pt idx="319">
                  <c:v>33337</c:v>
                </c:pt>
                <c:pt idx="320">
                  <c:v>33338</c:v>
                </c:pt>
                <c:pt idx="321">
                  <c:v>33339</c:v>
                </c:pt>
                <c:pt idx="322">
                  <c:v>33340</c:v>
                </c:pt>
                <c:pt idx="323">
                  <c:v>33343</c:v>
                </c:pt>
                <c:pt idx="324">
                  <c:v>33344</c:v>
                </c:pt>
                <c:pt idx="325">
                  <c:v>33345</c:v>
                </c:pt>
                <c:pt idx="326">
                  <c:v>33346</c:v>
                </c:pt>
                <c:pt idx="327">
                  <c:v>33347</c:v>
                </c:pt>
                <c:pt idx="328">
                  <c:v>33350</c:v>
                </c:pt>
                <c:pt idx="329">
                  <c:v>33351</c:v>
                </c:pt>
                <c:pt idx="330">
                  <c:v>33352</c:v>
                </c:pt>
                <c:pt idx="331">
                  <c:v>33353</c:v>
                </c:pt>
                <c:pt idx="332">
                  <c:v>33354</c:v>
                </c:pt>
                <c:pt idx="333">
                  <c:v>33357</c:v>
                </c:pt>
                <c:pt idx="334">
                  <c:v>33358</c:v>
                </c:pt>
                <c:pt idx="335">
                  <c:v>33359</c:v>
                </c:pt>
                <c:pt idx="336">
                  <c:v>33360</c:v>
                </c:pt>
                <c:pt idx="337">
                  <c:v>33361</c:v>
                </c:pt>
                <c:pt idx="338">
                  <c:v>33364</c:v>
                </c:pt>
                <c:pt idx="339">
                  <c:v>33365</c:v>
                </c:pt>
                <c:pt idx="340">
                  <c:v>33366</c:v>
                </c:pt>
                <c:pt idx="341">
                  <c:v>33367</c:v>
                </c:pt>
                <c:pt idx="342">
                  <c:v>33368</c:v>
                </c:pt>
                <c:pt idx="343">
                  <c:v>33371</c:v>
                </c:pt>
                <c:pt idx="344">
                  <c:v>33372</c:v>
                </c:pt>
                <c:pt idx="345">
                  <c:v>33373</c:v>
                </c:pt>
                <c:pt idx="346">
                  <c:v>33374</c:v>
                </c:pt>
                <c:pt idx="347">
                  <c:v>33375</c:v>
                </c:pt>
                <c:pt idx="348">
                  <c:v>33378</c:v>
                </c:pt>
                <c:pt idx="349">
                  <c:v>33379</c:v>
                </c:pt>
                <c:pt idx="350">
                  <c:v>33380</c:v>
                </c:pt>
                <c:pt idx="351">
                  <c:v>33381</c:v>
                </c:pt>
                <c:pt idx="352">
                  <c:v>33382</c:v>
                </c:pt>
                <c:pt idx="353">
                  <c:v>33386</c:v>
                </c:pt>
                <c:pt idx="354">
                  <c:v>33387</c:v>
                </c:pt>
                <c:pt idx="355">
                  <c:v>33388</c:v>
                </c:pt>
                <c:pt idx="356">
                  <c:v>33389</c:v>
                </c:pt>
                <c:pt idx="357">
                  <c:v>33392</c:v>
                </c:pt>
                <c:pt idx="358">
                  <c:v>33393</c:v>
                </c:pt>
                <c:pt idx="359">
                  <c:v>33394</c:v>
                </c:pt>
                <c:pt idx="360">
                  <c:v>33395</c:v>
                </c:pt>
                <c:pt idx="361">
                  <c:v>33396</c:v>
                </c:pt>
                <c:pt idx="362">
                  <c:v>33399</c:v>
                </c:pt>
                <c:pt idx="363">
                  <c:v>33400</c:v>
                </c:pt>
                <c:pt idx="364">
                  <c:v>33401</c:v>
                </c:pt>
                <c:pt idx="365">
                  <c:v>33402</c:v>
                </c:pt>
                <c:pt idx="366">
                  <c:v>33403</c:v>
                </c:pt>
                <c:pt idx="367">
                  <c:v>33406</c:v>
                </c:pt>
                <c:pt idx="368">
                  <c:v>33407</c:v>
                </c:pt>
                <c:pt idx="369">
                  <c:v>33408</c:v>
                </c:pt>
                <c:pt idx="370">
                  <c:v>33409</c:v>
                </c:pt>
                <c:pt idx="371">
                  <c:v>33410</c:v>
                </c:pt>
                <c:pt idx="372">
                  <c:v>33413</c:v>
                </c:pt>
                <c:pt idx="373">
                  <c:v>33414</c:v>
                </c:pt>
                <c:pt idx="374">
                  <c:v>33415</c:v>
                </c:pt>
                <c:pt idx="375">
                  <c:v>33416</c:v>
                </c:pt>
                <c:pt idx="376">
                  <c:v>33417</c:v>
                </c:pt>
                <c:pt idx="377">
                  <c:v>33420</c:v>
                </c:pt>
                <c:pt idx="378">
                  <c:v>33421</c:v>
                </c:pt>
                <c:pt idx="379">
                  <c:v>33422</c:v>
                </c:pt>
                <c:pt idx="380">
                  <c:v>33424</c:v>
                </c:pt>
                <c:pt idx="381">
                  <c:v>33427</c:v>
                </c:pt>
                <c:pt idx="382">
                  <c:v>33428</c:v>
                </c:pt>
                <c:pt idx="383">
                  <c:v>33429</c:v>
                </c:pt>
                <c:pt idx="384">
                  <c:v>33430</c:v>
                </c:pt>
                <c:pt idx="385">
                  <c:v>33431</c:v>
                </c:pt>
                <c:pt idx="386">
                  <c:v>33434</c:v>
                </c:pt>
                <c:pt idx="387">
                  <c:v>33435</c:v>
                </c:pt>
                <c:pt idx="388">
                  <c:v>33436</c:v>
                </c:pt>
                <c:pt idx="389">
                  <c:v>33437</c:v>
                </c:pt>
                <c:pt idx="390">
                  <c:v>33438</c:v>
                </c:pt>
                <c:pt idx="391">
                  <c:v>33441</c:v>
                </c:pt>
                <c:pt idx="392">
                  <c:v>33442</c:v>
                </c:pt>
                <c:pt idx="393">
                  <c:v>33443</c:v>
                </c:pt>
                <c:pt idx="394">
                  <c:v>33444</c:v>
                </c:pt>
                <c:pt idx="395">
                  <c:v>33445</c:v>
                </c:pt>
                <c:pt idx="396">
                  <c:v>33448</c:v>
                </c:pt>
                <c:pt idx="397">
                  <c:v>33449</c:v>
                </c:pt>
                <c:pt idx="398">
                  <c:v>33450</c:v>
                </c:pt>
                <c:pt idx="399">
                  <c:v>33451</c:v>
                </c:pt>
                <c:pt idx="400">
                  <c:v>33452</c:v>
                </c:pt>
                <c:pt idx="401">
                  <c:v>33455</c:v>
                </c:pt>
                <c:pt idx="402">
                  <c:v>33456</c:v>
                </c:pt>
                <c:pt idx="403">
                  <c:v>33457</c:v>
                </c:pt>
                <c:pt idx="404">
                  <c:v>33458</c:v>
                </c:pt>
                <c:pt idx="405">
                  <c:v>33459</c:v>
                </c:pt>
                <c:pt idx="406">
                  <c:v>33462</c:v>
                </c:pt>
                <c:pt idx="407">
                  <c:v>33463</c:v>
                </c:pt>
                <c:pt idx="408">
                  <c:v>33464</c:v>
                </c:pt>
                <c:pt idx="409">
                  <c:v>33465</c:v>
                </c:pt>
                <c:pt idx="410">
                  <c:v>33466</c:v>
                </c:pt>
                <c:pt idx="411">
                  <c:v>33469</c:v>
                </c:pt>
                <c:pt idx="412">
                  <c:v>33470</c:v>
                </c:pt>
                <c:pt idx="413">
                  <c:v>33471</c:v>
                </c:pt>
                <c:pt idx="414">
                  <c:v>33472</c:v>
                </c:pt>
                <c:pt idx="415">
                  <c:v>33473</c:v>
                </c:pt>
                <c:pt idx="416">
                  <c:v>33476</c:v>
                </c:pt>
                <c:pt idx="417">
                  <c:v>33477</c:v>
                </c:pt>
                <c:pt idx="418">
                  <c:v>33478</c:v>
                </c:pt>
                <c:pt idx="419">
                  <c:v>33479</c:v>
                </c:pt>
                <c:pt idx="420">
                  <c:v>33480</c:v>
                </c:pt>
                <c:pt idx="421">
                  <c:v>33484</c:v>
                </c:pt>
                <c:pt idx="422">
                  <c:v>33485</c:v>
                </c:pt>
                <c:pt idx="423">
                  <c:v>33486</c:v>
                </c:pt>
                <c:pt idx="424">
                  <c:v>33487</c:v>
                </c:pt>
                <c:pt idx="425">
                  <c:v>33490</c:v>
                </c:pt>
                <c:pt idx="426">
                  <c:v>33491</c:v>
                </c:pt>
                <c:pt idx="427">
                  <c:v>33492</c:v>
                </c:pt>
                <c:pt idx="428">
                  <c:v>33493</c:v>
                </c:pt>
                <c:pt idx="429">
                  <c:v>33494</c:v>
                </c:pt>
                <c:pt idx="430">
                  <c:v>33497</c:v>
                </c:pt>
                <c:pt idx="431">
                  <c:v>33498</c:v>
                </c:pt>
                <c:pt idx="432">
                  <c:v>33499</c:v>
                </c:pt>
                <c:pt idx="433">
                  <c:v>33500</c:v>
                </c:pt>
                <c:pt idx="434">
                  <c:v>33501</c:v>
                </c:pt>
                <c:pt idx="435">
                  <c:v>33504</c:v>
                </c:pt>
                <c:pt idx="436">
                  <c:v>33505</c:v>
                </c:pt>
                <c:pt idx="437">
                  <c:v>33506</c:v>
                </c:pt>
                <c:pt idx="438">
                  <c:v>33507</c:v>
                </c:pt>
                <c:pt idx="439">
                  <c:v>33508</c:v>
                </c:pt>
                <c:pt idx="440">
                  <c:v>33511</c:v>
                </c:pt>
                <c:pt idx="441">
                  <c:v>33512</c:v>
                </c:pt>
                <c:pt idx="442">
                  <c:v>33513</c:v>
                </c:pt>
                <c:pt idx="443">
                  <c:v>33514</c:v>
                </c:pt>
                <c:pt idx="444">
                  <c:v>33515</c:v>
                </c:pt>
                <c:pt idx="445">
                  <c:v>33518</c:v>
                </c:pt>
                <c:pt idx="446">
                  <c:v>33519</c:v>
                </c:pt>
                <c:pt idx="447">
                  <c:v>33520</c:v>
                </c:pt>
                <c:pt idx="448">
                  <c:v>33521</c:v>
                </c:pt>
                <c:pt idx="449">
                  <c:v>33522</c:v>
                </c:pt>
                <c:pt idx="450">
                  <c:v>33525</c:v>
                </c:pt>
                <c:pt idx="451">
                  <c:v>33526</c:v>
                </c:pt>
                <c:pt idx="452">
                  <c:v>33527</c:v>
                </c:pt>
                <c:pt idx="453">
                  <c:v>33528</c:v>
                </c:pt>
                <c:pt idx="454">
                  <c:v>33529</c:v>
                </c:pt>
                <c:pt idx="455">
                  <c:v>33532</c:v>
                </c:pt>
                <c:pt idx="456">
                  <c:v>33533</c:v>
                </c:pt>
                <c:pt idx="457">
                  <c:v>33534</c:v>
                </c:pt>
                <c:pt idx="458">
                  <c:v>33535</c:v>
                </c:pt>
                <c:pt idx="459">
                  <c:v>33536</c:v>
                </c:pt>
                <c:pt idx="460">
                  <c:v>33539</c:v>
                </c:pt>
                <c:pt idx="461">
                  <c:v>33540</c:v>
                </c:pt>
                <c:pt idx="462">
                  <c:v>33541</c:v>
                </c:pt>
                <c:pt idx="463">
                  <c:v>33542</c:v>
                </c:pt>
                <c:pt idx="464">
                  <c:v>33543</c:v>
                </c:pt>
                <c:pt idx="465">
                  <c:v>33546</c:v>
                </c:pt>
                <c:pt idx="466">
                  <c:v>33547</c:v>
                </c:pt>
                <c:pt idx="467">
                  <c:v>33548</c:v>
                </c:pt>
                <c:pt idx="468">
                  <c:v>33549</c:v>
                </c:pt>
                <c:pt idx="469">
                  <c:v>33550</c:v>
                </c:pt>
                <c:pt idx="470">
                  <c:v>33553</c:v>
                </c:pt>
                <c:pt idx="471">
                  <c:v>33554</c:v>
                </c:pt>
                <c:pt idx="472">
                  <c:v>33555</c:v>
                </c:pt>
                <c:pt idx="473">
                  <c:v>33556</c:v>
                </c:pt>
                <c:pt idx="474">
                  <c:v>33557</c:v>
                </c:pt>
                <c:pt idx="475">
                  <c:v>33560</c:v>
                </c:pt>
                <c:pt idx="476">
                  <c:v>33561</c:v>
                </c:pt>
                <c:pt idx="477">
                  <c:v>33562</c:v>
                </c:pt>
                <c:pt idx="478">
                  <c:v>33563</c:v>
                </c:pt>
                <c:pt idx="479">
                  <c:v>33564</c:v>
                </c:pt>
                <c:pt idx="480">
                  <c:v>33567</c:v>
                </c:pt>
                <c:pt idx="481">
                  <c:v>33568</c:v>
                </c:pt>
                <c:pt idx="482">
                  <c:v>33569</c:v>
                </c:pt>
                <c:pt idx="483">
                  <c:v>33571</c:v>
                </c:pt>
                <c:pt idx="484">
                  <c:v>33574</c:v>
                </c:pt>
                <c:pt idx="485">
                  <c:v>33575</c:v>
                </c:pt>
                <c:pt idx="486">
                  <c:v>33576</c:v>
                </c:pt>
                <c:pt idx="487">
                  <c:v>33577</c:v>
                </c:pt>
                <c:pt idx="488">
                  <c:v>33578</c:v>
                </c:pt>
                <c:pt idx="489">
                  <c:v>33581</c:v>
                </c:pt>
                <c:pt idx="490">
                  <c:v>33582</c:v>
                </c:pt>
                <c:pt idx="491">
                  <c:v>33583</c:v>
                </c:pt>
                <c:pt idx="492">
                  <c:v>33584</c:v>
                </c:pt>
                <c:pt idx="493">
                  <c:v>33585</c:v>
                </c:pt>
                <c:pt idx="494">
                  <c:v>33588</c:v>
                </c:pt>
                <c:pt idx="495">
                  <c:v>33589</c:v>
                </c:pt>
                <c:pt idx="496">
                  <c:v>33590</c:v>
                </c:pt>
                <c:pt idx="497">
                  <c:v>33591</c:v>
                </c:pt>
                <c:pt idx="498">
                  <c:v>33592</c:v>
                </c:pt>
                <c:pt idx="499">
                  <c:v>33595</c:v>
                </c:pt>
                <c:pt idx="500">
                  <c:v>33596</c:v>
                </c:pt>
                <c:pt idx="501">
                  <c:v>33598</c:v>
                </c:pt>
                <c:pt idx="502">
                  <c:v>33599</c:v>
                </c:pt>
                <c:pt idx="503">
                  <c:v>33602</c:v>
                </c:pt>
                <c:pt idx="504">
                  <c:v>33603</c:v>
                </c:pt>
                <c:pt idx="505">
                  <c:v>33605</c:v>
                </c:pt>
                <c:pt idx="506">
                  <c:v>33606</c:v>
                </c:pt>
                <c:pt idx="507">
                  <c:v>33609</c:v>
                </c:pt>
                <c:pt idx="508">
                  <c:v>33610</c:v>
                </c:pt>
                <c:pt idx="509">
                  <c:v>33611</c:v>
                </c:pt>
                <c:pt idx="510">
                  <c:v>33612</c:v>
                </c:pt>
                <c:pt idx="511">
                  <c:v>33613</c:v>
                </c:pt>
                <c:pt idx="512">
                  <c:v>33616</c:v>
                </c:pt>
                <c:pt idx="513">
                  <c:v>33617</c:v>
                </c:pt>
                <c:pt idx="514">
                  <c:v>33618</c:v>
                </c:pt>
                <c:pt idx="515">
                  <c:v>33619</c:v>
                </c:pt>
                <c:pt idx="516">
                  <c:v>33620</c:v>
                </c:pt>
                <c:pt idx="517">
                  <c:v>33623</c:v>
                </c:pt>
                <c:pt idx="518">
                  <c:v>33624</c:v>
                </c:pt>
                <c:pt idx="519">
                  <c:v>33625</c:v>
                </c:pt>
                <c:pt idx="520">
                  <c:v>33626</c:v>
                </c:pt>
                <c:pt idx="521">
                  <c:v>33627</c:v>
                </c:pt>
                <c:pt idx="522">
                  <c:v>33630</c:v>
                </c:pt>
                <c:pt idx="523">
                  <c:v>33631</c:v>
                </c:pt>
                <c:pt idx="524">
                  <c:v>33632</c:v>
                </c:pt>
                <c:pt idx="525">
                  <c:v>33633</c:v>
                </c:pt>
                <c:pt idx="526">
                  <c:v>33634</c:v>
                </c:pt>
                <c:pt idx="527">
                  <c:v>33637</c:v>
                </c:pt>
                <c:pt idx="528">
                  <c:v>33638</c:v>
                </c:pt>
                <c:pt idx="529">
                  <c:v>33639</c:v>
                </c:pt>
                <c:pt idx="530">
                  <c:v>33640</c:v>
                </c:pt>
                <c:pt idx="531">
                  <c:v>33641</c:v>
                </c:pt>
                <c:pt idx="532">
                  <c:v>33644</c:v>
                </c:pt>
                <c:pt idx="533">
                  <c:v>33645</c:v>
                </c:pt>
                <c:pt idx="534">
                  <c:v>33646</c:v>
                </c:pt>
                <c:pt idx="535">
                  <c:v>33647</c:v>
                </c:pt>
                <c:pt idx="536">
                  <c:v>33648</c:v>
                </c:pt>
                <c:pt idx="537">
                  <c:v>33652</c:v>
                </c:pt>
                <c:pt idx="538">
                  <c:v>33653</c:v>
                </c:pt>
                <c:pt idx="539">
                  <c:v>33654</c:v>
                </c:pt>
                <c:pt idx="540">
                  <c:v>33655</c:v>
                </c:pt>
                <c:pt idx="541">
                  <c:v>33658</c:v>
                </c:pt>
                <c:pt idx="542">
                  <c:v>33659</c:v>
                </c:pt>
                <c:pt idx="543">
                  <c:v>33660</c:v>
                </c:pt>
                <c:pt idx="544">
                  <c:v>33661</c:v>
                </c:pt>
                <c:pt idx="545">
                  <c:v>33662</c:v>
                </c:pt>
                <c:pt idx="546">
                  <c:v>33665</c:v>
                </c:pt>
                <c:pt idx="547">
                  <c:v>33666</c:v>
                </c:pt>
                <c:pt idx="548">
                  <c:v>33667</c:v>
                </c:pt>
                <c:pt idx="549">
                  <c:v>33668</c:v>
                </c:pt>
                <c:pt idx="550">
                  <c:v>33669</c:v>
                </c:pt>
                <c:pt idx="551">
                  <c:v>33672</c:v>
                </c:pt>
                <c:pt idx="552">
                  <c:v>33673</c:v>
                </c:pt>
                <c:pt idx="553">
                  <c:v>33674</c:v>
                </c:pt>
                <c:pt idx="554">
                  <c:v>33675</c:v>
                </c:pt>
                <c:pt idx="555">
                  <c:v>33676</c:v>
                </c:pt>
                <c:pt idx="556">
                  <c:v>33679</c:v>
                </c:pt>
                <c:pt idx="557">
                  <c:v>33680</c:v>
                </c:pt>
                <c:pt idx="558">
                  <c:v>33681</c:v>
                </c:pt>
                <c:pt idx="559">
                  <c:v>33682</c:v>
                </c:pt>
                <c:pt idx="560">
                  <c:v>33683</c:v>
                </c:pt>
                <c:pt idx="561">
                  <c:v>33686</c:v>
                </c:pt>
                <c:pt idx="562">
                  <c:v>33687</c:v>
                </c:pt>
                <c:pt idx="563">
                  <c:v>33688</c:v>
                </c:pt>
                <c:pt idx="564">
                  <c:v>33689</c:v>
                </c:pt>
                <c:pt idx="565">
                  <c:v>33690</c:v>
                </c:pt>
                <c:pt idx="566">
                  <c:v>33693</c:v>
                </c:pt>
                <c:pt idx="567">
                  <c:v>33694</c:v>
                </c:pt>
                <c:pt idx="568">
                  <c:v>33695</c:v>
                </c:pt>
                <c:pt idx="569">
                  <c:v>33696</c:v>
                </c:pt>
                <c:pt idx="570">
                  <c:v>33697</c:v>
                </c:pt>
                <c:pt idx="571">
                  <c:v>33700</c:v>
                </c:pt>
                <c:pt idx="572">
                  <c:v>33701</c:v>
                </c:pt>
                <c:pt idx="573">
                  <c:v>33702</c:v>
                </c:pt>
                <c:pt idx="574">
                  <c:v>33703</c:v>
                </c:pt>
                <c:pt idx="575">
                  <c:v>33704</c:v>
                </c:pt>
                <c:pt idx="576">
                  <c:v>33707</c:v>
                </c:pt>
                <c:pt idx="577">
                  <c:v>33708</c:v>
                </c:pt>
                <c:pt idx="578">
                  <c:v>33709</c:v>
                </c:pt>
                <c:pt idx="579">
                  <c:v>33710</c:v>
                </c:pt>
                <c:pt idx="580">
                  <c:v>33714</c:v>
                </c:pt>
                <c:pt idx="581">
                  <c:v>33715</c:v>
                </c:pt>
                <c:pt idx="582">
                  <c:v>33716</c:v>
                </c:pt>
                <c:pt idx="583">
                  <c:v>33717</c:v>
                </c:pt>
                <c:pt idx="584">
                  <c:v>33718</c:v>
                </c:pt>
                <c:pt idx="585">
                  <c:v>33721</c:v>
                </c:pt>
                <c:pt idx="586">
                  <c:v>33722</c:v>
                </c:pt>
                <c:pt idx="587">
                  <c:v>33723</c:v>
                </c:pt>
                <c:pt idx="588">
                  <c:v>33724</c:v>
                </c:pt>
                <c:pt idx="589">
                  <c:v>33725</c:v>
                </c:pt>
                <c:pt idx="590">
                  <c:v>33728</c:v>
                </c:pt>
                <c:pt idx="591">
                  <c:v>33729</c:v>
                </c:pt>
                <c:pt idx="592">
                  <c:v>33730</c:v>
                </c:pt>
                <c:pt idx="593">
                  <c:v>33731</c:v>
                </c:pt>
                <c:pt idx="594">
                  <c:v>33732</c:v>
                </c:pt>
                <c:pt idx="595">
                  <c:v>33735</c:v>
                </c:pt>
                <c:pt idx="596">
                  <c:v>33736</c:v>
                </c:pt>
                <c:pt idx="597">
                  <c:v>33737</c:v>
                </c:pt>
                <c:pt idx="598">
                  <c:v>33738</c:v>
                </c:pt>
                <c:pt idx="599">
                  <c:v>33739</c:v>
                </c:pt>
                <c:pt idx="600">
                  <c:v>33742</c:v>
                </c:pt>
                <c:pt idx="601">
                  <c:v>33743</c:v>
                </c:pt>
                <c:pt idx="602">
                  <c:v>33744</c:v>
                </c:pt>
                <c:pt idx="603">
                  <c:v>33745</c:v>
                </c:pt>
                <c:pt idx="604">
                  <c:v>33746</c:v>
                </c:pt>
                <c:pt idx="605">
                  <c:v>33750</c:v>
                </c:pt>
                <c:pt idx="606">
                  <c:v>33751</c:v>
                </c:pt>
                <c:pt idx="607">
                  <c:v>33752</c:v>
                </c:pt>
                <c:pt idx="608">
                  <c:v>33753</c:v>
                </c:pt>
                <c:pt idx="609">
                  <c:v>33756</c:v>
                </c:pt>
                <c:pt idx="610">
                  <c:v>33757</c:v>
                </c:pt>
                <c:pt idx="611">
                  <c:v>33758</c:v>
                </c:pt>
                <c:pt idx="612">
                  <c:v>33759</c:v>
                </c:pt>
                <c:pt idx="613">
                  <c:v>33760</c:v>
                </c:pt>
                <c:pt idx="614">
                  <c:v>33763</c:v>
                </c:pt>
                <c:pt idx="615">
                  <c:v>33764</c:v>
                </c:pt>
                <c:pt idx="616">
                  <c:v>33765</c:v>
                </c:pt>
                <c:pt idx="617">
                  <c:v>33766</c:v>
                </c:pt>
                <c:pt idx="618">
                  <c:v>33767</c:v>
                </c:pt>
                <c:pt idx="619">
                  <c:v>33770</c:v>
                </c:pt>
                <c:pt idx="620">
                  <c:v>33771</c:v>
                </c:pt>
                <c:pt idx="621">
                  <c:v>33772</c:v>
                </c:pt>
                <c:pt idx="622">
                  <c:v>33773</c:v>
                </c:pt>
                <c:pt idx="623">
                  <c:v>33774</c:v>
                </c:pt>
                <c:pt idx="624">
                  <c:v>33777</c:v>
                </c:pt>
                <c:pt idx="625">
                  <c:v>33778</c:v>
                </c:pt>
                <c:pt idx="626">
                  <c:v>33779</c:v>
                </c:pt>
                <c:pt idx="627">
                  <c:v>33780</c:v>
                </c:pt>
                <c:pt idx="628">
                  <c:v>33781</c:v>
                </c:pt>
                <c:pt idx="629">
                  <c:v>33784</c:v>
                </c:pt>
                <c:pt idx="630">
                  <c:v>33785</c:v>
                </c:pt>
                <c:pt idx="631">
                  <c:v>33786</c:v>
                </c:pt>
                <c:pt idx="632">
                  <c:v>33787</c:v>
                </c:pt>
                <c:pt idx="633">
                  <c:v>33791</c:v>
                </c:pt>
                <c:pt idx="634">
                  <c:v>33792</c:v>
                </c:pt>
                <c:pt idx="635">
                  <c:v>33793</c:v>
                </c:pt>
                <c:pt idx="636">
                  <c:v>33794</c:v>
                </c:pt>
                <c:pt idx="637">
                  <c:v>33795</c:v>
                </c:pt>
                <c:pt idx="638">
                  <c:v>33798</c:v>
                </c:pt>
                <c:pt idx="639">
                  <c:v>33799</c:v>
                </c:pt>
                <c:pt idx="640">
                  <c:v>33800</c:v>
                </c:pt>
                <c:pt idx="641">
                  <c:v>33801</c:v>
                </c:pt>
                <c:pt idx="642">
                  <c:v>33802</c:v>
                </c:pt>
                <c:pt idx="643">
                  <c:v>33805</c:v>
                </c:pt>
                <c:pt idx="644">
                  <c:v>33806</c:v>
                </c:pt>
                <c:pt idx="645">
                  <c:v>33807</c:v>
                </c:pt>
                <c:pt idx="646">
                  <c:v>33808</c:v>
                </c:pt>
                <c:pt idx="647">
                  <c:v>33809</c:v>
                </c:pt>
                <c:pt idx="648">
                  <c:v>33812</c:v>
                </c:pt>
                <c:pt idx="649">
                  <c:v>33813</c:v>
                </c:pt>
                <c:pt idx="650">
                  <c:v>33814</c:v>
                </c:pt>
                <c:pt idx="651">
                  <c:v>33815</c:v>
                </c:pt>
                <c:pt idx="652">
                  <c:v>33816</c:v>
                </c:pt>
                <c:pt idx="653">
                  <c:v>33819</c:v>
                </c:pt>
                <c:pt idx="654">
                  <c:v>33820</c:v>
                </c:pt>
                <c:pt idx="655">
                  <c:v>33821</c:v>
                </c:pt>
                <c:pt idx="656">
                  <c:v>33822</c:v>
                </c:pt>
                <c:pt idx="657">
                  <c:v>33823</c:v>
                </c:pt>
                <c:pt idx="658">
                  <c:v>33826</c:v>
                </c:pt>
                <c:pt idx="659">
                  <c:v>33827</c:v>
                </c:pt>
                <c:pt idx="660">
                  <c:v>33828</c:v>
                </c:pt>
                <c:pt idx="661">
                  <c:v>33829</c:v>
                </c:pt>
                <c:pt idx="662">
                  <c:v>33830</c:v>
                </c:pt>
                <c:pt idx="663">
                  <c:v>33833</c:v>
                </c:pt>
                <c:pt idx="664">
                  <c:v>33834</c:v>
                </c:pt>
                <c:pt idx="665">
                  <c:v>33835</c:v>
                </c:pt>
                <c:pt idx="666">
                  <c:v>33836</c:v>
                </c:pt>
                <c:pt idx="667">
                  <c:v>33837</c:v>
                </c:pt>
                <c:pt idx="668">
                  <c:v>33840</c:v>
                </c:pt>
                <c:pt idx="669">
                  <c:v>33841</c:v>
                </c:pt>
                <c:pt idx="670">
                  <c:v>33842</c:v>
                </c:pt>
                <c:pt idx="671">
                  <c:v>33843</c:v>
                </c:pt>
                <c:pt idx="672">
                  <c:v>33844</c:v>
                </c:pt>
                <c:pt idx="673">
                  <c:v>33847</c:v>
                </c:pt>
                <c:pt idx="674">
                  <c:v>33848</c:v>
                </c:pt>
                <c:pt idx="675">
                  <c:v>33849</c:v>
                </c:pt>
                <c:pt idx="676">
                  <c:v>33850</c:v>
                </c:pt>
                <c:pt idx="677">
                  <c:v>33851</c:v>
                </c:pt>
                <c:pt idx="678">
                  <c:v>33855</c:v>
                </c:pt>
                <c:pt idx="679">
                  <c:v>33856</c:v>
                </c:pt>
                <c:pt idx="680">
                  <c:v>33857</c:v>
                </c:pt>
                <c:pt idx="681">
                  <c:v>33858</c:v>
                </c:pt>
                <c:pt idx="682">
                  <c:v>33861</c:v>
                </c:pt>
                <c:pt idx="683">
                  <c:v>33862</c:v>
                </c:pt>
                <c:pt idx="684">
                  <c:v>33863</c:v>
                </c:pt>
                <c:pt idx="685">
                  <c:v>33864</c:v>
                </c:pt>
                <c:pt idx="686">
                  <c:v>33865</c:v>
                </c:pt>
                <c:pt idx="687">
                  <c:v>33868</c:v>
                </c:pt>
                <c:pt idx="688">
                  <c:v>33869</c:v>
                </c:pt>
                <c:pt idx="689">
                  <c:v>33870</c:v>
                </c:pt>
                <c:pt idx="690">
                  <c:v>33871</c:v>
                </c:pt>
                <c:pt idx="691">
                  <c:v>33872</c:v>
                </c:pt>
                <c:pt idx="692">
                  <c:v>33875</c:v>
                </c:pt>
                <c:pt idx="693">
                  <c:v>33876</c:v>
                </c:pt>
                <c:pt idx="694">
                  <c:v>33877</c:v>
                </c:pt>
                <c:pt idx="695">
                  <c:v>33878</c:v>
                </c:pt>
                <c:pt idx="696">
                  <c:v>33879</c:v>
                </c:pt>
                <c:pt idx="697">
                  <c:v>33882</c:v>
                </c:pt>
                <c:pt idx="698">
                  <c:v>33883</c:v>
                </c:pt>
                <c:pt idx="699">
                  <c:v>33884</c:v>
                </c:pt>
                <c:pt idx="700">
                  <c:v>33885</c:v>
                </c:pt>
                <c:pt idx="701">
                  <c:v>33886</c:v>
                </c:pt>
                <c:pt idx="702">
                  <c:v>33889</c:v>
                </c:pt>
                <c:pt idx="703">
                  <c:v>33890</c:v>
                </c:pt>
                <c:pt idx="704">
                  <c:v>33891</c:v>
                </c:pt>
                <c:pt idx="705">
                  <c:v>33892</c:v>
                </c:pt>
                <c:pt idx="706">
                  <c:v>33893</c:v>
                </c:pt>
                <c:pt idx="707">
                  <c:v>33896</c:v>
                </c:pt>
                <c:pt idx="708">
                  <c:v>33897</c:v>
                </c:pt>
                <c:pt idx="709">
                  <c:v>33898</c:v>
                </c:pt>
                <c:pt idx="710">
                  <c:v>33899</c:v>
                </c:pt>
                <c:pt idx="711">
                  <c:v>33900</c:v>
                </c:pt>
                <c:pt idx="712">
                  <c:v>33903</c:v>
                </c:pt>
                <c:pt idx="713">
                  <c:v>33904</c:v>
                </c:pt>
                <c:pt idx="714">
                  <c:v>33905</c:v>
                </c:pt>
                <c:pt idx="715">
                  <c:v>33906</c:v>
                </c:pt>
                <c:pt idx="716">
                  <c:v>33907</c:v>
                </c:pt>
                <c:pt idx="717">
                  <c:v>33910</c:v>
                </c:pt>
                <c:pt idx="718">
                  <c:v>33911</c:v>
                </c:pt>
                <c:pt idx="719">
                  <c:v>33912</c:v>
                </c:pt>
                <c:pt idx="720">
                  <c:v>33913</c:v>
                </c:pt>
                <c:pt idx="721">
                  <c:v>33914</c:v>
                </c:pt>
                <c:pt idx="722">
                  <c:v>33917</c:v>
                </c:pt>
                <c:pt idx="723">
                  <c:v>33918</c:v>
                </c:pt>
                <c:pt idx="724">
                  <c:v>33919</c:v>
                </c:pt>
                <c:pt idx="725">
                  <c:v>33920</c:v>
                </c:pt>
                <c:pt idx="726">
                  <c:v>33921</c:v>
                </c:pt>
                <c:pt idx="727">
                  <c:v>33924</c:v>
                </c:pt>
                <c:pt idx="728">
                  <c:v>33925</c:v>
                </c:pt>
                <c:pt idx="729">
                  <c:v>33926</c:v>
                </c:pt>
                <c:pt idx="730">
                  <c:v>33927</c:v>
                </c:pt>
                <c:pt idx="731">
                  <c:v>33928</c:v>
                </c:pt>
                <c:pt idx="732">
                  <c:v>33931</c:v>
                </c:pt>
                <c:pt idx="733">
                  <c:v>33932</c:v>
                </c:pt>
                <c:pt idx="734">
                  <c:v>33933</c:v>
                </c:pt>
                <c:pt idx="735">
                  <c:v>33935</c:v>
                </c:pt>
                <c:pt idx="736">
                  <c:v>33938</c:v>
                </c:pt>
                <c:pt idx="737">
                  <c:v>33939</c:v>
                </c:pt>
                <c:pt idx="738">
                  <c:v>33940</c:v>
                </c:pt>
                <c:pt idx="739">
                  <c:v>33941</c:v>
                </c:pt>
                <c:pt idx="740">
                  <c:v>33942</c:v>
                </c:pt>
                <c:pt idx="741">
                  <c:v>33945</c:v>
                </c:pt>
                <c:pt idx="742">
                  <c:v>33946</c:v>
                </c:pt>
                <c:pt idx="743">
                  <c:v>33947</c:v>
                </c:pt>
                <c:pt idx="744">
                  <c:v>33948</c:v>
                </c:pt>
                <c:pt idx="745">
                  <c:v>33949</c:v>
                </c:pt>
                <c:pt idx="746">
                  <c:v>33952</c:v>
                </c:pt>
                <c:pt idx="747">
                  <c:v>33953</c:v>
                </c:pt>
                <c:pt idx="748">
                  <c:v>33954</c:v>
                </c:pt>
                <c:pt idx="749">
                  <c:v>33955</c:v>
                </c:pt>
                <c:pt idx="750">
                  <c:v>33956</c:v>
                </c:pt>
                <c:pt idx="751">
                  <c:v>33959</c:v>
                </c:pt>
                <c:pt idx="752">
                  <c:v>33960</c:v>
                </c:pt>
                <c:pt idx="753">
                  <c:v>33961</c:v>
                </c:pt>
                <c:pt idx="754">
                  <c:v>33962</c:v>
                </c:pt>
                <c:pt idx="755">
                  <c:v>33966</c:v>
                </c:pt>
                <c:pt idx="756">
                  <c:v>33967</c:v>
                </c:pt>
                <c:pt idx="757">
                  <c:v>33968</c:v>
                </c:pt>
                <c:pt idx="758">
                  <c:v>33969</c:v>
                </c:pt>
                <c:pt idx="759">
                  <c:v>33973</c:v>
                </c:pt>
                <c:pt idx="760">
                  <c:v>33974</c:v>
                </c:pt>
                <c:pt idx="761">
                  <c:v>33975</c:v>
                </c:pt>
                <c:pt idx="762">
                  <c:v>33976</c:v>
                </c:pt>
                <c:pt idx="763">
                  <c:v>33977</c:v>
                </c:pt>
                <c:pt idx="764">
                  <c:v>33980</c:v>
                </c:pt>
                <c:pt idx="765">
                  <c:v>33981</c:v>
                </c:pt>
                <c:pt idx="766">
                  <c:v>33982</c:v>
                </c:pt>
                <c:pt idx="767">
                  <c:v>33983</c:v>
                </c:pt>
                <c:pt idx="768">
                  <c:v>33984</c:v>
                </c:pt>
                <c:pt idx="769">
                  <c:v>33987</c:v>
                </c:pt>
                <c:pt idx="770">
                  <c:v>33988</c:v>
                </c:pt>
                <c:pt idx="771">
                  <c:v>33989</c:v>
                </c:pt>
                <c:pt idx="772">
                  <c:v>33990</c:v>
                </c:pt>
                <c:pt idx="773">
                  <c:v>33991</c:v>
                </c:pt>
                <c:pt idx="774">
                  <c:v>33994</c:v>
                </c:pt>
                <c:pt idx="775">
                  <c:v>33995</c:v>
                </c:pt>
                <c:pt idx="776">
                  <c:v>33996</c:v>
                </c:pt>
                <c:pt idx="777">
                  <c:v>33997</c:v>
                </c:pt>
                <c:pt idx="778">
                  <c:v>33998</c:v>
                </c:pt>
                <c:pt idx="779">
                  <c:v>34001</c:v>
                </c:pt>
                <c:pt idx="780">
                  <c:v>34002</c:v>
                </c:pt>
                <c:pt idx="781">
                  <c:v>34003</c:v>
                </c:pt>
                <c:pt idx="782">
                  <c:v>34004</c:v>
                </c:pt>
                <c:pt idx="783">
                  <c:v>34005</c:v>
                </c:pt>
                <c:pt idx="784">
                  <c:v>34008</c:v>
                </c:pt>
                <c:pt idx="785">
                  <c:v>34009</c:v>
                </c:pt>
                <c:pt idx="786">
                  <c:v>34010</c:v>
                </c:pt>
                <c:pt idx="787">
                  <c:v>34011</c:v>
                </c:pt>
                <c:pt idx="788">
                  <c:v>34012</c:v>
                </c:pt>
                <c:pt idx="789">
                  <c:v>34016</c:v>
                </c:pt>
                <c:pt idx="790">
                  <c:v>34017</c:v>
                </c:pt>
                <c:pt idx="791">
                  <c:v>34018</c:v>
                </c:pt>
                <c:pt idx="792">
                  <c:v>34019</c:v>
                </c:pt>
                <c:pt idx="793">
                  <c:v>34022</c:v>
                </c:pt>
                <c:pt idx="794">
                  <c:v>34023</c:v>
                </c:pt>
                <c:pt idx="795">
                  <c:v>34024</c:v>
                </c:pt>
                <c:pt idx="796">
                  <c:v>34025</c:v>
                </c:pt>
                <c:pt idx="797">
                  <c:v>34026</c:v>
                </c:pt>
                <c:pt idx="798">
                  <c:v>34029</c:v>
                </c:pt>
                <c:pt idx="799">
                  <c:v>34030</c:v>
                </c:pt>
                <c:pt idx="800">
                  <c:v>34031</c:v>
                </c:pt>
                <c:pt idx="801">
                  <c:v>34032</c:v>
                </c:pt>
                <c:pt idx="802">
                  <c:v>34033</c:v>
                </c:pt>
                <c:pt idx="803">
                  <c:v>34036</c:v>
                </c:pt>
                <c:pt idx="804">
                  <c:v>34037</c:v>
                </c:pt>
                <c:pt idx="805">
                  <c:v>34038</c:v>
                </c:pt>
                <c:pt idx="806">
                  <c:v>34039</c:v>
                </c:pt>
                <c:pt idx="807">
                  <c:v>34040</c:v>
                </c:pt>
                <c:pt idx="808">
                  <c:v>34043</c:v>
                </c:pt>
                <c:pt idx="809">
                  <c:v>34044</c:v>
                </c:pt>
                <c:pt idx="810">
                  <c:v>34045</c:v>
                </c:pt>
                <c:pt idx="811">
                  <c:v>34046</c:v>
                </c:pt>
                <c:pt idx="812">
                  <c:v>34047</c:v>
                </c:pt>
                <c:pt idx="813">
                  <c:v>34050</c:v>
                </c:pt>
                <c:pt idx="814">
                  <c:v>34051</c:v>
                </c:pt>
                <c:pt idx="815">
                  <c:v>34052</c:v>
                </c:pt>
                <c:pt idx="816">
                  <c:v>34053</c:v>
                </c:pt>
                <c:pt idx="817">
                  <c:v>34054</c:v>
                </c:pt>
                <c:pt idx="818">
                  <c:v>34057</c:v>
                </c:pt>
                <c:pt idx="819">
                  <c:v>34058</c:v>
                </c:pt>
                <c:pt idx="820">
                  <c:v>34059</c:v>
                </c:pt>
                <c:pt idx="821">
                  <c:v>34060</c:v>
                </c:pt>
                <c:pt idx="822">
                  <c:v>34061</c:v>
                </c:pt>
                <c:pt idx="823">
                  <c:v>34064</c:v>
                </c:pt>
                <c:pt idx="824">
                  <c:v>34065</c:v>
                </c:pt>
                <c:pt idx="825">
                  <c:v>34066</c:v>
                </c:pt>
                <c:pt idx="826">
                  <c:v>34067</c:v>
                </c:pt>
                <c:pt idx="827">
                  <c:v>34071</c:v>
                </c:pt>
                <c:pt idx="828">
                  <c:v>34072</c:v>
                </c:pt>
                <c:pt idx="829">
                  <c:v>34073</c:v>
                </c:pt>
                <c:pt idx="830">
                  <c:v>34074</c:v>
                </c:pt>
                <c:pt idx="831">
                  <c:v>34075</c:v>
                </c:pt>
                <c:pt idx="832">
                  <c:v>34078</c:v>
                </c:pt>
                <c:pt idx="833">
                  <c:v>34079</c:v>
                </c:pt>
                <c:pt idx="834">
                  <c:v>34080</c:v>
                </c:pt>
                <c:pt idx="835">
                  <c:v>34081</c:v>
                </c:pt>
                <c:pt idx="836">
                  <c:v>34082</c:v>
                </c:pt>
                <c:pt idx="837">
                  <c:v>34085</c:v>
                </c:pt>
                <c:pt idx="838">
                  <c:v>34086</c:v>
                </c:pt>
                <c:pt idx="839">
                  <c:v>34087</c:v>
                </c:pt>
                <c:pt idx="840">
                  <c:v>34088</c:v>
                </c:pt>
                <c:pt idx="841">
                  <c:v>34089</c:v>
                </c:pt>
                <c:pt idx="842">
                  <c:v>34092</c:v>
                </c:pt>
                <c:pt idx="843">
                  <c:v>34093</c:v>
                </c:pt>
                <c:pt idx="844">
                  <c:v>34094</c:v>
                </c:pt>
                <c:pt idx="845">
                  <c:v>34095</c:v>
                </c:pt>
                <c:pt idx="846">
                  <c:v>34096</c:v>
                </c:pt>
                <c:pt idx="847">
                  <c:v>34099</c:v>
                </c:pt>
                <c:pt idx="848">
                  <c:v>34100</c:v>
                </c:pt>
                <c:pt idx="849">
                  <c:v>34101</c:v>
                </c:pt>
                <c:pt idx="850">
                  <c:v>34102</c:v>
                </c:pt>
                <c:pt idx="851">
                  <c:v>34103</c:v>
                </c:pt>
                <c:pt idx="852">
                  <c:v>34106</c:v>
                </c:pt>
                <c:pt idx="853">
                  <c:v>34107</c:v>
                </c:pt>
                <c:pt idx="854">
                  <c:v>34108</c:v>
                </c:pt>
                <c:pt idx="855">
                  <c:v>34109</c:v>
                </c:pt>
                <c:pt idx="856">
                  <c:v>34110</c:v>
                </c:pt>
                <c:pt idx="857">
                  <c:v>34113</c:v>
                </c:pt>
                <c:pt idx="858">
                  <c:v>34114</c:v>
                </c:pt>
                <c:pt idx="859">
                  <c:v>34115</c:v>
                </c:pt>
                <c:pt idx="860">
                  <c:v>34116</c:v>
                </c:pt>
                <c:pt idx="861">
                  <c:v>34117</c:v>
                </c:pt>
                <c:pt idx="862">
                  <c:v>34121</c:v>
                </c:pt>
                <c:pt idx="863">
                  <c:v>34122</c:v>
                </c:pt>
                <c:pt idx="864">
                  <c:v>34123</c:v>
                </c:pt>
                <c:pt idx="865">
                  <c:v>34124</c:v>
                </c:pt>
                <c:pt idx="866">
                  <c:v>34127</c:v>
                </c:pt>
                <c:pt idx="867">
                  <c:v>34128</c:v>
                </c:pt>
                <c:pt idx="868">
                  <c:v>34129</c:v>
                </c:pt>
                <c:pt idx="869">
                  <c:v>34130</c:v>
                </c:pt>
                <c:pt idx="870">
                  <c:v>34131</c:v>
                </c:pt>
                <c:pt idx="871">
                  <c:v>34134</c:v>
                </c:pt>
                <c:pt idx="872">
                  <c:v>34135</c:v>
                </c:pt>
                <c:pt idx="873">
                  <c:v>34136</c:v>
                </c:pt>
                <c:pt idx="874">
                  <c:v>34137</c:v>
                </c:pt>
                <c:pt idx="875">
                  <c:v>34138</c:v>
                </c:pt>
                <c:pt idx="876">
                  <c:v>34141</c:v>
                </c:pt>
                <c:pt idx="877">
                  <c:v>34142</c:v>
                </c:pt>
                <c:pt idx="878">
                  <c:v>34143</c:v>
                </c:pt>
                <c:pt idx="879">
                  <c:v>34144</c:v>
                </c:pt>
                <c:pt idx="880">
                  <c:v>34145</c:v>
                </c:pt>
                <c:pt idx="881">
                  <c:v>34148</c:v>
                </c:pt>
                <c:pt idx="882">
                  <c:v>34149</c:v>
                </c:pt>
                <c:pt idx="883">
                  <c:v>34150</c:v>
                </c:pt>
                <c:pt idx="884">
                  <c:v>34151</c:v>
                </c:pt>
                <c:pt idx="885">
                  <c:v>34152</c:v>
                </c:pt>
                <c:pt idx="886">
                  <c:v>34156</c:v>
                </c:pt>
                <c:pt idx="887">
                  <c:v>34157</c:v>
                </c:pt>
                <c:pt idx="888">
                  <c:v>34158</c:v>
                </c:pt>
                <c:pt idx="889">
                  <c:v>34159</c:v>
                </c:pt>
                <c:pt idx="890">
                  <c:v>34162</c:v>
                </c:pt>
                <c:pt idx="891">
                  <c:v>34163</c:v>
                </c:pt>
                <c:pt idx="892">
                  <c:v>34164</c:v>
                </c:pt>
                <c:pt idx="893">
                  <c:v>34165</c:v>
                </c:pt>
                <c:pt idx="894">
                  <c:v>34166</c:v>
                </c:pt>
                <c:pt idx="895">
                  <c:v>34169</c:v>
                </c:pt>
                <c:pt idx="896">
                  <c:v>34170</c:v>
                </c:pt>
                <c:pt idx="897">
                  <c:v>34171</c:v>
                </c:pt>
                <c:pt idx="898">
                  <c:v>34172</c:v>
                </c:pt>
                <c:pt idx="899">
                  <c:v>34173</c:v>
                </c:pt>
                <c:pt idx="900">
                  <c:v>34176</c:v>
                </c:pt>
                <c:pt idx="901">
                  <c:v>34177</c:v>
                </c:pt>
                <c:pt idx="902">
                  <c:v>34178</c:v>
                </c:pt>
                <c:pt idx="903">
                  <c:v>34179</c:v>
                </c:pt>
                <c:pt idx="904">
                  <c:v>34180</c:v>
                </c:pt>
                <c:pt idx="905">
                  <c:v>34183</c:v>
                </c:pt>
                <c:pt idx="906">
                  <c:v>34184</c:v>
                </c:pt>
                <c:pt idx="907">
                  <c:v>34185</c:v>
                </c:pt>
                <c:pt idx="908">
                  <c:v>34186</c:v>
                </c:pt>
                <c:pt idx="909">
                  <c:v>34187</c:v>
                </c:pt>
                <c:pt idx="910">
                  <c:v>34190</c:v>
                </c:pt>
                <c:pt idx="911">
                  <c:v>34191</c:v>
                </c:pt>
                <c:pt idx="912">
                  <c:v>34192</c:v>
                </c:pt>
                <c:pt idx="913">
                  <c:v>34193</c:v>
                </c:pt>
                <c:pt idx="914">
                  <c:v>34194</c:v>
                </c:pt>
                <c:pt idx="915">
                  <c:v>34197</c:v>
                </c:pt>
                <c:pt idx="916">
                  <c:v>34198</c:v>
                </c:pt>
                <c:pt idx="917">
                  <c:v>34199</c:v>
                </c:pt>
                <c:pt idx="918">
                  <c:v>34200</c:v>
                </c:pt>
                <c:pt idx="919">
                  <c:v>34201</c:v>
                </c:pt>
                <c:pt idx="920">
                  <c:v>34204</c:v>
                </c:pt>
                <c:pt idx="921">
                  <c:v>34205</c:v>
                </c:pt>
                <c:pt idx="922">
                  <c:v>34206</c:v>
                </c:pt>
                <c:pt idx="923">
                  <c:v>34207</c:v>
                </c:pt>
                <c:pt idx="924">
                  <c:v>34208</c:v>
                </c:pt>
                <c:pt idx="925">
                  <c:v>34211</c:v>
                </c:pt>
                <c:pt idx="926">
                  <c:v>34212</c:v>
                </c:pt>
                <c:pt idx="927">
                  <c:v>34213</c:v>
                </c:pt>
                <c:pt idx="928">
                  <c:v>34214</c:v>
                </c:pt>
                <c:pt idx="929">
                  <c:v>34215</c:v>
                </c:pt>
                <c:pt idx="930">
                  <c:v>34219</c:v>
                </c:pt>
                <c:pt idx="931">
                  <c:v>34220</c:v>
                </c:pt>
                <c:pt idx="932">
                  <c:v>34221</c:v>
                </c:pt>
                <c:pt idx="933">
                  <c:v>34222</c:v>
                </c:pt>
                <c:pt idx="934">
                  <c:v>34225</c:v>
                </c:pt>
                <c:pt idx="935">
                  <c:v>34226</c:v>
                </c:pt>
                <c:pt idx="936">
                  <c:v>34227</c:v>
                </c:pt>
                <c:pt idx="937">
                  <c:v>34228</c:v>
                </c:pt>
                <c:pt idx="938">
                  <c:v>34229</c:v>
                </c:pt>
                <c:pt idx="939">
                  <c:v>34232</c:v>
                </c:pt>
                <c:pt idx="940">
                  <c:v>34233</c:v>
                </c:pt>
                <c:pt idx="941">
                  <c:v>34234</c:v>
                </c:pt>
                <c:pt idx="942">
                  <c:v>34235</c:v>
                </c:pt>
                <c:pt idx="943">
                  <c:v>34236</c:v>
                </c:pt>
                <c:pt idx="944">
                  <c:v>34239</c:v>
                </c:pt>
                <c:pt idx="945">
                  <c:v>34240</c:v>
                </c:pt>
                <c:pt idx="946">
                  <c:v>34241</c:v>
                </c:pt>
                <c:pt idx="947">
                  <c:v>34242</c:v>
                </c:pt>
                <c:pt idx="948">
                  <c:v>34243</c:v>
                </c:pt>
                <c:pt idx="949">
                  <c:v>34246</c:v>
                </c:pt>
                <c:pt idx="950">
                  <c:v>34247</c:v>
                </c:pt>
                <c:pt idx="951">
                  <c:v>34248</c:v>
                </c:pt>
                <c:pt idx="952">
                  <c:v>34249</c:v>
                </c:pt>
                <c:pt idx="953">
                  <c:v>34250</c:v>
                </c:pt>
                <c:pt idx="954">
                  <c:v>34253</c:v>
                </c:pt>
                <c:pt idx="955">
                  <c:v>34254</c:v>
                </c:pt>
                <c:pt idx="956">
                  <c:v>34255</c:v>
                </c:pt>
                <c:pt idx="957">
                  <c:v>34256</c:v>
                </c:pt>
                <c:pt idx="958">
                  <c:v>34257</c:v>
                </c:pt>
                <c:pt idx="959">
                  <c:v>34260</c:v>
                </c:pt>
                <c:pt idx="960">
                  <c:v>34261</c:v>
                </c:pt>
                <c:pt idx="961">
                  <c:v>34262</c:v>
                </c:pt>
                <c:pt idx="962">
                  <c:v>34263</c:v>
                </c:pt>
                <c:pt idx="963">
                  <c:v>34264</c:v>
                </c:pt>
                <c:pt idx="964">
                  <c:v>34267</c:v>
                </c:pt>
                <c:pt idx="965">
                  <c:v>34268</c:v>
                </c:pt>
                <c:pt idx="966">
                  <c:v>34269</c:v>
                </c:pt>
                <c:pt idx="967">
                  <c:v>34270</c:v>
                </c:pt>
                <c:pt idx="968">
                  <c:v>34271</c:v>
                </c:pt>
                <c:pt idx="969">
                  <c:v>34274</c:v>
                </c:pt>
                <c:pt idx="970">
                  <c:v>34275</c:v>
                </c:pt>
                <c:pt idx="971">
                  <c:v>34276</c:v>
                </c:pt>
                <c:pt idx="972">
                  <c:v>34277</c:v>
                </c:pt>
                <c:pt idx="973">
                  <c:v>34278</c:v>
                </c:pt>
                <c:pt idx="974">
                  <c:v>34281</c:v>
                </c:pt>
                <c:pt idx="975">
                  <c:v>34282</c:v>
                </c:pt>
                <c:pt idx="976">
                  <c:v>34283</c:v>
                </c:pt>
                <c:pt idx="977">
                  <c:v>34284</c:v>
                </c:pt>
                <c:pt idx="978">
                  <c:v>34285</c:v>
                </c:pt>
                <c:pt idx="979">
                  <c:v>34288</c:v>
                </c:pt>
                <c:pt idx="980">
                  <c:v>34289</c:v>
                </c:pt>
                <c:pt idx="981">
                  <c:v>34290</c:v>
                </c:pt>
                <c:pt idx="982">
                  <c:v>34291</c:v>
                </c:pt>
                <c:pt idx="983">
                  <c:v>34292</c:v>
                </c:pt>
                <c:pt idx="984">
                  <c:v>34295</c:v>
                </c:pt>
                <c:pt idx="985">
                  <c:v>34296</c:v>
                </c:pt>
                <c:pt idx="986">
                  <c:v>34297</c:v>
                </c:pt>
                <c:pt idx="987">
                  <c:v>34299</c:v>
                </c:pt>
                <c:pt idx="988">
                  <c:v>34302</c:v>
                </c:pt>
                <c:pt idx="989">
                  <c:v>34303</c:v>
                </c:pt>
                <c:pt idx="990">
                  <c:v>34304</c:v>
                </c:pt>
                <c:pt idx="991">
                  <c:v>34305</c:v>
                </c:pt>
                <c:pt idx="992">
                  <c:v>34306</c:v>
                </c:pt>
                <c:pt idx="993">
                  <c:v>34309</c:v>
                </c:pt>
                <c:pt idx="994">
                  <c:v>34310</c:v>
                </c:pt>
                <c:pt idx="995">
                  <c:v>34311</c:v>
                </c:pt>
                <c:pt idx="996">
                  <c:v>34312</c:v>
                </c:pt>
                <c:pt idx="997">
                  <c:v>34313</c:v>
                </c:pt>
                <c:pt idx="998">
                  <c:v>34316</c:v>
                </c:pt>
                <c:pt idx="999">
                  <c:v>34317</c:v>
                </c:pt>
                <c:pt idx="1000">
                  <c:v>34318</c:v>
                </c:pt>
                <c:pt idx="1001">
                  <c:v>34319</c:v>
                </c:pt>
                <c:pt idx="1002">
                  <c:v>34320</c:v>
                </c:pt>
                <c:pt idx="1003">
                  <c:v>34323</c:v>
                </c:pt>
                <c:pt idx="1004">
                  <c:v>34324</c:v>
                </c:pt>
                <c:pt idx="1005">
                  <c:v>34325</c:v>
                </c:pt>
                <c:pt idx="1006">
                  <c:v>34326</c:v>
                </c:pt>
                <c:pt idx="1007">
                  <c:v>34330</c:v>
                </c:pt>
                <c:pt idx="1008">
                  <c:v>34331</c:v>
                </c:pt>
                <c:pt idx="1009">
                  <c:v>34332</c:v>
                </c:pt>
                <c:pt idx="1010">
                  <c:v>34333</c:v>
                </c:pt>
                <c:pt idx="1011">
                  <c:v>34334</c:v>
                </c:pt>
                <c:pt idx="1012">
                  <c:v>34337</c:v>
                </c:pt>
                <c:pt idx="1013">
                  <c:v>34338</c:v>
                </c:pt>
                <c:pt idx="1014">
                  <c:v>34339</c:v>
                </c:pt>
                <c:pt idx="1015">
                  <c:v>34340</c:v>
                </c:pt>
                <c:pt idx="1016">
                  <c:v>34341</c:v>
                </c:pt>
                <c:pt idx="1017">
                  <c:v>34344</c:v>
                </c:pt>
                <c:pt idx="1018">
                  <c:v>34345</c:v>
                </c:pt>
                <c:pt idx="1019">
                  <c:v>34346</c:v>
                </c:pt>
                <c:pt idx="1020">
                  <c:v>34347</c:v>
                </c:pt>
                <c:pt idx="1021">
                  <c:v>34348</c:v>
                </c:pt>
                <c:pt idx="1022">
                  <c:v>34351</c:v>
                </c:pt>
                <c:pt idx="1023">
                  <c:v>34352</c:v>
                </c:pt>
                <c:pt idx="1024">
                  <c:v>34353</c:v>
                </c:pt>
                <c:pt idx="1025">
                  <c:v>34354</c:v>
                </c:pt>
                <c:pt idx="1026">
                  <c:v>34355</c:v>
                </c:pt>
                <c:pt idx="1027">
                  <c:v>34358</c:v>
                </c:pt>
                <c:pt idx="1028">
                  <c:v>34359</c:v>
                </c:pt>
                <c:pt idx="1029">
                  <c:v>34360</c:v>
                </c:pt>
                <c:pt idx="1030">
                  <c:v>34361</c:v>
                </c:pt>
                <c:pt idx="1031">
                  <c:v>34362</c:v>
                </c:pt>
                <c:pt idx="1032">
                  <c:v>34365</c:v>
                </c:pt>
                <c:pt idx="1033">
                  <c:v>34366</c:v>
                </c:pt>
                <c:pt idx="1034">
                  <c:v>34367</c:v>
                </c:pt>
                <c:pt idx="1035">
                  <c:v>34368</c:v>
                </c:pt>
                <c:pt idx="1036">
                  <c:v>34369</c:v>
                </c:pt>
                <c:pt idx="1037">
                  <c:v>34372</c:v>
                </c:pt>
                <c:pt idx="1038">
                  <c:v>34373</c:v>
                </c:pt>
                <c:pt idx="1039">
                  <c:v>34374</c:v>
                </c:pt>
                <c:pt idx="1040">
                  <c:v>34375</c:v>
                </c:pt>
                <c:pt idx="1041">
                  <c:v>34376</c:v>
                </c:pt>
                <c:pt idx="1042">
                  <c:v>34379</c:v>
                </c:pt>
                <c:pt idx="1043">
                  <c:v>34380</c:v>
                </c:pt>
                <c:pt idx="1044">
                  <c:v>34381</c:v>
                </c:pt>
                <c:pt idx="1045">
                  <c:v>34382</c:v>
                </c:pt>
                <c:pt idx="1046">
                  <c:v>34383</c:v>
                </c:pt>
                <c:pt idx="1047">
                  <c:v>34387</c:v>
                </c:pt>
                <c:pt idx="1048">
                  <c:v>34388</c:v>
                </c:pt>
                <c:pt idx="1049">
                  <c:v>34389</c:v>
                </c:pt>
                <c:pt idx="1050">
                  <c:v>34390</c:v>
                </c:pt>
                <c:pt idx="1051">
                  <c:v>34393</c:v>
                </c:pt>
                <c:pt idx="1052">
                  <c:v>34394</c:v>
                </c:pt>
                <c:pt idx="1053">
                  <c:v>34395</c:v>
                </c:pt>
                <c:pt idx="1054">
                  <c:v>34396</c:v>
                </c:pt>
                <c:pt idx="1055">
                  <c:v>34397</c:v>
                </c:pt>
                <c:pt idx="1056">
                  <c:v>34400</c:v>
                </c:pt>
                <c:pt idx="1057">
                  <c:v>34401</c:v>
                </c:pt>
                <c:pt idx="1058">
                  <c:v>34402</c:v>
                </c:pt>
                <c:pt idx="1059">
                  <c:v>34403</c:v>
                </c:pt>
                <c:pt idx="1060">
                  <c:v>34404</c:v>
                </c:pt>
                <c:pt idx="1061">
                  <c:v>34407</c:v>
                </c:pt>
                <c:pt idx="1062">
                  <c:v>34408</c:v>
                </c:pt>
                <c:pt idx="1063">
                  <c:v>34409</c:v>
                </c:pt>
                <c:pt idx="1064">
                  <c:v>34410</c:v>
                </c:pt>
                <c:pt idx="1065">
                  <c:v>34411</c:v>
                </c:pt>
                <c:pt idx="1066">
                  <c:v>34414</c:v>
                </c:pt>
                <c:pt idx="1067">
                  <c:v>34415</c:v>
                </c:pt>
                <c:pt idx="1068">
                  <c:v>34416</c:v>
                </c:pt>
                <c:pt idx="1069">
                  <c:v>34417</c:v>
                </c:pt>
                <c:pt idx="1070">
                  <c:v>34418</c:v>
                </c:pt>
                <c:pt idx="1071">
                  <c:v>34421</c:v>
                </c:pt>
                <c:pt idx="1072">
                  <c:v>34422</c:v>
                </c:pt>
                <c:pt idx="1073">
                  <c:v>34423</c:v>
                </c:pt>
                <c:pt idx="1074">
                  <c:v>34424</c:v>
                </c:pt>
                <c:pt idx="1075">
                  <c:v>34428</c:v>
                </c:pt>
                <c:pt idx="1076">
                  <c:v>34429</c:v>
                </c:pt>
                <c:pt idx="1077">
                  <c:v>34430</c:v>
                </c:pt>
                <c:pt idx="1078">
                  <c:v>34431</c:v>
                </c:pt>
                <c:pt idx="1079">
                  <c:v>34432</c:v>
                </c:pt>
                <c:pt idx="1080">
                  <c:v>34435</c:v>
                </c:pt>
                <c:pt idx="1081">
                  <c:v>34436</c:v>
                </c:pt>
                <c:pt idx="1082">
                  <c:v>34437</c:v>
                </c:pt>
                <c:pt idx="1083">
                  <c:v>34438</c:v>
                </c:pt>
                <c:pt idx="1084">
                  <c:v>34439</c:v>
                </c:pt>
                <c:pt idx="1085">
                  <c:v>34442</c:v>
                </c:pt>
                <c:pt idx="1086">
                  <c:v>34443</c:v>
                </c:pt>
                <c:pt idx="1087">
                  <c:v>34444</c:v>
                </c:pt>
                <c:pt idx="1088">
                  <c:v>34445</c:v>
                </c:pt>
                <c:pt idx="1089">
                  <c:v>34446</c:v>
                </c:pt>
                <c:pt idx="1090">
                  <c:v>34449</c:v>
                </c:pt>
                <c:pt idx="1091">
                  <c:v>34450</c:v>
                </c:pt>
                <c:pt idx="1092">
                  <c:v>34452</c:v>
                </c:pt>
                <c:pt idx="1093">
                  <c:v>34453</c:v>
                </c:pt>
                <c:pt idx="1094">
                  <c:v>34456</c:v>
                </c:pt>
                <c:pt idx="1095">
                  <c:v>34457</c:v>
                </c:pt>
                <c:pt idx="1096">
                  <c:v>34458</c:v>
                </c:pt>
                <c:pt idx="1097">
                  <c:v>34459</c:v>
                </c:pt>
                <c:pt idx="1098">
                  <c:v>34460</c:v>
                </c:pt>
                <c:pt idx="1099">
                  <c:v>34463</c:v>
                </c:pt>
                <c:pt idx="1100">
                  <c:v>34464</c:v>
                </c:pt>
                <c:pt idx="1101">
                  <c:v>34465</c:v>
                </c:pt>
                <c:pt idx="1102">
                  <c:v>34466</c:v>
                </c:pt>
                <c:pt idx="1103">
                  <c:v>34467</c:v>
                </c:pt>
                <c:pt idx="1104">
                  <c:v>34470</c:v>
                </c:pt>
                <c:pt idx="1105">
                  <c:v>34471</c:v>
                </c:pt>
                <c:pt idx="1106">
                  <c:v>34472</c:v>
                </c:pt>
                <c:pt idx="1107">
                  <c:v>34473</c:v>
                </c:pt>
                <c:pt idx="1108">
                  <c:v>34474</c:v>
                </c:pt>
                <c:pt idx="1109">
                  <c:v>34477</c:v>
                </c:pt>
                <c:pt idx="1110">
                  <c:v>34478</c:v>
                </c:pt>
                <c:pt idx="1111">
                  <c:v>34479</c:v>
                </c:pt>
                <c:pt idx="1112">
                  <c:v>34480</c:v>
                </c:pt>
                <c:pt idx="1113">
                  <c:v>34481</c:v>
                </c:pt>
                <c:pt idx="1114">
                  <c:v>34485</c:v>
                </c:pt>
                <c:pt idx="1115">
                  <c:v>34486</c:v>
                </c:pt>
                <c:pt idx="1116">
                  <c:v>34487</c:v>
                </c:pt>
                <c:pt idx="1117">
                  <c:v>34488</c:v>
                </c:pt>
                <c:pt idx="1118">
                  <c:v>34491</c:v>
                </c:pt>
                <c:pt idx="1119">
                  <c:v>34492</c:v>
                </c:pt>
                <c:pt idx="1120">
                  <c:v>34493</c:v>
                </c:pt>
                <c:pt idx="1121">
                  <c:v>34494</c:v>
                </c:pt>
                <c:pt idx="1122">
                  <c:v>34495</c:v>
                </c:pt>
                <c:pt idx="1123">
                  <c:v>34498</c:v>
                </c:pt>
                <c:pt idx="1124">
                  <c:v>34499</c:v>
                </c:pt>
                <c:pt idx="1125">
                  <c:v>34500</c:v>
                </c:pt>
                <c:pt idx="1126">
                  <c:v>34501</c:v>
                </c:pt>
                <c:pt idx="1127">
                  <c:v>34502</c:v>
                </c:pt>
                <c:pt idx="1128">
                  <c:v>34505</c:v>
                </c:pt>
                <c:pt idx="1129">
                  <c:v>34506</c:v>
                </c:pt>
                <c:pt idx="1130">
                  <c:v>34507</c:v>
                </c:pt>
                <c:pt idx="1131">
                  <c:v>34508</c:v>
                </c:pt>
                <c:pt idx="1132">
                  <c:v>34509</c:v>
                </c:pt>
                <c:pt idx="1133">
                  <c:v>34512</c:v>
                </c:pt>
                <c:pt idx="1134">
                  <c:v>34513</c:v>
                </c:pt>
                <c:pt idx="1135">
                  <c:v>34514</c:v>
                </c:pt>
                <c:pt idx="1136">
                  <c:v>34515</c:v>
                </c:pt>
                <c:pt idx="1137">
                  <c:v>34516</c:v>
                </c:pt>
                <c:pt idx="1138">
                  <c:v>34520</c:v>
                </c:pt>
                <c:pt idx="1139">
                  <c:v>34521</c:v>
                </c:pt>
                <c:pt idx="1140">
                  <c:v>34522</c:v>
                </c:pt>
                <c:pt idx="1141">
                  <c:v>34523</c:v>
                </c:pt>
                <c:pt idx="1142">
                  <c:v>34526</c:v>
                </c:pt>
                <c:pt idx="1143">
                  <c:v>34527</c:v>
                </c:pt>
                <c:pt idx="1144">
                  <c:v>34528</c:v>
                </c:pt>
                <c:pt idx="1145">
                  <c:v>34529</c:v>
                </c:pt>
                <c:pt idx="1146">
                  <c:v>34530</c:v>
                </c:pt>
                <c:pt idx="1147">
                  <c:v>34533</c:v>
                </c:pt>
                <c:pt idx="1148">
                  <c:v>34534</c:v>
                </c:pt>
                <c:pt idx="1149">
                  <c:v>34535</c:v>
                </c:pt>
                <c:pt idx="1150">
                  <c:v>34536</c:v>
                </c:pt>
                <c:pt idx="1151">
                  <c:v>34537</c:v>
                </c:pt>
                <c:pt idx="1152">
                  <c:v>34540</c:v>
                </c:pt>
                <c:pt idx="1153">
                  <c:v>34541</c:v>
                </c:pt>
                <c:pt idx="1154">
                  <c:v>34542</c:v>
                </c:pt>
                <c:pt idx="1155">
                  <c:v>34543</c:v>
                </c:pt>
                <c:pt idx="1156">
                  <c:v>34544</c:v>
                </c:pt>
                <c:pt idx="1157">
                  <c:v>34547</c:v>
                </c:pt>
                <c:pt idx="1158">
                  <c:v>34548</c:v>
                </c:pt>
                <c:pt idx="1159">
                  <c:v>34549</c:v>
                </c:pt>
                <c:pt idx="1160">
                  <c:v>34550</c:v>
                </c:pt>
                <c:pt idx="1161">
                  <c:v>34551</c:v>
                </c:pt>
                <c:pt idx="1162">
                  <c:v>34554</c:v>
                </c:pt>
                <c:pt idx="1163">
                  <c:v>34555</c:v>
                </c:pt>
                <c:pt idx="1164">
                  <c:v>34556</c:v>
                </c:pt>
                <c:pt idx="1165">
                  <c:v>34557</c:v>
                </c:pt>
                <c:pt idx="1166">
                  <c:v>34558</c:v>
                </c:pt>
                <c:pt idx="1167">
                  <c:v>34561</c:v>
                </c:pt>
                <c:pt idx="1168">
                  <c:v>34562</c:v>
                </c:pt>
                <c:pt idx="1169">
                  <c:v>34563</c:v>
                </c:pt>
                <c:pt idx="1170">
                  <c:v>34564</c:v>
                </c:pt>
                <c:pt idx="1171">
                  <c:v>34565</c:v>
                </c:pt>
                <c:pt idx="1172">
                  <c:v>34568</c:v>
                </c:pt>
                <c:pt idx="1173">
                  <c:v>34569</c:v>
                </c:pt>
                <c:pt idx="1174">
                  <c:v>34570</c:v>
                </c:pt>
                <c:pt idx="1175">
                  <c:v>34571</c:v>
                </c:pt>
                <c:pt idx="1176">
                  <c:v>34572</c:v>
                </c:pt>
                <c:pt idx="1177">
                  <c:v>34575</c:v>
                </c:pt>
                <c:pt idx="1178">
                  <c:v>34576</c:v>
                </c:pt>
                <c:pt idx="1179">
                  <c:v>34577</c:v>
                </c:pt>
                <c:pt idx="1180">
                  <c:v>34578</c:v>
                </c:pt>
                <c:pt idx="1181">
                  <c:v>34579</c:v>
                </c:pt>
                <c:pt idx="1182">
                  <c:v>34583</c:v>
                </c:pt>
                <c:pt idx="1183">
                  <c:v>34584</c:v>
                </c:pt>
                <c:pt idx="1184">
                  <c:v>34585</c:v>
                </c:pt>
                <c:pt idx="1185">
                  <c:v>34586</c:v>
                </c:pt>
                <c:pt idx="1186">
                  <c:v>34589</c:v>
                </c:pt>
                <c:pt idx="1187">
                  <c:v>34590</c:v>
                </c:pt>
                <c:pt idx="1188">
                  <c:v>34591</c:v>
                </c:pt>
                <c:pt idx="1189">
                  <c:v>34592</c:v>
                </c:pt>
                <c:pt idx="1190">
                  <c:v>34593</c:v>
                </c:pt>
                <c:pt idx="1191">
                  <c:v>34596</c:v>
                </c:pt>
                <c:pt idx="1192">
                  <c:v>34597</c:v>
                </c:pt>
                <c:pt idx="1193">
                  <c:v>34598</c:v>
                </c:pt>
                <c:pt idx="1194">
                  <c:v>34599</c:v>
                </c:pt>
                <c:pt idx="1195">
                  <c:v>34600</c:v>
                </c:pt>
                <c:pt idx="1196">
                  <c:v>34603</c:v>
                </c:pt>
                <c:pt idx="1197">
                  <c:v>34604</c:v>
                </c:pt>
                <c:pt idx="1198">
                  <c:v>34605</c:v>
                </c:pt>
                <c:pt idx="1199">
                  <c:v>34606</c:v>
                </c:pt>
                <c:pt idx="1200">
                  <c:v>34607</c:v>
                </c:pt>
                <c:pt idx="1201">
                  <c:v>34610</c:v>
                </c:pt>
                <c:pt idx="1202">
                  <c:v>34611</c:v>
                </c:pt>
                <c:pt idx="1203">
                  <c:v>34612</c:v>
                </c:pt>
                <c:pt idx="1204">
                  <c:v>34613</c:v>
                </c:pt>
                <c:pt idx="1205">
                  <c:v>34614</c:v>
                </c:pt>
                <c:pt idx="1206">
                  <c:v>34617</c:v>
                </c:pt>
                <c:pt idx="1207">
                  <c:v>34618</c:v>
                </c:pt>
                <c:pt idx="1208">
                  <c:v>34619</c:v>
                </c:pt>
                <c:pt idx="1209">
                  <c:v>34620</c:v>
                </c:pt>
                <c:pt idx="1210">
                  <c:v>34621</c:v>
                </c:pt>
                <c:pt idx="1211">
                  <c:v>34624</c:v>
                </c:pt>
                <c:pt idx="1212">
                  <c:v>34625</c:v>
                </c:pt>
                <c:pt idx="1213">
                  <c:v>34626</c:v>
                </c:pt>
                <c:pt idx="1214">
                  <c:v>34627</c:v>
                </c:pt>
                <c:pt idx="1215">
                  <c:v>34628</c:v>
                </c:pt>
                <c:pt idx="1216">
                  <c:v>34631</c:v>
                </c:pt>
                <c:pt idx="1217">
                  <c:v>34632</c:v>
                </c:pt>
                <c:pt idx="1218">
                  <c:v>34633</c:v>
                </c:pt>
                <c:pt idx="1219">
                  <c:v>34634</c:v>
                </c:pt>
                <c:pt idx="1220">
                  <c:v>34635</c:v>
                </c:pt>
                <c:pt idx="1221">
                  <c:v>34638</c:v>
                </c:pt>
                <c:pt idx="1222">
                  <c:v>34639</c:v>
                </c:pt>
                <c:pt idx="1223">
                  <c:v>34640</c:v>
                </c:pt>
                <c:pt idx="1224">
                  <c:v>34641</c:v>
                </c:pt>
                <c:pt idx="1225">
                  <c:v>34642</c:v>
                </c:pt>
                <c:pt idx="1226">
                  <c:v>34645</c:v>
                </c:pt>
                <c:pt idx="1227">
                  <c:v>34646</c:v>
                </c:pt>
                <c:pt idx="1228">
                  <c:v>34647</c:v>
                </c:pt>
                <c:pt idx="1229">
                  <c:v>34648</c:v>
                </c:pt>
                <c:pt idx="1230">
                  <c:v>34649</c:v>
                </c:pt>
                <c:pt idx="1231">
                  <c:v>34652</c:v>
                </c:pt>
                <c:pt idx="1232">
                  <c:v>34653</c:v>
                </c:pt>
                <c:pt idx="1233">
                  <c:v>34654</c:v>
                </c:pt>
                <c:pt idx="1234">
                  <c:v>34655</c:v>
                </c:pt>
                <c:pt idx="1235">
                  <c:v>34656</c:v>
                </c:pt>
                <c:pt idx="1236">
                  <c:v>34659</c:v>
                </c:pt>
                <c:pt idx="1237">
                  <c:v>34660</c:v>
                </c:pt>
                <c:pt idx="1238">
                  <c:v>34661</c:v>
                </c:pt>
                <c:pt idx="1239">
                  <c:v>34663</c:v>
                </c:pt>
                <c:pt idx="1240">
                  <c:v>34666</c:v>
                </c:pt>
                <c:pt idx="1241">
                  <c:v>34667</c:v>
                </c:pt>
                <c:pt idx="1242">
                  <c:v>34668</c:v>
                </c:pt>
                <c:pt idx="1243">
                  <c:v>34669</c:v>
                </c:pt>
                <c:pt idx="1244">
                  <c:v>34670</c:v>
                </c:pt>
                <c:pt idx="1245">
                  <c:v>34673</c:v>
                </c:pt>
                <c:pt idx="1246">
                  <c:v>34674</c:v>
                </c:pt>
                <c:pt idx="1247">
                  <c:v>34675</c:v>
                </c:pt>
                <c:pt idx="1248">
                  <c:v>34676</c:v>
                </c:pt>
                <c:pt idx="1249">
                  <c:v>34677</c:v>
                </c:pt>
                <c:pt idx="1250">
                  <c:v>34680</c:v>
                </c:pt>
                <c:pt idx="1251">
                  <c:v>34681</c:v>
                </c:pt>
                <c:pt idx="1252">
                  <c:v>34682</c:v>
                </c:pt>
                <c:pt idx="1253">
                  <c:v>34683</c:v>
                </c:pt>
                <c:pt idx="1254">
                  <c:v>34684</c:v>
                </c:pt>
                <c:pt idx="1255">
                  <c:v>34687</c:v>
                </c:pt>
                <c:pt idx="1256">
                  <c:v>34688</c:v>
                </c:pt>
                <c:pt idx="1257">
                  <c:v>34689</c:v>
                </c:pt>
                <c:pt idx="1258">
                  <c:v>34690</c:v>
                </c:pt>
                <c:pt idx="1259">
                  <c:v>34691</c:v>
                </c:pt>
                <c:pt idx="1260">
                  <c:v>34695</c:v>
                </c:pt>
                <c:pt idx="1261">
                  <c:v>34696</c:v>
                </c:pt>
                <c:pt idx="1262">
                  <c:v>34697</c:v>
                </c:pt>
                <c:pt idx="1263">
                  <c:v>34698</c:v>
                </c:pt>
                <c:pt idx="1264">
                  <c:v>34702</c:v>
                </c:pt>
                <c:pt idx="1265">
                  <c:v>34703</c:v>
                </c:pt>
                <c:pt idx="1266">
                  <c:v>34704</c:v>
                </c:pt>
                <c:pt idx="1267">
                  <c:v>34705</c:v>
                </c:pt>
                <c:pt idx="1268">
                  <c:v>34708</c:v>
                </c:pt>
                <c:pt idx="1269">
                  <c:v>34709</c:v>
                </c:pt>
                <c:pt idx="1270">
                  <c:v>34710</c:v>
                </c:pt>
                <c:pt idx="1271">
                  <c:v>34711</c:v>
                </c:pt>
                <c:pt idx="1272">
                  <c:v>34712</c:v>
                </c:pt>
                <c:pt idx="1273">
                  <c:v>34715</c:v>
                </c:pt>
                <c:pt idx="1274">
                  <c:v>34716</c:v>
                </c:pt>
                <c:pt idx="1275">
                  <c:v>34717</c:v>
                </c:pt>
                <c:pt idx="1276">
                  <c:v>34718</c:v>
                </c:pt>
                <c:pt idx="1277">
                  <c:v>34719</c:v>
                </c:pt>
                <c:pt idx="1278">
                  <c:v>34722</c:v>
                </c:pt>
                <c:pt idx="1279">
                  <c:v>34723</c:v>
                </c:pt>
                <c:pt idx="1280">
                  <c:v>34724</c:v>
                </c:pt>
                <c:pt idx="1281">
                  <c:v>34725</c:v>
                </c:pt>
                <c:pt idx="1282">
                  <c:v>34726</c:v>
                </c:pt>
                <c:pt idx="1283">
                  <c:v>34729</c:v>
                </c:pt>
                <c:pt idx="1284">
                  <c:v>34730</c:v>
                </c:pt>
                <c:pt idx="1285">
                  <c:v>34731</c:v>
                </c:pt>
                <c:pt idx="1286">
                  <c:v>34732</c:v>
                </c:pt>
                <c:pt idx="1287">
                  <c:v>34733</c:v>
                </c:pt>
                <c:pt idx="1288">
                  <c:v>34736</c:v>
                </c:pt>
                <c:pt idx="1289">
                  <c:v>34737</c:v>
                </c:pt>
                <c:pt idx="1290">
                  <c:v>34738</c:v>
                </c:pt>
                <c:pt idx="1291">
                  <c:v>34739</c:v>
                </c:pt>
                <c:pt idx="1292">
                  <c:v>34740</c:v>
                </c:pt>
                <c:pt idx="1293">
                  <c:v>34743</c:v>
                </c:pt>
                <c:pt idx="1294">
                  <c:v>34744</c:v>
                </c:pt>
                <c:pt idx="1295">
                  <c:v>34745</c:v>
                </c:pt>
                <c:pt idx="1296">
                  <c:v>34746</c:v>
                </c:pt>
                <c:pt idx="1297">
                  <c:v>34747</c:v>
                </c:pt>
                <c:pt idx="1298">
                  <c:v>34751</c:v>
                </c:pt>
                <c:pt idx="1299">
                  <c:v>34752</c:v>
                </c:pt>
                <c:pt idx="1300">
                  <c:v>34753</c:v>
                </c:pt>
                <c:pt idx="1301">
                  <c:v>34754</c:v>
                </c:pt>
                <c:pt idx="1302">
                  <c:v>34757</c:v>
                </c:pt>
                <c:pt idx="1303">
                  <c:v>34758</c:v>
                </c:pt>
                <c:pt idx="1304">
                  <c:v>34759</c:v>
                </c:pt>
                <c:pt idx="1305">
                  <c:v>34760</c:v>
                </c:pt>
                <c:pt idx="1306">
                  <c:v>34761</c:v>
                </c:pt>
                <c:pt idx="1307">
                  <c:v>34764</c:v>
                </c:pt>
                <c:pt idx="1308">
                  <c:v>34765</c:v>
                </c:pt>
                <c:pt idx="1309">
                  <c:v>34766</c:v>
                </c:pt>
                <c:pt idx="1310">
                  <c:v>34767</c:v>
                </c:pt>
                <c:pt idx="1311">
                  <c:v>34768</c:v>
                </c:pt>
                <c:pt idx="1312">
                  <c:v>34771</c:v>
                </c:pt>
                <c:pt idx="1313">
                  <c:v>34772</c:v>
                </c:pt>
                <c:pt idx="1314">
                  <c:v>34773</c:v>
                </c:pt>
                <c:pt idx="1315">
                  <c:v>34774</c:v>
                </c:pt>
                <c:pt idx="1316">
                  <c:v>34775</c:v>
                </c:pt>
                <c:pt idx="1317">
                  <c:v>34778</c:v>
                </c:pt>
                <c:pt idx="1318">
                  <c:v>34779</c:v>
                </c:pt>
                <c:pt idx="1319">
                  <c:v>34780</c:v>
                </c:pt>
                <c:pt idx="1320">
                  <c:v>34781</c:v>
                </c:pt>
                <c:pt idx="1321">
                  <c:v>34782</c:v>
                </c:pt>
                <c:pt idx="1322">
                  <c:v>34785</c:v>
                </c:pt>
                <c:pt idx="1323">
                  <c:v>34786</c:v>
                </c:pt>
                <c:pt idx="1324">
                  <c:v>34787</c:v>
                </c:pt>
                <c:pt idx="1325">
                  <c:v>34788</c:v>
                </c:pt>
                <c:pt idx="1326">
                  <c:v>34789</c:v>
                </c:pt>
                <c:pt idx="1327">
                  <c:v>34792</c:v>
                </c:pt>
                <c:pt idx="1328">
                  <c:v>34793</c:v>
                </c:pt>
                <c:pt idx="1329">
                  <c:v>34794</c:v>
                </c:pt>
                <c:pt idx="1330">
                  <c:v>34795</c:v>
                </c:pt>
                <c:pt idx="1331">
                  <c:v>34796</c:v>
                </c:pt>
                <c:pt idx="1332">
                  <c:v>34799</c:v>
                </c:pt>
                <c:pt idx="1333">
                  <c:v>34800</c:v>
                </c:pt>
                <c:pt idx="1334">
                  <c:v>34801</c:v>
                </c:pt>
                <c:pt idx="1335">
                  <c:v>34802</c:v>
                </c:pt>
                <c:pt idx="1336">
                  <c:v>34806</c:v>
                </c:pt>
                <c:pt idx="1337">
                  <c:v>34807</c:v>
                </c:pt>
                <c:pt idx="1338">
                  <c:v>34808</c:v>
                </c:pt>
                <c:pt idx="1339">
                  <c:v>34809</c:v>
                </c:pt>
                <c:pt idx="1340">
                  <c:v>34810</c:v>
                </c:pt>
                <c:pt idx="1341">
                  <c:v>34813</c:v>
                </c:pt>
                <c:pt idx="1342">
                  <c:v>34814</c:v>
                </c:pt>
                <c:pt idx="1343">
                  <c:v>34815</c:v>
                </c:pt>
                <c:pt idx="1344">
                  <c:v>34816</c:v>
                </c:pt>
                <c:pt idx="1345">
                  <c:v>34817</c:v>
                </c:pt>
                <c:pt idx="1346">
                  <c:v>34820</c:v>
                </c:pt>
                <c:pt idx="1347">
                  <c:v>34821</c:v>
                </c:pt>
                <c:pt idx="1348">
                  <c:v>34822</c:v>
                </c:pt>
                <c:pt idx="1349">
                  <c:v>34823</c:v>
                </c:pt>
                <c:pt idx="1350">
                  <c:v>34824</c:v>
                </c:pt>
                <c:pt idx="1351">
                  <c:v>34827</c:v>
                </c:pt>
                <c:pt idx="1352">
                  <c:v>34828</c:v>
                </c:pt>
                <c:pt idx="1353">
                  <c:v>34829</c:v>
                </c:pt>
                <c:pt idx="1354">
                  <c:v>34830</c:v>
                </c:pt>
                <c:pt idx="1355">
                  <c:v>34831</c:v>
                </c:pt>
                <c:pt idx="1356">
                  <c:v>34834</c:v>
                </c:pt>
                <c:pt idx="1357">
                  <c:v>34835</c:v>
                </c:pt>
                <c:pt idx="1358">
                  <c:v>34836</c:v>
                </c:pt>
                <c:pt idx="1359">
                  <c:v>34837</c:v>
                </c:pt>
                <c:pt idx="1360">
                  <c:v>34838</c:v>
                </c:pt>
                <c:pt idx="1361">
                  <c:v>34841</c:v>
                </c:pt>
                <c:pt idx="1362">
                  <c:v>34842</c:v>
                </c:pt>
                <c:pt idx="1363">
                  <c:v>34843</c:v>
                </c:pt>
                <c:pt idx="1364">
                  <c:v>34844</c:v>
                </c:pt>
                <c:pt idx="1365">
                  <c:v>34845</c:v>
                </c:pt>
                <c:pt idx="1366">
                  <c:v>34849</c:v>
                </c:pt>
                <c:pt idx="1367">
                  <c:v>34850</c:v>
                </c:pt>
                <c:pt idx="1368">
                  <c:v>34851</c:v>
                </c:pt>
                <c:pt idx="1369">
                  <c:v>34852</c:v>
                </c:pt>
                <c:pt idx="1370">
                  <c:v>34855</c:v>
                </c:pt>
                <c:pt idx="1371">
                  <c:v>34856</c:v>
                </c:pt>
                <c:pt idx="1372">
                  <c:v>34857</c:v>
                </c:pt>
                <c:pt idx="1373">
                  <c:v>34858</c:v>
                </c:pt>
                <c:pt idx="1374">
                  <c:v>34859</c:v>
                </c:pt>
                <c:pt idx="1375">
                  <c:v>34862</c:v>
                </c:pt>
                <c:pt idx="1376">
                  <c:v>34863</c:v>
                </c:pt>
                <c:pt idx="1377">
                  <c:v>34864</c:v>
                </c:pt>
                <c:pt idx="1378">
                  <c:v>34865</c:v>
                </c:pt>
                <c:pt idx="1379">
                  <c:v>34866</c:v>
                </c:pt>
                <c:pt idx="1380">
                  <c:v>34869</c:v>
                </c:pt>
                <c:pt idx="1381">
                  <c:v>34870</c:v>
                </c:pt>
                <c:pt idx="1382">
                  <c:v>34871</c:v>
                </c:pt>
                <c:pt idx="1383">
                  <c:v>34872</c:v>
                </c:pt>
                <c:pt idx="1384">
                  <c:v>34873</c:v>
                </c:pt>
                <c:pt idx="1385">
                  <c:v>34876</c:v>
                </c:pt>
                <c:pt idx="1386">
                  <c:v>34877</c:v>
                </c:pt>
                <c:pt idx="1387">
                  <c:v>34878</c:v>
                </c:pt>
                <c:pt idx="1388">
                  <c:v>34879</c:v>
                </c:pt>
                <c:pt idx="1389">
                  <c:v>34880</c:v>
                </c:pt>
                <c:pt idx="1390">
                  <c:v>34883</c:v>
                </c:pt>
                <c:pt idx="1391">
                  <c:v>34885</c:v>
                </c:pt>
                <c:pt idx="1392">
                  <c:v>34886</c:v>
                </c:pt>
                <c:pt idx="1393">
                  <c:v>34887</c:v>
                </c:pt>
                <c:pt idx="1394">
                  <c:v>34890</c:v>
                </c:pt>
                <c:pt idx="1395">
                  <c:v>34891</c:v>
                </c:pt>
                <c:pt idx="1396">
                  <c:v>34892</c:v>
                </c:pt>
                <c:pt idx="1397">
                  <c:v>34893</c:v>
                </c:pt>
                <c:pt idx="1398">
                  <c:v>34894</c:v>
                </c:pt>
                <c:pt idx="1399">
                  <c:v>34897</c:v>
                </c:pt>
                <c:pt idx="1400">
                  <c:v>34898</c:v>
                </c:pt>
                <c:pt idx="1401">
                  <c:v>34899</c:v>
                </c:pt>
                <c:pt idx="1402">
                  <c:v>34900</c:v>
                </c:pt>
                <c:pt idx="1403">
                  <c:v>34901</c:v>
                </c:pt>
                <c:pt idx="1404">
                  <c:v>34904</c:v>
                </c:pt>
                <c:pt idx="1405">
                  <c:v>34905</c:v>
                </c:pt>
                <c:pt idx="1406">
                  <c:v>34906</c:v>
                </c:pt>
                <c:pt idx="1407">
                  <c:v>34907</c:v>
                </c:pt>
                <c:pt idx="1408">
                  <c:v>34908</c:v>
                </c:pt>
                <c:pt idx="1409">
                  <c:v>34911</c:v>
                </c:pt>
                <c:pt idx="1410">
                  <c:v>34912</c:v>
                </c:pt>
                <c:pt idx="1411">
                  <c:v>34913</c:v>
                </c:pt>
                <c:pt idx="1412">
                  <c:v>34914</c:v>
                </c:pt>
                <c:pt idx="1413">
                  <c:v>34915</c:v>
                </c:pt>
                <c:pt idx="1414">
                  <c:v>34918</c:v>
                </c:pt>
                <c:pt idx="1415">
                  <c:v>34919</c:v>
                </c:pt>
                <c:pt idx="1416">
                  <c:v>34920</c:v>
                </c:pt>
                <c:pt idx="1417">
                  <c:v>34921</c:v>
                </c:pt>
                <c:pt idx="1418">
                  <c:v>34922</c:v>
                </c:pt>
                <c:pt idx="1419">
                  <c:v>34925</c:v>
                </c:pt>
                <c:pt idx="1420">
                  <c:v>34926</c:v>
                </c:pt>
                <c:pt idx="1421">
                  <c:v>34927</c:v>
                </c:pt>
                <c:pt idx="1422">
                  <c:v>34928</c:v>
                </c:pt>
                <c:pt idx="1423">
                  <c:v>34929</c:v>
                </c:pt>
                <c:pt idx="1424">
                  <c:v>34932</c:v>
                </c:pt>
                <c:pt idx="1425">
                  <c:v>34933</c:v>
                </c:pt>
                <c:pt idx="1426">
                  <c:v>34934</c:v>
                </c:pt>
                <c:pt idx="1427">
                  <c:v>34935</c:v>
                </c:pt>
                <c:pt idx="1428">
                  <c:v>34936</c:v>
                </c:pt>
                <c:pt idx="1429">
                  <c:v>34939</c:v>
                </c:pt>
                <c:pt idx="1430">
                  <c:v>34940</c:v>
                </c:pt>
                <c:pt idx="1431">
                  <c:v>34941</c:v>
                </c:pt>
                <c:pt idx="1432">
                  <c:v>34942</c:v>
                </c:pt>
                <c:pt idx="1433">
                  <c:v>34943</c:v>
                </c:pt>
                <c:pt idx="1434">
                  <c:v>34947</c:v>
                </c:pt>
                <c:pt idx="1435">
                  <c:v>34948</c:v>
                </c:pt>
                <c:pt idx="1436">
                  <c:v>34949</c:v>
                </c:pt>
                <c:pt idx="1437">
                  <c:v>34950</c:v>
                </c:pt>
                <c:pt idx="1438">
                  <c:v>34953</c:v>
                </c:pt>
                <c:pt idx="1439">
                  <c:v>34954</c:v>
                </c:pt>
                <c:pt idx="1440">
                  <c:v>34955</c:v>
                </c:pt>
                <c:pt idx="1441">
                  <c:v>34956</c:v>
                </c:pt>
                <c:pt idx="1442">
                  <c:v>34957</c:v>
                </c:pt>
                <c:pt idx="1443">
                  <c:v>34960</c:v>
                </c:pt>
                <c:pt idx="1444">
                  <c:v>34961</c:v>
                </c:pt>
                <c:pt idx="1445">
                  <c:v>34962</c:v>
                </c:pt>
                <c:pt idx="1446">
                  <c:v>34963</c:v>
                </c:pt>
                <c:pt idx="1447">
                  <c:v>34964</c:v>
                </c:pt>
                <c:pt idx="1448">
                  <c:v>34967</c:v>
                </c:pt>
                <c:pt idx="1449">
                  <c:v>34968</c:v>
                </c:pt>
                <c:pt idx="1450">
                  <c:v>34969</c:v>
                </c:pt>
                <c:pt idx="1451">
                  <c:v>34970</c:v>
                </c:pt>
                <c:pt idx="1452">
                  <c:v>34971</c:v>
                </c:pt>
                <c:pt idx="1453">
                  <c:v>34974</c:v>
                </c:pt>
                <c:pt idx="1454">
                  <c:v>34975</c:v>
                </c:pt>
                <c:pt idx="1455">
                  <c:v>34976</c:v>
                </c:pt>
                <c:pt idx="1456">
                  <c:v>34977</c:v>
                </c:pt>
                <c:pt idx="1457">
                  <c:v>34978</c:v>
                </c:pt>
                <c:pt idx="1458">
                  <c:v>34981</c:v>
                </c:pt>
                <c:pt idx="1459">
                  <c:v>34982</c:v>
                </c:pt>
                <c:pt idx="1460">
                  <c:v>34983</c:v>
                </c:pt>
                <c:pt idx="1461">
                  <c:v>34984</c:v>
                </c:pt>
                <c:pt idx="1462">
                  <c:v>34985</c:v>
                </c:pt>
                <c:pt idx="1463">
                  <c:v>34988</c:v>
                </c:pt>
                <c:pt idx="1464">
                  <c:v>34989</c:v>
                </c:pt>
                <c:pt idx="1465">
                  <c:v>34990</c:v>
                </c:pt>
                <c:pt idx="1466">
                  <c:v>34991</c:v>
                </c:pt>
                <c:pt idx="1467">
                  <c:v>34992</c:v>
                </c:pt>
                <c:pt idx="1468">
                  <c:v>34995</c:v>
                </c:pt>
                <c:pt idx="1469">
                  <c:v>34996</c:v>
                </c:pt>
                <c:pt idx="1470">
                  <c:v>34997</c:v>
                </c:pt>
                <c:pt idx="1471">
                  <c:v>34998</c:v>
                </c:pt>
                <c:pt idx="1472">
                  <c:v>34999</c:v>
                </c:pt>
                <c:pt idx="1473">
                  <c:v>35002</c:v>
                </c:pt>
                <c:pt idx="1474">
                  <c:v>35003</c:v>
                </c:pt>
                <c:pt idx="1475">
                  <c:v>35004</c:v>
                </c:pt>
                <c:pt idx="1476">
                  <c:v>35005</c:v>
                </c:pt>
                <c:pt idx="1477">
                  <c:v>35006</c:v>
                </c:pt>
                <c:pt idx="1478">
                  <c:v>35009</c:v>
                </c:pt>
                <c:pt idx="1479">
                  <c:v>35010</c:v>
                </c:pt>
                <c:pt idx="1480">
                  <c:v>35011</c:v>
                </c:pt>
                <c:pt idx="1481">
                  <c:v>35012</c:v>
                </c:pt>
                <c:pt idx="1482">
                  <c:v>35013</c:v>
                </c:pt>
                <c:pt idx="1483">
                  <c:v>35016</c:v>
                </c:pt>
                <c:pt idx="1484">
                  <c:v>35017</c:v>
                </c:pt>
                <c:pt idx="1485">
                  <c:v>35018</c:v>
                </c:pt>
                <c:pt idx="1486">
                  <c:v>35019</c:v>
                </c:pt>
                <c:pt idx="1487">
                  <c:v>35020</c:v>
                </c:pt>
                <c:pt idx="1488">
                  <c:v>35023</c:v>
                </c:pt>
                <c:pt idx="1489">
                  <c:v>35024</c:v>
                </c:pt>
                <c:pt idx="1490">
                  <c:v>35025</c:v>
                </c:pt>
                <c:pt idx="1491">
                  <c:v>35027</c:v>
                </c:pt>
                <c:pt idx="1492">
                  <c:v>35030</c:v>
                </c:pt>
                <c:pt idx="1493">
                  <c:v>35031</c:v>
                </c:pt>
                <c:pt idx="1494">
                  <c:v>35032</c:v>
                </c:pt>
                <c:pt idx="1495">
                  <c:v>35033</c:v>
                </c:pt>
                <c:pt idx="1496">
                  <c:v>35034</c:v>
                </c:pt>
                <c:pt idx="1497">
                  <c:v>35037</c:v>
                </c:pt>
                <c:pt idx="1498">
                  <c:v>35038</c:v>
                </c:pt>
                <c:pt idx="1499">
                  <c:v>35039</c:v>
                </c:pt>
                <c:pt idx="1500">
                  <c:v>35040</c:v>
                </c:pt>
                <c:pt idx="1501">
                  <c:v>35041</c:v>
                </c:pt>
                <c:pt idx="1502">
                  <c:v>35044</c:v>
                </c:pt>
                <c:pt idx="1503">
                  <c:v>35045</c:v>
                </c:pt>
                <c:pt idx="1504">
                  <c:v>35046</c:v>
                </c:pt>
                <c:pt idx="1505">
                  <c:v>35047</c:v>
                </c:pt>
                <c:pt idx="1506">
                  <c:v>35048</c:v>
                </c:pt>
                <c:pt idx="1507">
                  <c:v>35051</c:v>
                </c:pt>
                <c:pt idx="1508">
                  <c:v>35052</c:v>
                </c:pt>
                <c:pt idx="1509">
                  <c:v>35053</c:v>
                </c:pt>
                <c:pt idx="1510">
                  <c:v>35054</c:v>
                </c:pt>
                <c:pt idx="1511">
                  <c:v>35055</c:v>
                </c:pt>
                <c:pt idx="1512">
                  <c:v>35059</c:v>
                </c:pt>
                <c:pt idx="1513">
                  <c:v>35060</c:v>
                </c:pt>
                <c:pt idx="1514">
                  <c:v>35061</c:v>
                </c:pt>
                <c:pt idx="1515">
                  <c:v>35062</c:v>
                </c:pt>
                <c:pt idx="1516">
                  <c:v>35066</c:v>
                </c:pt>
                <c:pt idx="1517">
                  <c:v>35067</c:v>
                </c:pt>
                <c:pt idx="1518">
                  <c:v>35068</c:v>
                </c:pt>
                <c:pt idx="1519">
                  <c:v>35069</c:v>
                </c:pt>
                <c:pt idx="1520">
                  <c:v>35072</c:v>
                </c:pt>
                <c:pt idx="1521">
                  <c:v>35073</c:v>
                </c:pt>
                <c:pt idx="1522">
                  <c:v>35074</c:v>
                </c:pt>
                <c:pt idx="1523">
                  <c:v>35075</c:v>
                </c:pt>
                <c:pt idx="1524">
                  <c:v>35076</c:v>
                </c:pt>
                <c:pt idx="1525">
                  <c:v>35079</c:v>
                </c:pt>
                <c:pt idx="1526">
                  <c:v>35080</c:v>
                </c:pt>
                <c:pt idx="1527">
                  <c:v>35081</c:v>
                </c:pt>
                <c:pt idx="1528">
                  <c:v>35082</c:v>
                </c:pt>
                <c:pt idx="1529">
                  <c:v>35083</c:v>
                </c:pt>
                <c:pt idx="1530">
                  <c:v>35086</c:v>
                </c:pt>
                <c:pt idx="1531">
                  <c:v>35087</c:v>
                </c:pt>
                <c:pt idx="1532">
                  <c:v>35088</c:v>
                </c:pt>
                <c:pt idx="1533">
                  <c:v>35089</c:v>
                </c:pt>
                <c:pt idx="1534">
                  <c:v>35090</c:v>
                </c:pt>
                <c:pt idx="1535">
                  <c:v>35093</c:v>
                </c:pt>
                <c:pt idx="1536">
                  <c:v>35094</c:v>
                </c:pt>
                <c:pt idx="1537">
                  <c:v>35095</c:v>
                </c:pt>
                <c:pt idx="1538">
                  <c:v>35096</c:v>
                </c:pt>
                <c:pt idx="1539">
                  <c:v>35097</c:v>
                </c:pt>
                <c:pt idx="1540">
                  <c:v>35100</c:v>
                </c:pt>
                <c:pt idx="1541">
                  <c:v>35101</c:v>
                </c:pt>
                <c:pt idx="1542">
                  <c:v>35102</c:v>
                </c:pt>
                <c:pt idx="1543">
                  <c:v>35103</c:v>
                </c:pt>
                <c:pt idx="1544">
                  <c:v>35104</c:v>
                </c:pt>
                <c:pt idx="1545">
                  <c:v>35107</c:v>
                </c:pt>
                <c:pt idx="1546">
                  <c:v>35108</c:v>
                </c:pt>
                <c:pt idx="1547">
                  <c:v>35109</c:v>
                </c:pt>
                <c:pt idx="1548">
                  <c:v>35110</c:v>
                </c:pt>
                <c:pt idx="1549">
                  <c:v>35111</c:v>
                </c:pt>
                <c:pt idx="1550">
                  <c:v>35115</c:v>
                </c:pt>
                <c:pt idx="1551">
                  <c:v>35116</c:v>
                </c:pt>
                <c:pt idx="1552">
                  <c:v>35117</c:v>
                </c:pt>
                <c:pt idx="1553">
                  <c:v>35118</c:v>
                </c:pt>
                <c:pt idx="1554">
                  <c:v>35121</c:v>
                </c:pt>
                <c:pt idx="1555">
                  <c:v>35122</c:v>
                </c:pt>
                <c:pt idx="1556">
                  <c:v>35123</c:v>
                </c:pt>
                <c:pt idx="1557">
                  <c:v>35124</c:v>
                </c:pt>
                <c:pt idx="1558">
                  <c:v>35125</c:v>
                </c:pt>
                <c:pt idx="1559">
                  <c:v>35128</c:v>
                </c:pt>
                <c:pt idx="1560">
                  <c:v>35129</c:v>
                </c:pt>
                <c:pt idx="1561">
                  <c:v>35130</c:v>
                </c:pt>
                <c:pt idx="1562">
                  <c:v>35131</c:v>
                </c:pt>
                <c:pt idx="1563">
                  <c:v>35132</c:v>
                </c:pt>
                <c:pt idx="1564">
                  <c:v>35135</c:v>
                </c:pt>
                <c:pt idx="1565">
                  <c:v>35136</c:v>
                </c:pt>
                <c:pt idx="1566">
                  <c:v>35137</c:v>
                </c:pt>
                <c:pt idx="1567">
                  <c:v>35138</c:v>
                </c:pt>
                <c:pt idx="1568">
                  <c:v>35139</c:v>
                </c:pt>
                <c:pt idx="1569">
                  <c:v>35142</c:v>
                </c:pt>
                <c:pt idx="1570">
                  <c:v>35143</c:v>
                </c:pt>
                <c:pt idx="1571">
                  <c:v>35144</c:v>
                </c:pt>
                <c:pt idx="1572">
                  <c:v>35145</c:v>
                </c:pt>
                <c:pt idx="1573">
                  <c:v>35146</c:v>
                </c:pt>
                <c:pt idx="1574">
                  <c:v>35149</c:v>
                </c:pt>
                <c:pt idx="1575">
                  <c:v>35150</c:v>
                </c:pt>
                <c:pt idx="1576">
                  <c:v>35151</c:v>
                </c:pt>
                <c:pt idx="1577">
                  <c:v>35152</c:v>
                </c:pt>
                <c:pt idx="1578">
                  <c:v>35153</c:v>
                </c:pt>
                <c:pt idx="1579">
                  <c:v>35156</c:v>
                </c:pt>
                <c:pt idx="1580">
                  <c:v>35157</c:v>
                </c:pt>
                <c:pt idx="1581">
                  <c:v>35158</c:v>
                </c:pt>
                <c:pt idx="1582">
                  <c:v>35159</c:v>
                </c:pt>
                <c:pt idx="1583">
                  <c:v>35163</c:v>
                </c:pt>
                <c:pt idx="1584">
                  <c:v>35164</c:v>
                </c:pt>
                <c:pt idx="1585">
                  <c:v>35165</c:v>
                </c:pt>
                <c:pt idx="1586">
                  <c:v>35166</c:v>
                </c:pt>
                <c:pt idx="1587">
                  <c:v>35167</c:v>
                </c:pt>
                <c:pt idx="1588">
                  <c:v>35170</c:v>
                </c:pt>
                <c:pt idx="1589">
                  <c:v>35171</c:v>
                </c:pt>
                <c:pt idx="1590">
                  <c:v>35172</c:v>
                </c:pt>
                <c:pt idx="1591">
                  <c:v>35173</c:v>
                </c:pt>
                <c:pt idx="1592">
                  <c:v>35174</c:v>
                </c:pt>
                <c:pt idx="1593">
                  <c:v>35177</c:v>
                </c:pt>
                <c:pt idx="1594">
                  <c:v>35178</c:v>
                </c:pt>
                <c:pt idx="1595">
                  <c:v>35179</c:v>
                </c:pt>
                <c:pt idx="1596">
                  <c:v>35180</c:v>
                </c:pt>
                <c:pt idx="1597">
                  <c:v>35181</c:v>
                </c:pt>
                <c:pt idx="1598">
                  <c:v>35184</c:v>
                </c:pt>
                <c:pt idx="1599">
                  <c:v>35185</c:v>
                </c:pt>
                <c:pt idx="1600">
                  <c:v>35186</c:v>
                </c:pt>
                <c:pt idx="1601">
                  <c:v>35187</c:v>
                </c:pt>
                <c:pt idx="1602">
                  <c:v>35188</c:v>
                </c:pt>
                <c:pt idx="1603">
                  <c:v>35191</c:v>
                </c:pt>
                <c:pt idx="1604">
                  <c:v>35192</c:v>
                </c:pt>
                <c:pt idx="1605">
                  <c:v>35193</c:v>
                </c:pt>
                <c:pt idx="1606">
                  <c:v>35194</c:v>
                </c:pt>
                <c:pt idx="1607">
                  <c:v>35195</c:v>
                </c:pt>
                <c:pt idx="1608">
                  <c:v>35198</c:v>
                </c:pt>
                <c:pt idx="1609">
                  <c:v>35199</c:v>
                </c:pt>
                <c:pt idx="1610">
                  <c:v>35200</c:v>
                </c:pt>
                <c:pt idx="1611">
                  <c:v>35201</c:v>
                </c:pt>
                <c:pt idx="1612">
                  <c:v>35202</c:v>
                </c:pt>
                <c:pt idx="1613">
                  <c:v>35205</c:v>
                </c:pt>
                <c:pt idx="1614">
                  <c:v>35206</c:v>
                </c:pt>
                <c:pt idx="1615">
                  <c:v>35207</c:v>
                </c:pt>
                <c:pt idx="1616">
                  <c:v>35208</c:v>
                </c:pt>
                <c:pt idx="1617">
                  <c:v>35209</c:v>
                </c:pt>
                <c:pt idx="1618">
                  <c:v>35213</c:v>
                </c:pt>
                <c:pt idx="1619">
                  <c:v>35214</c:v>
                </c:pt>
                <c:pt idx="1620">
                  <c:v>35215</c:v>
                </c:pt>
                <c:pt idx="1621">
                  <c:v>35216</c:v>
                </c:pt>
                <c:pt idx="1622">
                  <c:v>35219</c:v>
                </c:pt>
                <c:pt idx="1623">
                  <c:v>35220</c:v>
                </c:pt>
                <c:pt idx="1624">
                  <c:v>35221</c:v>
                </c:pt>
                <c:pt idx="1625">
                  <c:v>35222</c:v>
                </c:pt>
                <c:pt idx="1626">
                  <c:v>35223</c:v>
                </c:pt>
                <c:pt idx="1627">
                  <c:v>35226</c:v>
                </c:pt>
                <c:pt idx="1628">
                  <c:v>35227</c:v>
                </c:pt>
                <c:pt idx="1629">
                  <c:v>35228</c:v>
                </c:pt>
                <c:pt idx="1630">
                  <c:v>35229</c:v>
                </c:pt>
                <c:pt idx="1631">
                  <c:v>35230</c:v>
                </c:pt>
                <c:pt idx="1632">
                  <c:v>35233</c:v>
                </c:pt>
                <c:pt idx="1633">
                  <c:v>35234</c:v>
                </c:pt>
                <c:pt idx="1634">
                  <c:v>35235</c:v>
                </c:pt>
                <c:pt idx="1635">
                  <c:v>35236</c:v>
                </c:pt>
                <c:pt idx="1636">
                  <c:v>35237</c:v>
                </c:pt>
                <c:pt idx="1637">
                  <c:v>35240</c:v>
                </c:pt>
                <c:pt idx="1638">
                  <c:v>35241</c:v>
                </c:pt>
                <c:pt idx="1639">
                  <c:v>35242</c:v>
                </c:pt>
                <c:pt idx="1640">
                  <c:v>35243</c:v>
                </c:pt>
                <c:pt idx="1641">
                  <c:v>35244</c:v>
                </c:pt>
                <c:pt idx="1642">
                  <c:v>35247</c:v>
                </c:pt>
                <c:pt idx="1643">
                  <c:v>35248</c:v>
                </c:pt>
                <c:pt idx="1644">
                  <c:v>35249</c:v>
                </c:pt>
                <c:pt idx="1645">
                  <c:v>35251</c:v>
                </c:pt>
                <c:pt idx="1646">
                  <c:v>35254</c:v>
                </c:pt>
                <c:pt idx="1647">
                  <c:v>35255</c:v>
                </c:pt>
                <c:pt idx="1648">
                  <c:v>35256</c:v>
                </c:pt>
                <c:pt idx="1649">
                  <c:v>35257</c:v>
                </c:pt>
                <c:pt idx="1650">
                  <c:v>35258</c:v>
                </c:pt>
                <c:pt idx="1651">
                  <c:v>35261</c:v>
                </c:pt>
                <c:pt idx="1652">
                  <c:v>35262</c:v>
                </c:pt>
                <c:pt idx="1653">
                  <c:v>35263</c:v>
                </c:pt>
                <c:pt idx="1654">
                  <c:v>35264</c:v>
                </c:pt>
                <c:pt idx="1655">
                  <c:v>35265</c:v>
                </c:pt>
                <c:pt idx="1656">
                  <c:v>35268</c:v>
                </c:pt>
                <c:pt idx="1657">
                  <c:v>35269</c:v>
                </c:pt>
                <c:pt idx="1658">
                  <c:v>35270</c:v>
                </c:pt>
                <c:pt idx="1659">
                  <c:v>35271</c:v>
                </c:pt>
                <c:pt idx="1660">
                  <c:v>35272</c:v>
                </c:pt>
                <c:pt idx="1661">
                  <c:v>35275</c:v>
                </c:pt>
                <c:pt idx="1662">
                  <c:v>35276</c:v>
                </c:pt>
                <c:pt idx="1663">
                  <c:v>35277</c:v>
                </c:pt>
                <c:pt idx="1664">
                  <c:v>35278</c:v>
                </c:pt>
                <c:pt idx="1665">
                  <c:v>35279</c:v>
                </c:pt>
                <c:pt idx="1666">
                  <c:v>35282</c:v>
                </c:pt>
                <c:pt idx="1667">
                  <c:v>35283</c:v>
                </c:pt>
                <c:pt idx="1668">
                  <c:v>35284</c:v>
                </c:pt>
                <c:pt idx="1669">
                  <c:v>35285</c:v>
                </c:pt>
                <c:pt idx="1670">
                  <c:v>35286</c:v>
                </c:pt>
                <c:pt idx="1671">
                  <c:v>35289</c:v>
                </c:pt>
                <c:pt idx="1672">
                  <c:v>35290</c:v>
                </c:pt>
                <c:pt idx="1673">
                  <c:v>35291</c:v>
                </c:pt>
                <c:pt idx="1674">
                  <c:v>35292</c:v>
                </c:pt>
                <c:pt idx="1675">
                  <c:v>35293</c:v>
                </c:pt>
                <c:pt idx="1676">
                  <c:v>35296</c:v>
                </c:pt>
                <c:pt idx="1677">
                  <c:v>35297</c:v>
                </c:pt>
                <c:pt idx="1678">
                  <c:v>35298</c:v>
                </c:pt>
                <c:pt idx="1679">
                  <c:v>35299</c:v>
                </c:pt>
                <c:pt idx="1680">
                  <c:v>35300</c:v>
                </c:pt>
                <c:pt idx="1681">
                  <c:v>35303</c:v>
                </c:pt>
                <c:pt idx="1682">
                  <c:v>35304</c:v>
                </c:pt>
                <c:pt idx="1683">
                  <c:v>35305</c:v>
                </c:pt>
                <c:pt idx="1684">
                  <c:v>35306</c:v>
                </c:pt>
                <c:pt idx="1685">
                  <c:v>35307</c:v>
                </c:pt>
                <c:pt idx="1686">
                  <c:v>35311</c:v>
                </c:pt>
                <c:pt idx="1687">
                  <c:v>35312</c:v>
                </c:pt>
                <c:pt idx="1688">
                  <c:v>35313</c:v>
                </c:pt>
                <c:pt idx="1689">
                  <c:v>35314</c:v>
                </c:pt>
                <c:pt idx="1690">
                  <c:v>35317</c:v>
                </c:pt>
                <c:pt idx="1691">
                  <c:v>35318</c:v>
                </c:pt>
                <c:pt idx="1692">
                  <c:v>35319</c:v>
                </c:pt>
                <c:pt idx="1693">
                  <c:v>35320</c:v>
                </c:pt>
                <c:pt idx="1694">
                  <c:v>35321</c:v>
                </c:pt>
                <c:pt idx="1695">
                  <c:v>35324</c:v>
                </c:pt>
                <c:pt idx="1696">
                  <c:v>35325</c:v>
                </c:pt>
                <c:pt idx="1697">
                  <c:v>35326</c:v>
                </c:pt>
                <c:pt idx="1698">
                  <c:v>35327</c:v>
                </c:pt>
                <c:pt idx="1699">
                  <c:v>35328</c:v>
                </c:pt>
                <c:pt idx="1700">
                  <c:v>35331</c:v>
                </c:pt>
                <c:pt idx="1701">
                  <c:v>35332</c:v>
                </c:pt>
                <c:pt idx="1702">
                  <c:v>35333</c:v>
                </c:pt>
                <c:pt idx="1703">
                  <c:v>35334</c:v>
                </c:pt>
                <c:pt idx="1704">
                  <c:v>35335</c:v>
                </c:pt>
                <c:pt idx="1705">
                  <c:v>35338</c:v>
                </c:pt>
                <c:pt idx="1706">
                  <c:v>35339</c:v>
                </c:pt>
                <c:pt idx="1707">
                  <c:v>35340</c:v>
                </c:pt>
                <c:pt idx="1708">
                  <c:v>35341</c:v>
                </c:pt>
                <c:pt idx="1709">
                  <c:v>35342</c:v>
                </c:pt>
                <c:pt idx="1710">
                  <c:v>35345</c:v>
                </c:pt>
                <c:pt idx="1711">
                  <c:v>35346</c:v>
                </c:pt>
                <c:pt idx="1712">
                  <c:v>35347</c:v>
                </c:pt>
                <c:pt idx="1713">
                  <c:v>35348</c:v>
                </c:pt>
                <c:pt idx="1714">
                  <c:v>35349</c:v>
                </c:pt>
                <c:pt idx="1715">
                  <c:v>35352</c:v>
                </c:pt>
                <c:pt idx="1716">
                  <c:v>35353</c:v>
                </c:pt>
                <c:pt idx="1717">
                  <c:v>35354</c:v>
                </c:pt>
                <c:pt idx="1718">
                  <c:v>35355</c:v>
                </c:pt>
                <c:pt idx="1719">
                  <c:v>35356</c:v>
                </c:pt>
                <c:pt idx="1720">
                  <c:v>35359</c:v>
                </c:pt>
                <c:pt idx="1721">
                  <c:v>35360</c:v>
                </c:pt>
                <c:pt idx="1722">
                  <c:v>35361</c:v>
                </c:pt>
                <c:pt idx="1723">
                  <c:v>35362</c:v>
                </c:pt>
                <c:pt idx="1724">
                  <c:v>35363</c:v>
                </c:pt>
                <c:pt idx="1725">
                  <c:v>35366</c:v>
                </c:pt>
                <c:pt idx="1726">
                  <c:v>35367</c:v>
                </c:pt>
                <c:pt idx="1727">
                  <c:v>35368</c:v>
                </c:pt>
                <c:pt idx="1728">
                  <c:v>35369</c:v>
                </c:pt>
                <c:pt idx="1729">
                  <c:v>35370</c:v>
                </c:pt>
                <c:pt idx="1730">
                  <c:v>35373</c:v>
                </c:pt>
                <c:pt idx="1731">
                  <c:v>35374</c:v>
                </c:pt>
                <c:pt idx="1732">
                  <c:v>35375</c:v>
                </c:pt>
                <c:pt idx="1733">
                  <c:v>35376</c:v>
                </c:pt>
                <c:pt idx="1734">
                  <c:v>35377</c:v>
                </c:pt>
                <c:pt idx="1735">
                  <c:v>35380</c:v>
                </c:pt>
                <c:pt idx="1736">
                  <c:v>35381</c:v>
                </c:pt>
                <c:pt idx="1737">
                  <c:v>35382</c:v>
                </c:pt>
                <c:pt idx="1738">
                  <c:v>35383</c:v>
                </c:pt>
                <c:pt idx="1739">
                  <c:v>35384</c:v>
                </c:pt>
                <c:pt idx="1740">
                  <c:v>35387</c:v>
                </c:pt>
                <c:pt idx="1741">
                  <c:v>35388</c:v>
                </c:pt>
                <c:pt idx="1742">
                  <c:v>35389</c:v>
                </c:pt>
                <c:pt idx="1743">
                  <c:v>35390</c:v>
                </c:pt>
                <c:pt idx="1744">
                  <c:v>35391</c:v>
                </c:pt>
                <c:pt idx="1745">
                  <c:v>35394</c:v>
                </c:pt>
                <c:pt idx="1746">
                  <c:v>35395</c:v>
                </c:pt>
                <c:pt idx="1747">
                  <c:v>35396</c:v>
                </c:pt>
                <c:pt idx="1748">
                  <c:v>35398</c:v>
                </c:pt>
                <c:pt idx="1749">
                  <c:v>35401</c:v>
                </c:pt>
                <c:pt idx="1750">
                  <c:v>35402</c:v>
                </c:pt>
                <c:pt idx="1751">
                  <c:v>35403</c:v>
                </c:pt>
                <c:pt idx="1752">
                  <c:v>35404</c:v>
                </c:pt>
                <c:pt idx="1753">
                  <c:v>35405</c:v>
                </c:pt>
                <c:pt idx="1754">
                  <c:v>35408</c:v>
                </c:pt>
                <c:pt idx="1755">
                  <c:v>35409</c:v>
                </c:pt>
                <c:pt idx="1756">
                  <c:v>35410</c:v>
                </c:pt>
                <c:pt idx="1757">
                  <c:v>35411</c:v>
                </c:pt>
                <c:pt idx="1758">
                  <c:v>35412</c:v>
                </c:pt>
                <c:pt idx="1759">
                  <c:v>35415</c:v>
                </c:pt>
                <c:pt idx="1760">
                  <c:v>35416</c:v>
                </c:pt>
                <c:pt idx="1761">
                  <c:v>35417</c:v>
                </c:pt>
                <c:pt idx="1762">
                  <c:v>35418</c:v>
                </c:pt>
                <c:pt idx="1763">
                  <c:v>35419</c:v>
                </c:pt>
                <c:pt idx="1764">
                  <c:v>35422</c:v>
                </c:pt>
                <c:pt idx="1765">
                  <c:v>35423</c:v>
                </c:pt>
                <c:pt idx="1766">
                  <c:v>35425</c:v>
                </c:pt>
                <c:pt idx="1767">
                  <c:v>35426</c:v>
                </c:pt>
                <c:pt idx="1768">
                  <c:v>35429</c:v>
                </c:pt>
                <c:pt idx="1769">
                  <c:v>35430</c:v>
                </c:pt>
                <c:pt idx="1770">
                  <c:v>35432</c:v>
                </c:pt>
                <c:pt idx="1771">
                  <c:v>35433</c:v>
                </c:pt>
                <c:pt idx="1772">
                  <c:v>35436</c:v>
                </c:pt>
                <c:pt idx="1773">
                  <c:v>35437</c:v>
                </c:pt>
                <c:pt idx="1774">
                  <c:v>35438</c:v>
                </c:pt>
                <c:pt idx="1775">
                  <c:v>35439</c:v>
                </c:pt>
                <c:pt idx="1776">
                  <c:v>35440</c:v>
                </c:pt>
                <c:pt idx="1777">
                  <c:v>35443</c:v>
                </c:pt>
                <c:pt idx="1778">
                  <c:v>35444</c:v>
                </c:pt>
                <c:pt idx="1779">
                  <c:v>35445</c:v>
                </c:pt>
                <c:pt idx="1780">
                  <c:v>35446</c:v>
                </c:pt>
                <c:pt idx="1781">
                  <c:v>35447</c:v>
                </c:pt>
                <c:pt idx="1782">
                  <c:v>35450</c:v>
                </c:pt>
                <c:pt idx="1783">
                  <c:v>35451</c:v>
                </c:pt>
                <c:pt idx="1784">
                  <c:v>35452</c:v>
                </c:pt>
                <c:pt idx="1785">
                  <c:v>35453</c:v>
                </c:pt>
                <c:pt idx="1786">
                  <c:v>35454</c:v>
                </c:pt>
                <c:pt idx="1787">
                  <c:v>35457</c:v>
                </c:pt>
                <c:pt idx="1788">
                  <c:v>35458</c:v>
                </c:pt>
                <c:pt idx="1789">
                  <c:v>35459</c:v>
                </c:pt>
                <c:pt idx="1790">
                  <c:v>35460</c:v>
                </c:pt>
                <c:pt idx="1791">
                  <c:v>35464</c:v>
                </c:pt>
                <c:pt idx="1792">
                  <c:v>35465</c:v>
                </c:pt>
                <c:pt idx="1793">
                  <c:v>35466</c:v>
                </c:pt>
                <c:pt idx="1794">
                  <c:v>35467</c:v>
                </c:pt>
                <c:pt idx="1795">
                  <c:v>35468</c:v>
                </c:pt>
                <c:pt idx="1796">
                  <c:v>35471</c:v>
                </c:pt>
                <c:pt idx="1797">
                  <c:v>35472</c:v>
                </c:pt>
                <c:pt idx="1798">
                  <c:v>35473</c:v>
                </c:pt>
                <c:pt idx="1799">
                  <c:v>35474</c:v>
                </c:pt>
                <c:pt idx="1800">
                  <c:v>35475</c:v>
                </c:pt>
                <c:pt idx="1801">
                  <c:v>35479</c:v>
                </c:pt>
                <c:pt idx="1802">
                  <c:v>35480</c:v>
                </c:pt>
                <c:pt idx="1803">
                  <c:v>35481</c:v>
                </c:pt>
                <c:pt idx="1804">
                  <c:v>35482</c:v>
                </c:pt>
                <c:pt idx="1805">
                  <c:v>35485</c:v>
                </c:pt>
                <c:pt idx="1806">
                  <c:v>35486</c:v>
                </c:pt>
                <c:pt idx="1807">
                  <c:v>35487</c:v>
                </c:pt>
                <c:pt idx="1808">
                  <c:v>35488</c:v>
                </c:pt>
                <c:pt idx="1809">
                  <c:v>35489</c:v>
                </c:pt>
                <c:pt idx="1810">
                  <c:v>35492</c:v>
                </c:pt>
                <c:pt idx="1811">
                  <c:v>35493</c:v>
                </c:pt>
                <c:pt idx="1812">
                  <c:v>35494</c:v>
                </c:pt>
                <c:pt idx="1813">
                  <c:v>35495</c:v>
                </c:pt>
                <c:pt idx="1814">
                  <c:v>35496</c:v>
                </c:pt>
                <c:pt idx="1815">
                  <c:v>35499</c:v>
                </c:pt>
                <c:pt idx="1816">
                  <c:v>35500</c:v>
                </c:pt>
                <c:pt idx="1817">
                  <c:v>35501</c:v>
                </c:pt>
                <c:pt idx="1818">
                  <c:v>35502</c:v>
                </c:pt>
                <c:pt idx="1819">
                  <c:v>35503</c:v>
                </c:pt>
                <c:pt idx="1820">
                  <c:v>35506</c:v>
                </c:pt>
                <c:pt idx="1821">
                  <c:v>35507</c:v>
                </c:pt>
                <c:pt idx="1822">
                  <c:v>35508</c:v>
                </c:pt>
                <c:pt idx="1823">
                  <c:v>35509</c:v>
                </c:pt>
                <c:pt idx="1824">
                  <c:v>35510</c:v>
                </c:pt>
                <c:pt idx="1825">
                  <c:v>35513</c:v>
                </c:pt>
                <c:pt idx="1826">
                  <c:v>35514</c:v>
                </c:pt>
                <c:pt idx="1827">
                  <c:v>35515</c:v>
                </c:pt>
                <c:pt idx="1828">
                  <c:v>35516</c:v>
                </c:pt>
                <c:pt idx="1829">
                  <c:v>35520</c:v>
                </c:pt>
                <c:pt idx="1830">
                  <c:v>35521</c:v>
                </c:pt>
                <c:pt idx="1831">
                  <c:v>35522</c:v>
                </c:pt>
                <c:pt idx="1832">
                  <c:v>35523</c:v>
                </c:pt>
                <c:pt idx="1833">
                  <c:v>35524</c:v>
                </c:pt>
                <c:pt idx="1834">
                  <c:v>35527</c:v>
                </c:pt>
                <c:pt idx="1835">
                  <c:v>35528</c:v>
                </c:pt>
                <c:pt idx="1836">
                  <c:v>35529</c:v>
                </c:pt>
                <c:pt idx="1837">
                  <c:v>35530</c:v>
                </c:pt>
                <c:pt idx="1838">
                  <c:v>35531</c:v>
                </c:pt>
                <c:pt idx="1839">
                  <c:v>35534</c:v>
                </c:pt>
                <c:pt idx="1840">
                  <c:v>35535</c:v>
                </c:pt>
                <c:pt idx="1841">
                  <c:v>35536</c:v>
                </c:pt>
                <c:pt idx="1842">
                  <c:v>35537</c:v>
                </c:pt>
                <c:pt idx="1843">
                  <c:v>35538</c:v>
                </c:pt>
                <c:pt idx="1844">
                  <c:v>35541</c:v>
                </c:pt>
                <c:pt idx="1845">
                  <c:v>35542</c:v>
                </c:pt>
                <c:pt idx="1846">
                  <c:v>35543</c:v>
                </c:pt>
                <c:pt idx="1847">
                  <c:v>35544</c:v>
                </c:pt>
                <c:pt idx="1848">
                  <c:v>35545</c:v>
                </c:pt>
                <c:pt idx="1849">
                  <c:v>35548</c:v>
                </c:pt>
                <c:pt idx="1850">
                  <c:v>35549</c:v>
                </c:pt>
                <c:pt idx="1851">
                  <c:v>35550</c:v>
                </c:pt>
                <c:pt idx="1852">
                  <c:v>35551</c:v>
                </c:pt>
                <c:pt idx="1853">
                  <c:v>35552</c:v>
                </c:pt>
                <c:pt idx="1854">
                  <c:v>35555</c:v>
                </c:pt>
                <c:pt idx="1855">
                  <c:v>35556</c:v>
                </c:pt>
                <c:pt idx="1856">
                  <c:v>35557</c:v>
                </c:pt>
                <c:pt idx="1857">
                  <c:v>35558</c:v>
                </c:pt>
                <c:pt idx="1858">
                  <c:v>35559</c:v>
                </c:pt>
                <c:pt idx="1859">
                  <c:v>35562</c:v>
                </c:pt>
                <c:pt idx="1860">
                  <c:v>35563</c:v>
                </c:pt>
                <c:pt idx="1861">
                  <c:v>35564</c:v>
                </c:pt>
                <c:pt idx="1862">
                  <c:v>35565</c:v>
                </c:pt>
                <c:pt idx="1863">
                  <c:v>35566</c:v>
                </c:pt>
                <c:pt idx="1864">
                  <c:v>35569</c:v>
                </c:pt>
                <c:pt idx="1865">
                  <c:v>35570</c:v>
                </c:pt>
                <c:pt idx="1866">
                  <c:v>35571</c:v>
                </c:pt>
                <c:pt idx="1867">
                  <c:v>35572</c:v>
                </c:pt>
                <c:pt idx="1868">
                  <c:v>35573</c:v>
                </c:pt>
                <c:pt idx="1869">
                  <c:v>35577</c:v>
                </c:pt>
                <c:pt idx="1870">
                  <c:v>35578</c:v>
                </c:pt>
                <c:pt idx="1871">
                  <c:v>35579</c:v>
                </c:pt>
                <c:pt idx="1872">
                  <c:v>35580</c:v>
                </c:pt>
                <c:pt idx="1873">
                  <c:v>35583</c:v>
                </c:pt>
                <c:pt idx="1874">
                  <c:v>35584</c:v>
                </c:pt>
                <c:pt idx="1875">
                  <c:v>35585</c:v>
                </c:pt>
                <c:pt idx="1876">
                  <c:v>35586</c:v>
                </c:pt>
                <c:pt idx="1877">
                  <c:v>35587</c:v>
                </c:pt>
                <c:pt idx="1878">
                  <c:v>35590</c:v>
                </c:pt>
                <c:pt idx="1879">
                  <c:v>35591</c:v>
                </c:pt>
                <c:pt idx="1880">
                  <c:v>35592</c:v>
                </c:pt>
                <c:pt idx="1881">
                  <c:v>35593</c:v>
                </c:pt>
                <c:pt idx="1882">
                  <c:v>35594</c:v>
                </c:pt>
                <c:pt idx="1883">
                  <c:v>35597</c:v>
                </c:pt>
                <c:pt idx="1884">
                  <c:v>35598</c:v>
                </c:pt>
                <c:pt idx="1885">
                  <c:v>35599</c:v>
                </c:pt>
                <c:pt idx="1886">
                  <c:v>35600</c:v>
                </c:pt>
                <c:pt idx="1887">
                  <c:v>35601</c:v>
                </c:pt>
                <c:pt idx="1888">
                  <c:v>35604</c:v>
                </c:pt>
                <c:pt idx="1889">
                  <c:v>35605</c:v>
                </c:pt>
                <c:pt idx="1890">
                  <c:v>35606</c:v>
                </c:pt>
                <c:pt idx="1891">
                  <c:v>35607</c:v>
                </c:pt>
                <c:pt idx="1892">
                  <c:v>35608</c:v>
                </c:pt>
                <c:pt idx="1893">
                  <c:v>35611</c:v>
                </c:pt>
                <c:pt idx="1894">
                  <c:v>35612</c:v>
                </c:pt>
                <c:pt idx="1895">
                  <c:v>35613</c:v>
                </c:pt>
                <c:pt idx="1896">
                  <c:v>35614</c:v>
                </c:pt>
                <c:pt idx="1897">
                  <c:v>35618</c:v>
                </c:pt>
                <c:pt idx="1898">
                  <c:v>35619</c:v>
                </c:pt>
                <c:pt idx="1899">
                  <c:v>35620</c:v>
                </c:pt>
                <c:pt idx="1900">
                  <c:v>35621</c:v>
                </c:pt>
                <c:pt idx="1901">
                  <c:v>35622</c:v>
                </c:pt>
                <c:pt idx="1902">
                  <c:v>35625</c:v>
                </c:pt>
                <c:pt idx="1903">
                  <c:v>35626</c:v>
                </c:pt>
                <c:pt idx="1904">
                  <c:v>35627</c:v>
                </c:pt>
                <c:pt idx="1905">
                  <c:v>35628</c:v>
                </c:pt>
                <c:pt idx="1906">
                  <c:v>35629</c:v>
                </c:pt>
                <c:pt idx="1907">
                  <c:v>35632</c:v>
                </c:pt>
                <c:pt idx="1908">
                  <c:v>35633</c:v>
                </c:pt>
                <c:pt idx="1909">
                  <c:v>35634</c:v>
                </c:pt>
                <c:pt idx="1910">
                  <c:v>35635</c:v>
                </c:pt>
                <c:pt idx="1911">
                  <c:v>35636</c:v>
                </c:pt>
                <c:pt idx="1912">
                  <c:v>35639</c:v>
                </c:pt>
                <c:pt idx="1913">
                  <c:v>35640</c:v>
                </c:pt>
                <c:pt idx="1914">
                  <c:v>35641</c:v>
                </c:pt>
                <c:pt idx="1915">
                  <c:v>35642</c:v>
                </c:pt>
                <c:pt idx="1916">
                  <c:v>35643</c:v>
                </c:pt>
                <c:pt idx="1917">
                  <c:v>35646</c:v>
                </c:pt>
                <c:pt idx="1918">
                  <c:v>35647</c:v>
                </c:pt>
                <c:pt idx="1919">
                  <c:v>35648</c:v>
                </c:pt>
                <c:pt idx="1920">
                  <c:v>35649</c:v>
                </c:pt>
                <c:pt idx="1921">
                  <c:v>35650</c:v>
                </c:pt>
                <c:pt idx="1922">
                  <c:v>35653</c:v>
                </c:pt>
                <c:pt idx="1923">
                  <c:v>35654</c:v>
                </c:pt>
                <c:pt idx="1924">
                  <c:v>35655</c:v>
                </c:pt>
                <c:pt idx="1925">
                  <c:v>35656</c:v>
                </c:pt>
                <c:pt idx="1926">
                  <c:v>35657</c:v>
                </c:pt>
                <c:pt idx="1927">
                  <c:v>35660</c:v>
                </c:pt>
                <c:pt idx="1928">
                  <c:v>35661</c:v>
                </c:pt>
                <c:pt idx="1929">
                  <c:v>35662</c:v>
                </c:pt>
                <c:pt idx="1930">
                  <c:v>35663</c:v>
                </c:pt>
                <c:pt idx="1931">
                  <c:v>35664</c:v>
                </c:pt>
                <c:pt idx="1932">
                  <c:v>35667</c:v>
                </c:pt>
                <c:pt idx="1933">
                  <c:v>35668</c:v>
                </c:pt>
                <c:pt idx="1934">
                  <c:v>35669</c:v>
                </c:pt>
                <c:pt idx="1935">
                  <c:v>35670</c:v>
                </c:pt>
                <c:pt idx="1936">
                  <c:v>35671</c:v>
                </c:pt>
                <c:pt idx="1937">
                  <c:v>35675</c:v>
                </c:pt>
                <c:pt idx="1938">
                  <c:v>35676</c:v>
                </c:pt>
                <c:pt idx="1939">
                  <c:v>35677</c:v>
                </c:pt>
                <c:pt idx="1940">
                  <c:v>35678</c:v>
                </c:pt>
                <c:pt idx="1941">
                  <c:v>35681</c:v>
                </c:pt>
                <c:pt idx="1942">
                  <c:v>35682</c:v>
                </c:pt>
                <c:pt idx="1943">
                  <c:v>35683</c:v>
                </c:pt>
                <c:pt idx="1944">
                  <c:v>35684</c:v>
                </c:pt>
                <c:pt idx="1945">
                  <c:v>35685</c:v>
                </c:pt>
                <c:pt idx="1946">
                  <c:v>35688</c:v>
                </c:pt>
                <c:pt idx="1947">
                  <c:v>35689</c:v>
                </c:pt>
                <c:pt idx="1948">
                  <c:v>35690</c:v>
                </c:pt>
                <c:pt idx="1949">
                  <c:v>35691</c:v>
                </c:pt>
                <c:pt idx="1950">
                  <c:v>35692</c:v>
                </c:pt>
                <c:pt idx="1951">
                  <c:v>35695</c:v>
                </c:pt>
                <c:pt idx="1952">
                  <c:v>35696</c:v>
                </c:pt>
                <c:pt idx="1953">
                  <c:v>35697</c:v>
                </c:pt>
                <c:pt idx="1954">
                  <c:v>35698</c:v>
                </c:pt>
                <c:pt idx="1955">
                  <c:v>35699</c:v>
                </c:pt>
                <c:pt idx="1956">
                  <c:v>35702</c:v>
                </c:pt>
                <c:pt idx="1957">
                  <c:v>35703</c:v>
                </c:pt>
                <c:pt idx="1958">
                  <c:v>35704</c:v>
                </c:pt>
                <c:pt idx="1959">
                  <c:v>35705</c:v>
                </c:pt>
                <c:pt idx="1960">
                  <c:v>35706</c:v>
                </c:pt>
                <c:pt idx="1961">
                  <c:v>35709</c:v>
                </c:pt>
                <c:pt idx="1962">
                  <c:v>35710</c:v>
                </c:pt>
                <c:pt idx="1963">
                  <c:v>35711</c:v>
                </c:pt>
                <c:pt idx="1964">
                  <c:v>35712</c:v>
                </c:pt>
                <c:pt idx="1965">
                  <c:v>35713</c:v>
                </c:pt>
                <c:pt idx="1966">
                  <c:v>35716</c:v>
                </c:pt>
                <c:pt idx="1967">
                  <c:v>35717</c:v>
                </c:pt>
                <c:pt idx="1968">
                  <c:v>35718</c:v>
                </c:pt>
                <c:pt idx="1969">
                  <c:v>35719</c:v>
                </c:pt>
                <c:pt idx="1970">
                  <c:v>35720</c:v>
                </c:pt>
                <c:pt idx="1971">
                  <c:v>35723</c:v>
                </c:pt>
                <c:pt idx="1972">
                  <c:v>35724</c:v>
                </c:pt>
                <c:pt idx="1973">
                  <c:v>35725</c:v>
                </c:pt>
                <c:pt idx="1974">
                  <c:v>35726</c:v>
                </c:pt>
                <c:pt idx="1975">
                  <c:v>35727</c:v>
                </c:pt>
                <c:pt idx="1976">
                  <c:v>35730</c:v>
                </c:pt>
                <c:pt idx="1977">
                  <c:v>35731</c:v>
                </c:pt>
                <c:pt idx="1978">
                  <c:v>35732</c:v>
                </c:pt>
                <c:pt idx="1979">
                  <c:v>35733</c:v>
                </c:pt>
                <c:pt idx="1980">
                  <c:v>35734</c:v>
                </c:pt>
                <c:pt idx="1981">
                  <c:v>35737</c:v>
                </c:pt>
                <c:pt idx="1982">
                  <c:v>35738</c:v>
                </c:pt>
                <c:pt idx="1983">
                  <c:v>35739</c:v>
                </c:pt>
                <c:pt idx="1984">
                  <c:v>35740</c:v>
                </c:pt>
                <c:pt idx="1985">
                  <c:v>35741</c:v>
                </c:pt>
                <c:pt idx="1986">
                  <c:v>35744</c:v>
                </c:pt>
                <c:pt idx="1987">
                  <c:v>35745</c:v>
                </c:pt>
                <c:pt idx="1988">
                  <c:v>35746</c:v>
                </c:pt>
                <c:pt idx="1989">
                  <c:v>35747</c:v>
                </c:pt>
                <c:pt idx="1990">
                  <c:v>35748</c:v>
                </c:pt>
                <c:pt idx="1991">
                  <c:v>35751</c:v>
                </c:pt>
                <c:pt idx="1992">
                  <c:v>35752</c:v>
                </c:pt>
                <c:pt idx="1993">
                  <c:v>35753</c:v>
                </c:pt>
                <c:pt idx="1994">
                  <c:v>35754</c:v>
                </c:pt>
                <c:pt idx="1995">
                  <c:v>35755</c:v>
                </c:pt>
                <c:pt idx="1996">
                  <c:v>35758</c:v>
                </c:pt>
                <c:pt idx="1997">
                  <c:v>35759</c:v>
                </c:pt>
                <c:pt idx="1998">
                  <c:v>35762</c:v>
                </c:pt>
                <c:pt idx="1999">
                  <c:v>35765</c:v>
                </c:pt>
                <c:pt idx="2000">
                  <c:v>35766</c:v>
                </c:pt>
                <c:pt idx="2001">
                  <c:v>35767</c:v>
                </c:pt>
                <c:pt idx="2002">
                  <c:v>35768</c:v>
                </c:pt>
                <c:pt idx="2003">
                  <c:v>35769</c:v>
                </c:pt>
                <c:pt idx="2004">
                  <c:v>35772</c:v>
                </c:pt>
                <c:pt idx="2005">
                  <c:v>35773</c:v>
                </c:pt>
                <c:pt idx="2006">
                  <c:v>35774</c:v>
                </c:pt>
                <c:pt idx="2007">
                  <c:v>35775</c:v>
                </c:pt>
                <c:pt idx="2008">
                  <c:v>35776</c:v>
                </c:pt>
                <c:pt idx="2009">
                  <c:v>35779</c:v>
                </c:pt>
                <c:pt idx="2010">
                  <c:v>35780</c:v>
                </c:pt>
                <c:pt idx="2011">
                  <c:v>35781</c:v>
                </c:pt>
                <c:pt idx="2012">
                  <c:v>35782</c:v>
                </c:pt>
                <c:pt idx="2013">
                  <c:v>35783</c:v>
                </c:pt>
                <c:pt idx="2014">
                  <c:v>35786</c:v>
                </c:pt>
                <c:pt idx="2015">
                  <c:v>35787</c:v>
                </c:pt>
                <c:pt idx="2016">
                  <c:v>35788</c:v>
                </c:pt>
                <c:pt idx="2017">
                  <c:v>35790</c:v>
                </c:pt>
                <c:pt idx="2018">
                  <c:v>35793</c:v>
                </c:pt>
                <c:pt idx="2019">
                  <c:v>35794</c:v>
                </c:pt>
                <c:pt idx="2020">
                  <c:v>35795</c:v>
                </c:pt>
                <c:pt idx="2021">
                  <c:v>35797</c:v>
                </c:pt>
                <c:pt idx="2022">
                  <c:v>35800</c:v>
                </c:pt>
                <c:pt idx="2023">
                  <c:v>35801</c:v>
                </c:pt>
                <c:pt idx="2024">
                  <c:v>35802</c:v>
                </c:pt>
                <c:pt idx="2025">
                  <c:v>35803</c:v>
                </c:pt>
                <c:pt idx="2026">
                  <c:v>35804</c:v>
                </c:pt>
                <c:pt idx="2027">
                  <c:v>35807</c:v>
                </c:pt>
                <c:pt idx="2028">
                  <c:v>35808</c:v>
                </c:pt>
                <c:pt idx="2029">
                  <c:v>35809</c:v>
                </c:pt>
                <c:pt idx="2030">
                  <c:v>35810</c:v>
                </c:pt>
                <c:pt idx="2031">
                  <c:v>35811</c:v>
                </c:pt>
                <c:pt idx="2032">
                  <c:v>35815</c:v>
                </c:pt>
                <c:pt idx="2033">
                  <c:v>35816</c:v>
                </c:pt>
                <c:pt idx="2034">
                  <c:v>35817</c:v>
                </c:pt>
                <c:pt idx="2035">
                  <c:v>35818</c:v>
                </c:pt>
                <c:pt idx="2036">
                  <c:v>35821</c:v>
                </c:pt>
                <c:pt idx="2037">
                  <c:v>35822</c:v>
                </c:pt>
                <c:pt idx="2038">
                  <c:v>35823</c:v>
                </c:pt>
                <c:pt idx="2039">
                  <c:v>35824</c:v>
                </c:pt>
                <c:pt idx="2040">
                  <c:v>35825</c:v>
                </c:pt>
                <c:pt idx="2041">
                  <c:v>35828</c:v>
                </c:pt>
                <c:pt idx="2042">
                  <c:v>35829</c:v>
                </c:pt>
                <c:pt idx="2043">
                  <c:v>35830</c:v>
                </c:pt>
                <c:pt idx="2044">
                  <c:v>35831</c:v>
                </c:pt>
                <c:pt idx="2045">
                  <c:v>35832</c:v>
                </c:pt>
                <c:pt idx="2046">
                  <c:v>35835</c:v>
                </c:pt>
                <c:pt idx="2047">
                  <c:v>35836</c:v>
                </c:pt>
                <c:pt idx="2048">
                  <c:v>35837</c:v>
                </c:pt>
                <c:pt idx="2049">
                  <c:v>35838</c:v>
                </c:pt>
                <c:pt idx="2050">
                  <c:v>35839</c:v>
                </c:pt>
                <c:pt idx="2051">
                  <c:v>35843</c:v>
                </c:pt>
                <c:pt idx="2052">
                  <c:v>35844</c:v>
                </c:pt>
                <c:pt idx="2053">
                  <c:v>35845</c:v>
                </c:pt>
                <c:pt idx="2054">
                  <c:v>35846</c:v>
                </c:pt>
                <c:pt idx="2055">
                  <c:v>35849</c:v>
                </c:pt>
                <c:pt idx="2056">
                  <c:v>35850</c:v>
                </c:pt>
                <c:pt idx="2057">
                  <c:v>35851</c:v>
                </c:pt>
                <c:pt idx="2058">
                  <c:v>35852</c:v>
                </c:pt>
                <c:pt idx="2059">
                  <c:v>35853</c:v>
                </c:pt>
                <c:pt idx="2060">
                  <c:v>35856</c:v>
                </c:pt>
                <c:pt idx="2061">
                  <c:v>35857</c:v>
                </c:pt>
                <c:pt idx="2062">
                  <c:v>35858</c:v>
                </c:pt>
                <c:pt idx="2063">
                  <c:v>35859</c:v>
                </c:pt>
                <c:pt idx="2064">
                  <c:v>35860</c:v>
                </c:pt>
                <c:pt idx="2065">
                  <c:v>35863</c:v>
                </c:pt>
                <c:pt idx="2066">
                  <c:v>35864</c:v>
                </c:pt>
                <c:pt idx="2067">
                  <c:v>35865</c:v>
                </c:pt>
                <c:pt idx="2068">
                  <c:v>35866</c:v>
                </c:pt>
                <c:pt idx="2069">
                  <c:v>35867</c:v>
                </c:pt>
                <c:pt idx="2070">
                  <c:v>35870</c:v>
                </c:pt>
                <c:pt idx="2071">
                  <c:v>35871</c:v>
                </c:pt>
                <c:pt idx="2072">
                  <c:v>35872</c:v>
                </c:pt>
                <c:pt idx="2073">
                  <c:v>35873</c:v>
                </c:pt>
                <c:pt idx="2074">
                  <c:v>35874</c:v>
                </c:pt>
                <c:pt idx="2075">
                  <c:v>35877</c:v>
                </c:pt>
                <c:pt idx="2076">
                  <c:v>35878</c:v>
                </c:pt>
                <c:pt idx="2077">
                  <c:v>35879</c:v>
                </c:pt>
                <c:pt idx="2078">
                  <c:v>35880</c:v>
                </c:pt>
                <c:pt idx="2079">
                  <c:v>35881</c:v>
                </c:pt>
                <c:pt idx="2080">
                  <c:v>35884</c:v>
                </c:pt>
                <c:pt idx="2081">
                  <c:v>35885</c:v>
                </c:pt>
                <c:pt idx="2082">
                  <c:v>35886</c:v>
                </c:pt>
                <c:pt idx="2083">
                  <c:v>35887</c:v>
                </c:pt>
                <c:pt idx="2084">
                  <c:v>35888</c:v>
                </c:pt>
                <c:pt idx="2085">
                  <c:v>35891</c:v>
                </c:pt>
                <c:pt idx="2086">
                  <c:v>35892</c:v>
                </c:pt>
                <c:pt idx="2087">
                  <c:v>35893</c:v>
                </c:pt>
                <c:pt idx="2088">
                  <c:v>35894</c:v>
                </c:pt>
                <c:pt idx="2089">
                  <c:v>35898</c:v>
                </c:pt>
                <c:pt idx="2090">
                  <c:v>35899</c:v>
                </c:pt>
                <c:pt idx="2091">
                  <c:v>35900</c:v>
                </c:pt>
                <c:pt idx="2092">
                  <c:v>35901</c:v>
                </c:pt>
                <c:pt idx="2093">
                  <c:v>35902</c:v>
                </c:pt>
                <c:pt idx="2094">
                  <c:v>35905</c:v>
                </c:pt>
                <c:pt idx="2095">
                  <c:v>35906</c:v>
                </c:pt>
                <c:pt idx="2096">
                  <c:v>35907</c:v>
                </c:pt>
                <c:pt idx="2097">
                  <c:v>35908</c:v>
                </c:pt>
                <c:pt idx="2098">
                  <c:v>35909</c:v>
                </c:pt>
                <c:pt idx="2099">
                  <c:v>35912</c:v>
                </c:pt>
                <c:pt idx="2100">
                  <c:v>35913</c:v>
                </c:pt>
                <c:pt idx="2101">
                  <c:v>35914</c:v>
                </c:pt>
                <c:pt idx="2102">
                  <c:v>35915</c:v>
                </c:pt>
                <c:pt idx="2103">
                  <c:v>35916</c:v>
                </c:pt>
                <c:pt idx="2104">
                  <c:v>35919</c:v>
                </c:pt>
                <c:pt idx="2105">
                  <c:v>35920</c:v>
                </c:pt>
                <c:pt idx="2106">
                  <c:v>35921</c:v>
                </c:pt>
                <c:pt idx="2107">
                  <c:v>35922</c:v>
                </c:pt>
                <c:pt idx="2108">
                  <c:v>35923</c:v>
                </c:pt>
                <c:pt idx="2109">
                  <c:v>35926</c:v>
                </c:pt>
                <c:pt idx="2110">
                  <c:v>35927</c:v>
                </c:pt>
                <c:pt idx="2111">
                  <c:v>35928</c:v>
                </c:pt>
                <c:pt idx="2112">
                  <c:v>35929</c:v>
                </c:pt>
                <c:pt idx="2113">
                  <c:v>35930</c:v>
                </c:pt>
                <c:pt idx="2114">
                  <c:v>35933</c:v>
                </c:pt>
                <c:pt idx="2115">
                  <c:v>35934</c:v>
                </c:pt>
                <c:pt idx="2116">
                  <c:v>35935</c:v>
                </c:pt>
                <c:pt idx="2117">
                  <c:v>35936</c:v>
                </c:pt>
                <c:pt idx="2118">
                  <c:v>35937</c:v>
                </c:pt>
                <c:pt idx="2119">
                  <c:v>35941</c:v>
                </c:pt>
                <c:pt idx="2120">
                  <c:v>35942</c:v>
                </c:pt>
                <c:pt idx="2121">
                  <c:v>35943</c:v>
                </c:pt>
                <c:pt idx="2122">
                  <c:v>35944</c:v>
                </c:pt>
                <c:pt idx="2123">
                  <c:v>35947</c:v>
                </c:pt>
                <c:pt idx="2124">
                  <c:v>35948</c:v>
                </c:pt>
                <c:pt idx="2125">
                  <c:v>35949</c:v>
                </c:pt>
                <c:pt idx="2126">
                  <c:v>35950</c:v>
                </c:pt>
                <c:pt idx="2127">
                  <c:v>35951</c:v>
                </c:pt>
                <c:pt idx="2128">
                  <c:v>35954</c:v>
                </c:pt>
                <c:pt idx="2129">
                  <c:v>35955</c:v>
                </c:pt>
                <c:pt idx="2130">
                  <c:v>35956</c:v>
                </c:pt>
                <c:pt idx="2131">
                  <c:v>35957</c:v>
                </c:pt>
                <c:pt idx="2132">
                  <c:v>35958</c:v>
                </c:pt>
                <c:pt idx="2133">
                  <c:v>35961</c:v>
                </c:pt>
                <c:pt idx="2134">
                  <c:v>35962</c:v>
                </c:pt>
                <c:pt idx="2135">
                  <c:v>35963</c:v>
                </c:pt>
                <c:pt idx="2136">
                  <c:v>35964</c:v>
                </c:pt>
                <c:pt idx="2137">
                  <c:v>35965</c:v>
                </c:pt>
                <c:pt idx="2138">
                  <c:v>35968</c:v>
                </c:pt>
                <c:pt idx="2139">
                  <c:v>35969</c:v>
                </c:pt>
                <c:pt idx="2140">
                  <c:v>35970</c:v>
                </c:pt>
                <c:pt idx="2141">
                  <c:v>35971</c:v>
                </c:pt>
                <c:pt idx="2142">
                  <c:v>35972</c:v>
                </c:pt>
                <c:pt idx="2143">
                  <c:v>35975</c:v>
                </c:pt>
                <c:pt idx="2144">
                  <c:v>35976</c:v>
                </c:pt>
                <c:pt idx="2145">
                  <c:v>35977</c:v>
                </c:pt>
                <c:pt idx="2146">
                  <c:v>35978</c:v>
                </c:pt>
                <c:pt idx="2147">
                  <c:v>35982</c:v>
                </c:pt>
                <c:pt idx="2148">
                  <c:v>35983</c:v>
                </c:pt>
                <c:pt idx="2149">
                  <c:v>35984</c:v>
                </c:pt>
                <c:pt idx="2150">
                  <c:v>35985</c:v>
                </c:pt>
                <c:pt idx="2151">
                  <c:v>35986</c:v>
                </c:pt>
                <c:pt idx="2152">
                  <c:v>35989</c:v>
                </c:pt>
                <c:pt idx="2153">
                  <c:v>35990</c:v>
                </c:pt>
                <c:pt idx="2154">
                  <c:v>35991</c:v>
                </c:pt>
                <c:pt idx="2155">
                  <c:v>35992</c:v>
                </c:pt>
                <c:pt idx="2156">
                  <c:v>35993</c:v>
                </c:pt>
                <c:pt idx="2157">
                  <c:v>35996</c:v>
                </c:pt>
                <c:pt idx="2158">
                  <c:v>35997</c:v>
                </c:pt>
                <c:pt idx="2159">
                  <c:v>35998</c:v>
                </c:pt>
                <c:pt idx="2160">
                  <c:v>35999</c:v>
                </c:pt>
                <c:pt idx="2161">
                  <c:v>36000</c:v>
                </c:pt>
                <c:pt idx="2162">
                  <c:v>36003</c:v>
                </c:pt>
                <c:pt idx="2163">
                  <c:v>36004</c:v>
                </c:pt>
                <c:pt idx="2164">
                  <c:v>36005</c:v>
                </c:pt>
                <c:pt idx="2165">
                  <c:v>36006</c:v>
                </c:pt>
                <c:pt idx="2166">
                  <c:v>36007</c:v>
                </c:pt>
                <c:pt idx="2167">
                  <c:v>36010</c:v>
                </c:pt>
                <c:pt idx="2168">
                  <c:v>36011</c:v>
                </c:pt>
                <c:pt idx="2169">
                  <c:v>36012</c:v>
                </c:pt>
                <c:pt idx="2170">
                  <c:v>36013</c:v>
                </c:pt>
                <c:pt idx="2171">
                  <c:v>36014</c:v>
                </c:pt>
                <c:pt idx="2172">
                  <c:v>36017</c:v>
                </c:pt>
                <c:pt idx="2173">
                  <c:v>36018</c:v>
                </c:pt>
                <c:pt idx="2174">
                  <c:v>36019</c:v>
                </c:pt>
                <c:pt idx="2175">
                  <c:v>36020</c:v>
                </c:pt>
                <c:pt idx="2176">
                  <c:v>36021</c:v>
                </c:pt>
                <c:pt idx="2177">
                  <c:v>36024</c:v>
                </c:pt>
                <c:pt idx="2178">
                  <c:v>36025</c:v>
                </c:pt>
                <c:pt idx="2179">
                  <c:v>36026</c:v>
                </c:pt>
                <c:pt idx="2180">
                  <c:v>36027</c:v>
                </c:pt>
                <c:pt idx="2181">
                  <c:v>36028</c:v>
                </c:pt>
                <c:pt idx="2182">
                  <c:v>36031</c:v>
                </c:pt>
                <c:pt idx="2183">
                  <c:v>36032</c:v>
                </c:pt>
                <c:pt idx="2184">
                  <c:v>36033</c:v>
                </c:pt>
                <c:pt idx="2185">
                  <c:v>36034</c:v>
                </c:pt>
                <c:pt idx="2186">
                  <c:v>36035</c:v>
                </c:pt>
                <c:pt idx="2187">
                  <c:v>36038</c:v>
                </c:pt>
                <c:pt idx="2188">
                  <c:v>36039</c:v>
                </c:pt>
                <c:pt idx="2189">
                  <c:v>36040</c:v>
                </c:pt>
                <c:pt idx="2190">
                  <c:v>36041</c:v>
                </c:pt>
                <c:pt idx="2191">
                  <c:v>36042</c:v>
                </c:pt>
                <c:pt idx="2192">
                  <c:v>36046</c:v>
                </c:pt>
                <c:pt idx="2193">
                  <c:v>36047</c:v>
                </c:pt>
                <c:pt idx="2194">
                  <c:v>36048</c:v>
                </c:pt>
                <c:pt idx="2195">
                  <c:v>36049</c:v>
                </c:pt>
                <c:pt idx="2196">
                  <c:v>36052</c:v>
                </c:pt>
                <c:pt idx="2197">
                  <c:v>36053</c:v>
                </c:pt>
                <c:pt idx="2198">
                  <c:v>36054</c:v>
                </c:pt>
                <c:pt idx="2199">
                  <c:v>36055</c:v>
                </c:pt>
                <c:pt idx="2200">
                  <c:v>36056</c:v>
                </c:pt>
                <c:pt idx="2201">
                  <c:v>36059</c:v>
                </c:pt>
                <c:pt idx="2202">
                  <c:v>36060</c:v>
                </c:pt>
                <c:pt idx="2203">
                  <c:v>36061</c:v>
                </c:pt>
                <c:pt idx="2204">
                  <c:v>36062</c:v>
                </c:pt>
                <c:pt idx="2205">
                  <c:v>36063</c:v>
                </c:pt>
                <c:pt idx="2206">
                  <c:v>36066</c:v>
                </c:pt>
                <c:pt idx="2207">
                  <c:v>36067</c:v>
                </c:pt>
                <c:pt idx="2208">
                  <c:v>36068</c:v>
                </c:pt>
                <c:pt idx="2209">
                  <c:v>36069</c:v>
                </c:pt>
                <c:pt idx="2210">
                  <c:v>36070</c:v>
                </c:pt>
                <c:pt idx="2211">
                  <c:v>36073</c:v>
                </c:pt>
                <c:pt idx="2212">
                  <c:v>36074</c:v>
                </c:pt>
                <c:pt idx="2213">
                  <c:v>36075</c:v>
                </c:pt>
                <c:pt idx="2214">
                  <c:v>36076</c:v>
                </c:pt>
                <c:pt idx="2215">
                  <c:v>36077</c:v>
                </c:pt>
                <c:pt idx="2216">
                  <c:v>36080</c:v>
                </c:pt>
                <c:pt idx="2217">
                  <c:v>36081</c:v>
                </c:pt>
                <c:pt idx="2218">
                  <c:v>36082</c:v>
                </c:pt>
                <c:pt idx="2219">
                  <c:v>36083</c:v>
                </c:pt>
                <c:pt idx="2220">
                  <c:v>36084</c:v>
                </c:pt>
                <c:pt idx="2221">
                  <c:v>36087</c:v>
                </c:pt>
                <c:pt idx="2222">
                  <c:v>36088</c:v>
                </c:pt>
                <c:pt idx="2223">
                  <c:v>36089</c:v>
                </c:pt>
                <c:pt idx="2224">
                  <c:v>36090</c:v>
                </c:pt>
                <c:pt idx="2225">
                  <c:v>36091</c:v>
                </c:pt>
                <c:pt idx="2226">
                  <c:v>36094</c:v>
                </c:pt>
                <c:pt idx="2227">
                  <c:v>36095</c:v>
                </c:pt>
                <c:pt idx="2228">
                  <c:v>36096</c:v>
                </c:pt>
                <c:pt idx="2229">
                  <c:v>36097</c:v>
                </c:pt>
                <c:pt idx="2230">
                  <c:v>36098</c:v>
                </c:pt>
                <c:pt idx="2231">
                  <c:v>36101</c:v>
                </c:pt>
                <c:pt idx="2232">
                  <c:v>36102</c:v>
                </c:pt>
                <c:pt idx="2233">
                  <c:v>36103</c:v>
                </c:pt>
                <c:pt idx="2234">
                  <c:v>36104</c:v>
                </c:pt>
                <c:pt idx="2235">
                  <c:v>36105</c:v>
                </c:pt>
                <c:pt idx="2236">
                  <c:v>36108</c:v>
                </c:pt>
                <c:pt idx="2237">
                  <c:v>36109</c:v>
                </c:pt>
                <c:pt idx="2238">
                  <c:v>36110</c:v>
                </c:pt>
                <c:pt idx="2239">
                  <c:v>36111</c:v>
                </c:pt>
                <c:pt idx="2240">
                  <c:v>36112</c:v>
                </c:pt>
                <c:pt idx="2241">
                  <c:v>36115</c:v>
                </c:pt>
                <c:pt idx="2242">
                  <c:v>36116</c:v>
                </c:pt>
                <c:pt idx="2243">
                  <c:v>36117</c:v>
                </c:pt>
                <c:pt idx="2244">
                  <c:v>36118</c:v>
                </c:pt>
                <c:pt idx="2245">
                  <c:v>36119</c:v>
                </c:pt>
                <c:pt idx="2246">
                  <c:v>36122</c:v>
                </c:pt>
                <c:pt idx="2247">
                  <c:v>36123</c:v>
                </c:pt>
                <c:pt idx="2248">
                  <c:v>36124</c:v>
                </c:pt>
                <c:pt idx="2249">
                  <c:v>36126</c:v>
                </c:pt>
                <c:pt idx="2250">
                  <c:v>36129</c:v>
                </c:pt>
                <c:pt idx="2251">
                  <c:v>36130</c:v>
                </c:pt>
                <c:pt idx="2252">
                  <c:v>36131</c:v>
                </c:pt>
                <c:pt idx="2253">
                  <c:v>36132</c:v>
                </c:pt>
                <c:pt idx="2254">
                  <c:v>36133</c:v>
                </c:pt>
                <c:pt idx="2255">
                  <c:v>36136</c:v>
                </c:pt>
                <c:pt idx="2256">
                  <c:v>36137</c:v>
                </c:pt>
                <c:pt idx="2257">
                  <c:v>36138</c:v>
                </c:pt>
                <c:pt idx="2258">
                  <c:v>36139</c:v>
                </c:pt>
                <c:pt idx="2259">
                  <c:v>36140</c:v>
                </c:pt>
                <c:pt idx="2260">
                  <c:v>36143</c:v>
                </c:pt>
                <c:pt idx="2261">
                  <c:v>36144</c:v>
                </c:pt>
                <c:pt idx="2262">
                  <c:v>36145</c:v>
                </c:pt>
                <c:pt idx="2263">
                  <c:v>36146</c:v>
                </c:pt>
                <c:pt idx="2264">
                  <c:v>36147</c:v>
                </c:pt>
                <c:pt idx="2265">
                  <c:v>36150</c:v>
                </c:pt>
                <c:pt idx="2266">
                  <c:v>36151</c:v>
                </c:pt>
                <c:pt idx="2267">
                  <c:v>36152</c:v>
                </c:pt>
                <c:pt idx="2268">
                  <c:v>36153</c:v>
                </c:pt>
                <c:pt idx="2269">
                  <c:v>36157</c:v>
                </c:pt>
                <c:pt idx="2270">
                  <c:v>36158</c:v>
                </c:pt>
                <c:pt idx="2271">
                  <c:v>36159</c:v>
                </c:pt>
                <c:pt idx="2272">
                  <c:v>36160</c:v>
                </c:pt>
                <c:pt idx="2273">
                  <c:v>36164</c:v>
                </c:pt>
                <c:pt idx="2274">
                  <c:v>36165</c:v>
                </c:pt>
                <c:pt idx="2275">
                  <c:v>36166</c:v>
                </c:pt>
                <c:pt idx="2276">
                  <c:v>36167</c:v>
                </c:pt>
                <c:pt idx="2277">
                  <c:v>36168</c:v>
                </c:pt>
                <c:pt idx="2278">
                  <c:v>36171</c:v>
                </c:pt>
                <c:pt idx="2279">
                  <c:v>36172</c:v>
                </c:pt>
                <c:pt idx="2280">
                  <c:v>36173</c:v>
                </c:pt>
                <c:pt idx="2281">
                  <c:v>36174</c:v>
                </c:pt>
                <c:pt idx="2282">
                  <c:v>36175</c:v>
                </c:pt>
                <c:pt idx="2283">
                  <c:v>36179</c:v>
                </c:pt>
                <c:pt idx="2284">
                  <c:v>36180</c:v>
                </c:pt>
                <c:pt idx="2285">
                  <c:v>36181</c:v>
                </c:pt>
                <c:pt idx="2286">
                  <c:v>36182</c:v>
                </c:pt>
                <c:pt idx="2287">
                  <c:v>36185</c:v>
                </c:pt>
                <c:pt idx="2288">
                  <c:v>36186</c:v>
                </c:pt>
                <c:pt idx="2289">
                  <c:v>36187</c:v>
                </c:pt>
                <c:pt idx="2290">
                  <c:v>36188</c:v>
                </c:pt>
                <c:pt idx="2291">
                  <c:v>36189</c:v>
                </c:pt>
                <c:pt idx="2292">
                  <c:v>36192</c:v>
                </c:pt>
                <c:pt idx="2293">
                  <c:v>36193</c:v>
                </c:pt>
                <c:pt idx="2294">
                  <c:v>36194</c:v>
                </c:pt>
                <c:pt idx="2295">
                  <c:v>36195</c:v>
                </c:pt>
                <c:pt idx="2296">
                  <c:v>36196</c:v>
                </c:pt>
                <c:pt idx="2297">
                  <c:v>36199</c:v>
                </c:pt>
                <c:pt idx="2298">
                  <c:v>36200</c:v>
                </c:pt>
                <c:pt idx="2299">
                  <c:v>36201</c:v>
                </c:pt>
                <c:pt idx="2300">
                  <c:v>36202</c:v>
                </c:pt>
                <c:pt idx="2301">
                  <c:v>36203</c:v>
                </c:pt>
                <c:pt idx="2302">
                  <c:v>36207</c:v>
                </c:pt>
                <c:pt idx="2303">
                  <c:v>36208</c:v>
                </c:pt>
                <c:pt idx="2304">
                  <c:v>36209</c:v>
                </c:pt>
                <c:pt idx="2305">
                  <c:v>36210</c:v>
                </c:pt>
                <c:pt idx="2306">
                  <c:v>36213</c:v>
                </c:pt>
                <c:pt idx="2307">
                  <c:v>36214</c:v>
                </c:pt>
                <c:pt idx="2308">
                  <c:v>36215</c:v>
                </c:pt>
                <c:pt idx="2309">
                  <c:v>36216</c:v>
                </c:pt>
                <c:pt idx="2310">
                  <c:v>36217</c:v>
                </c:pt>
                <c:pt idx="2311">
                  <c:v>36220</c:v>
                </c:pt>
                <c:pt idx="2312">
                  <c:v>36221</c:v>
                </c:pt>
                <c:pt idx="2313">
                  <c:v>36222</c:v>
                </c:pt>
                <c:pt idx="2314">
                  <c:v>36223</c:v>
                </c:pt>
                <c:pt idx="2315">
                  <c:v>36224</c:v>
                </c:pt>
                <c:pt idx="2316">
                  <c:v>36227</c:v>
                </c:pt>
                <c:pt idx="2317">
                  <c:v>36228</c:v>
                </c:pt>
                <c:pt idx="2318">
                  <c:v>36229</c:v>
                </c:pt>
                <c:pt idx="2319">
                  <c:v>36230</c:v>
                </c:pt>
                <c:pt idx="2320">
                  <c:v>36231</c:v>
                </c:pt>
                <c:pt idx="2321">
                  <c:v>36234</c:v>
                </c:pt>
                <c:pt idx="2322">
                  <c:v>36235</c:v>
                </c:pt>
                <c:pt idx="2323">
                  <c:v>36236</c:v>
                </c:pt>
                <c:pt idx="2324">
                  <c:v>36237</c:v>
                </c:pt>
                <c:pt idx="2325">
                  <c:v>36238</c:v>
                </c:pt>
                <c:pt idx="2326">
                  <c:v>36241</c:v>
                </c:pt>
                <c:pt idx="2327">
                  <c:v>36242</c:v>
                </c:pt>
                <c:pt idx="2328">
                  <c:v>36243</c:v>
                </c:pt>
                <c:pt idx="2329">
                  <c:v>36244</c:v>
                </c:pt>
                <c:pt idx="2330">
                  <c:v>36245</c:v>
                </c:pt>
                <c:pt idx="2331">
                  <c:v>36248</c:v>
                </c:pt>
                <c:pt idx="2332">
                  <c:v>36249</c:v>
                </c:pt>
                <c:pt idx="2333">
                  <c:v>36250</c:v>
                </c:pt>
                <c:pt idx="2334">
                  <c:v>36251</c:v>
                </c:pt>
                <c:pt idx="2335">
                  <c:v>36255</c:v>
                </c:pt>
                <c:pt idx="2336">
                  <c:v>36256</c:v>
                </c:pt>
                <c:pt idx="2337">
                  <c:v>36257</c:v>
                </c:pt>
                <c:pt idx="2338">
                  <c:v>36258</c:v>
                </c:pt>
                <c:pt idx="2339">
                  <c:v>36259</c:v>
                </c:pt>
                <c:pt idx="2340">
                  <c:v>36262</c:v>
                </c:pt>
                <c:pt idx="2341">
                  <c:v>36263</c:v>
                </c:pt>
                <c:pt idx="2342">
                  <c:v>36264</c:v>
                </c:pt>
                <c:pt idx="2343">
                  <c:v>36265</c:v>
                </c:pt>
                <c:pt idx="2344">
                  <c:v>36266</c:v>
                </c:pt>
                <c:pt idx="2345">
                  <c:v>36269</c:v>
                </c:pt>
                <c:pt idx="2346">
                  <c:v>36270</c:v>
                </c:pt>
                <c:pt idx="2347">
                  <c:v>36271</c:v>
                </c:pt>
                <c:pt idx="2348">
                  <c:v>36272</c:v>
                </c:pt>
                <c:pt idx="2349">
                  <c:v>36273</c:v>
                </c:pt>
                <c:pt idx="2350">
                  <c:v>36276</c:v>
                </c:pt>
                <c:pt idx="2351">
                  <c:v>36277</c:v>
                </c:pt>
                <c:pt idx="2352">
                  <c:v>36278</c:v>
                </c:pt>
                <c:pt idx="2353">
                  <c:v>36279</c:v>
                </c:pt>
                <c:pt idx="2354">
                  <c:v>36280</c:v>
                </c:pt>
                <c:pt idx="2355">
                  <c:v>36283</c:v>
                </c:pt>
                <c:pt idx="2356">
                  <c:v>36284</c:v>
                </c:pt>
                <c:pt idx="2357">
                  <c:v>36285</c:v>
                </c:pt>
                <c:pt idx="2358">
                  <c:v>36286</c:v>
                </c:pt>
                <c:pt idx="2359">
                  <c:v>36287</c:v>
                </c:pt>
                <c:pt idx="2360">
                  <c:v>36290</c:v>
                </c:pt>
                <c:pt idx="2361">
                  <c:v>36291</c:v>
                </c:pt>
                <c:pt idx="2362">
                  <c:v>36292</c:v>
                </c:pt>
                <c:pt idx="2363">
                  <c:v>36293</c:v>
                </c:pt>
                <c:pt idx="2364">
                  <c:v>36294</c:v>
                </c:pt>
                <c:pt idx="2365">
                  <c:v>36297</c:v>
                </c:pt>
                <c:pt idx="2366">
                  <c:v>36298</c:v>
                </c:pt>
                <c:pt idx="2367">
                  <c:v>36299</c:v>
                </c:pt>
                <c:pt idx="2368">
                  <c:v>36300</c:v>
                </c:pt>
                <c:pt idx="2369">
                  <c:v>36301</c:v>
                </c:pt>
                <c:pt idx="2370">
                  <c:v>36304</c:v>
                </c:pt>
                <c:pt idx="2371">
                  <c:v>36305</c:v>
                </c:pt>
                <c:pt idx="2372">
                  <c:v>36306</c:v>
                </c:pt>
                <c:pt idx="2373">
                  <c:v>36307</c:v>
                </c:pt>
                <c:pt idx="2374">
                  <c:v>36308</c:v>
                </c:pt>
                <c:pt idx="2375">
                  <c:v>36312</c:v>
                </c:pt>
                <c:pt idx="2376">
                  <c:v>36313</c:v>
                </c:pt>
                <c:pt idx="2377">
                  <c:v>36314</c:v>
                </c:pt>
                <c:pt idx="2378">
                  <c:v>36315</c:v>
                </c:pt>
                <c:pt idx="2379">
                  <c:v>36318</c:v>
                </c:pt>
                <c:pt idx="2380">
                  <c:v>36319</c:v>
                </c:pt>
                <c:pt idx="2381">
                  <c:v>36320</c:v>
                </c:pt>
                <c:pt idx="2382">
                  <c:v>36321</c:v>
                </c:pt>
                <c:pt idx="2383">
                  <c:v>36322</c:v>
                </c:pt>
                <c:pt idx="2384">
                  <c:v>36325</c:v>
                </c:pt>
                <c:pt idx="2385">
                  <c:v>36326</c:v>
                </c:pt>
                <c:pt idx="2386">
                  <c:v>36327</c:v>
                </c:pt>
                <c:pt idx="2387">
                  <c:v>36328</c:v>
                </c:pt>
                <c:pt idx="2388">
                  <c:v>36329</c:v>
                </c:pt>
                <c:pt idx="2389">
                  <c:v>36332</c:v>
                </c:pt>
                <c:pt idx="2390">
                  <c:v>36333</c:v>
                </c:pt>
                <c:pt idx="2391">
                  <c:v>36334</c:v>
                </c:pt>
                <c:pt idx="2392">
                  <c:v>36335</c:v>
                </c:pt>
                <c:pt idx="2393">
                  <c:v>36336</c:v>
                </c:pt>
                <c:pt idx="2394">
                  <c:v>36339</c:v>
                </c:pt>
                <c:pt idx="2395">
                  <c:v>36340</c:v>
                </c:pt>
                <c:pt idx="2396">
                  <c:v>36341</c:v>
                </c:pt>
                <c:pt idx="2397">
                  <c:v>36342</c:v>
                </c:pt>
                <c:pt idx="2398">
                  <c:v>36343</c:v>
                </c:pt>
                <c:pt idx="2399">
                  <c:v>36347</c:v>
                </c:pt>
                <c:pt idx="2400">
                  <c:v>36348</c:v>
                </c:pt>
                <c:pt idx="2401">
                  <c:v>36349</c:v>
                </c:pt>
                <c:pt idx="2402">
                  <c:v>36350</c:v>
                </c:pt>
                <c:pt idx="2403">
                  <c:v>36353</c:v>
                </c:pt>
                <c:pt idx="2404">
                  <c:v>36354</c:v>
                </c:pt>
                <c:pt idx="2405">
                  <c:v>36355</c:v>
                </c:pt>
                <c:pt idx="2406">
                  <c:v>36356</c:v>
                </c:pt>
                <c:pt idx="2407">
                  <c:v>36357</c:v>
                </c:pt>
                <c:pt idx="2408">
                  <c:v>36360</c:v>
                </c:pt>
                <c:pt idx="2409">
                  <c:v>36361</c:v>
                </c:pt>
                <c:pt idx="2410">
                  <c:v>36362</c:v>
                </c:pt>
                <c:pt idx="2411">
                  <c:v>36363</c:v>
                </c:pt>
                <c:pt idx="2412">
                  <c:v>36364</c:v>
                </c:pt>
                <c:pt idx="2413">
                  <c:v>36367</c:v>
                </c:pt>
                <c:pt idx="2414">
                  <c:v>36368</c:v>
                </c:pt>
                <c:pt idx="2415">
                  <c:v>36369</c:v>
                </c:pt>
                <c:pt idx="2416">
                  <c:v>36370</c:v>
                </c:pt>
                <c:pt idx="2417">
                  <c:v>36371</c:v>
                </c:pt>
                <c:pt idx="2418">
                  <c:v>36374</c:v>
                </c:pt>
                <c:pt idx="2419">
                  <c:v>36375</c:v>
                </c:pt>
                <c:pt idx="2420">
                  <c:v>36376</c:v>
                </c:pt>
                <c:pt idx="2421">
                  <c:v>36377</c:v>
                </c:pt>
                <c:pt idx="2422">
                  <c:v>36378</c:v>
                </c:pt>
                <c:pt idx="2423">
                  <c:v>36381</c:v>
                </c:pt>
                <c:pt idx="2424">
                  <c:v>36382</c:v>
                </c:pt>
                <c:pt idx="2425">
                  <c:v>36383</c:v>
                </c:pt>
                <c:pt idx="2426">
                  <c:v>36384</c:v>
                </c:pt>
                <c:pt idx="2427">
                  <c:v>36385</c:v>
                </c:pt>
                <c:pt idx="2428">
                  <c:v>36388</c:v>
                </c:pt>
                <c:pt idx="2429">
                  <c:v>36389</c:v>
                </c:pt>
                <c:pt idx="2430">
                  <c:v>36390</c:v>
                </c:pt>
                <c:pt idx="2431">
                  <c:v>36391</c:v>
                </c:pt>
                <c:pt idx="2432">
                  <c:v>36392</c:v>
                </c:pt>
                <c:pt idx="2433">
                  <c:v>36395</c:v>
                </c:pt>
                <c:pt idx="2434">
                  <c:v>36396</c:v>
                </c:pt>
                <c:pt idx="2435">
                  <c:v>36397</c:v>
                </c:pt>
                <c:pt idx="2436">
                  <c:v>36398</c:v>
                </c:pt>
                <c:pt idx="2437">
                  <c:v>36399</c:v>
                </c:pt>
                <c:pt idx="2438">
                  <c:v>36402</c:v>
                </c:pt>
                <c:pt idx="2439">
                  <c:v>36403</c:v>
                </c:pt>
                <c:pt idx="2440">
                  <c:v>36404</c:v>
                </c:pt>
                <c:pt idx="2441">
                  <c:v>36405</c:v>
                </c:pt>
                <c:pt idx="2442">
                  <c:v>36406</c:v>
                </c:pt>
                <c:pt idx="2443">
                  <c:v>36410</c:v>
                </c:pt>
                <c:pt idx="2444">
                  <c:v>36411</c:v>
                </c:pt>
                <c:pt idx="2445">
                  <c:v>36412</c:v>
                </c:pt>
                <c:pt idx="2446">
                  <c:v>36413</c:v>
                </c:pt>
                <c:pt idx="2447">
                  <c:v>36416</c:v>
                </c:pt>
                <c:pt idx="2448">
                  <c:v>36417</c:v>
                </c:pt>
                <c:pt idx="2449">
                  <c:v>36418</c:v>
                </c:pt>
                <c:pt idx="2450">
                  <c:v>36419</c:v>
                </c:pt>
                <c:pt idx="2451">
                  <c:v>36420</c:v>
                </c:pt>
                <c:pt idx="2452">
                  <c:v>36423</c:v>
                </c:pt>
                <c:pt idx="2453">
                  <c:v>36424</c:v>
                </c:pt>
                <c:pt idx="2454">
                  <c:v>36425</c:v>
                </c:pt>
                <c:pt idx="2455">
                  <c:v>36426</c:v>
                </c:pt>
                <c:pt idx="2456">
                  <c:v>36427</c:v>
                </c:pt>
                <c:pt idx="2457">
                  <c:v>36430</c:v>
                </c:pt>
                <c:pt idx="2458">
                  <c:v>36431</c:v>
                </c:pt>
                <c:pt idx="2459">
                  <c:v>36432</c:v>
                </c:pt>
                <c:pt idx="2460">
                  <c:v>36433</c:v>
                </c:pt>
                <c:pt idx="2461">
                  <c:v>36434</c:v>
                </c:pt>
                <c:pt idx="2462">
                  <c:v>36437</c:v>
                </c:pt>
                <c:pt idx="2463">
                  <c:v>36438</c:v>
                </c:pt>
                <c:pt idx="2464">
                  <c:v>36439</c:v>
                </c:pt>
                <c:pt idx="2465">
                  <c:v>36440</c:v>
                </c:pt>
                <c:pt idx="2466">
                  <c:v>36441</c:v>
                </c:pt>
                <c:pt idx="2467">
                  <c:v>36444</c:v>
                </c:pt>
                <c:pt idx="2468">
                  <c:v>36445</c:v>
                </c:pt>
                <c:pt idx="2469">
                  <c:v>36446</c:v>
                </c:pt>
                <c:pt idx="2470">
                  <c:v>36447</c:v>
                </c:pt>
                <c:pt idx="2471">
                  <c:v>36448</c:v>
                </c:pt>
                <c:pt idx="2472">
                  <c:v>36451</c:v>
                </c:pt>
                <c:pt idx="2473">
                  <c:v>36452</c:v>
                </c:pt>
                <c:pt idx="2474">
                  <c:v>36453</c:v>
                </c:pt>
                <c:pt idx="2475">
                  <c:v>36454</c:v>
                </c:pt>
                <c:pt idx="2476">
                  <c:v>36455</c:v>
                </c:pt>
                <c:pt idx="2477">
                  <c:v>36458</c:v>
                </c:pt>
                <c:pt idx="2478">
                  <c:v>36459</c:v>
                </c:pt>
                <c:pt idx="2479">
                  <c:v>36460</c:v>
                </c:pt>
                <c:pt idx="2480">
                  <c:v>36461</c:v>
                </c:pt>
                <c:pt idx="2481">
                  <c:v>36462</c:v>
                </c:pt>
                <c:pt idx="2482">
                  <c:v>36465</c:v>
                </c:pt>
                <c:pt idx="2483">
                  <c:v>36466</c:v>
                </c:pt>
                <c:pt idx="2484">
                  <c:v>36467</c:v>
                </c:pt>
                <c:pt idx="2485">
                  <c:v>36468</c:v>
                </c:pt>
                <c:pt idx="2486">
                  <c:v>36469</c:v>
                </c:pt>
                <c:pt idx="2487">
                  <c:v>36472</c:v>
                </c:pt>
                <c:pt idx="2488">
                  <c:v>36473</c:v>
                </c:pt>
                <c:pt idx="2489">
                  <c:v>36474</c:v>
                </c:pt>
                <c:pt idx="2490">
                  <c:v>36475</c:v>
                </c:pt>
                <c:pt idx="2491">
                  <c:v>36476</c:v>
                </c:pt>
                <c:pt idx="2492">
                  <c:v>36479</c:v>
                </c:pt>
                <c:pt idx="2493">
                  <c:v>36480</c:v>
                </c:pt>
                <c:pt idx="2494">
                  <c:v>36481</c:v>
                </c:pt>
                <c:pt idx="2495">
                  <c:v>36482</c:v>
                </c:pt>
                <c:pt idx="2496">
                  <c:v>36483</c:v>
                </c:pt>
                <c:pt idx="2497">
                  <c:v>36486</c:v>
                </c:pt>
                <c:pt idx="2498">
                  <c:v>36487</c:v>
                </c:pt>
                <c:pt idx="2499">
                  <c:v>36488</c:v>
                </c:pt>
                <c:pt idx="2500">
                  <c:v>36490</c:v>
                </c:pt>
                <c:pt idx="2501">
                  <c:v>36493</c:v>
                </c:pt>
                <c:pt idx="2502">
                  <c:v>36494</c:v>
                </c:pt>
                <c:pt idx="2503">
                  <c:v>36495</c:v>
                </c:pt>
                <c:pt idx="2504">
                  <c:v>36496</c:v>
                </c:pt>
                <c:pt idx="2505">
                  <c:v>36497</c:v>
                </c:pt>
                <c:pt idx="2506">
                  <c:v>36500</c:v>
                </c:pt>
                <c:pt idx="2507">
                  <c:v>36501</c:v>
                </c:pt>
                <c:pt idx="2508">
                  <c:v>36502</c:v>
                </c:pt>
                <c:pt idx="2509">
                  <c:v>36503</c:v>
                </c:pt>
                <c:pt idx="2510">
                  <c:v>36504</c:v>
                </c:pt>
                <c:pt idx="2511">
                  <c:v>36507</c:v>
                </c:pt>
                <c:pt idx="2512">
                  <c:v>36508</c:v>
                </c:pt>
                <c:pt idx="2513">
                  <c:v>36509</c:v>
                </c:pt>
                <c:pt idx="2514">
                  <c:v>36510</c:v>
                </c:pt>
                <c:pt idx="2515">
                  <c:v>36511</c:v>
                </c:pt>
                <c:pt idx="2516">
                  <c:v>36514</c:v>
                </c:pt>
                <c:pt idx="2517">
                  <c:v>36515</c:v>
                </c:pt>
                <c:pt idx="2518">
                  <c:v>36516</c:v>
                </c:pt>
                <c:pt idx="2519">
                  <c:v>36517</c:v>
                </c:pt>
                <c:pt idx="2520">
                  <c:v>36521</c:v>
                </c:pt>
                <c:pt idx="2521">
                  <c:v>36522</c:v>
                </c:pt>
                <c:pt idx="2522">
                  <c:v>36523</c:v>
                </c:pt>
                <c:pt idx="2523">
                  <c:v>36524</c:v>
                </c:pt>
                <c:pt idx="2524">
                  <c:v>36525</c:v>
                </c:pt>
                <c:pt idx="2525">
                  <c:v>36528</c:v>
                </c:pt>
                <c:pt idx="2526">
                  <c:v>36529</c:v>
                </c:pt>
                <c:pt idx="2527">
                  <c:v>36530</c:v>
                </c:pt>
                <c:pt idx="2528">
                  <c:v>36531</c:v>
                </c:pt>
                <c:pt idx="2529">
                  <c:v>36532</c:v>
                </c:pt>
                <c:pt idx="2530">
                  <c:v>36535</c:v>
                </c:pt>
                <c:pt idx="2531">
                  <c:v>36536</c:v>
                </c:pt>
                <c:pt idx="2532">
                  <c:v>36537</c:v>
                </c:pt>
                <c:pt idx="2533">
                  <c:v>36538</c:v>
                </c:pt>
                <c:pt idx="2534">
                  <c:v>36539</c:v>
                </c:pt>
                <c:pt idx="2535">
                  <c:v>36543</c:v>
                </c:pt>
                <c:pt idx="2536">
                  <c:v>36544</c:v>
                </c:pt>
                <c:pt idx="2537">
                  <c:v>36545</c:v>
                </c:pt>
                <c:pt idx="2538">
                  <c:v>36546</c:v>
                </c:pt>
                <c:pt idx="2539">
                  <c:v>36549</c:v>
                </c:pt>
                <c:pt idx="2540">
                  <c:v>36550</c:v>
                </c:pt>
                <c:pt idx="2541">
                  <c:v>36551</c:v>
                </c:pt>
                <c:pt idx="2542">
                  <c:v>36552</c:v>
                </c:pt>
                <c:pt idx="2543">
                  <c:v>36553</c:v>
                </c:pt>
                <c:pt idx="2544">
                  <c:v>36556</c:v>
                </c:pt>
                <c:pt idx="2545">
                  <c:v>36557</c:v>
                </c:pt>
                <c:pt idx="2546">
                  <c:v>36558</c:v>
                </c:pt>
                <c:pt idx="2547">
                  <c:v>36559</c:v>
                </c:pt>
                <c:pt idx="2548">
                  <c:v>36560</c:v>
                </c:pt>
                <c:pt idx="2549">
                  <c:v>36563</c:v>
                </c:pt>
                <c:pt idx="2550">
                  <c:v>36564</c:v>
                </c:pt>
                <c:pt idx="2551">
                  <c:v>36565</c:v>
                </c:pt>
                <c:pt idx="2552">
                  <c:v>36566</c:v>
                </c:pt>
                <c:pt idx="2553">
                  <c:v>36567</c:v>
                </c:pt>
                <c:pt idx="2554">
                  <c:v>36570</c:v>
                </c:pt>
                <c:pt idx="2555">
                  <c:v>36571</c:v>
                </c:pt>
                <c:pt idx="2556">
                  <c:v>36572</c:v>
                </c:pt>
                <c:pt idx="2557">
                  <c:v>36573</c:v>
                </c:pt>
                <c:pt idx="2558">
                  <c:v>36574</c:v>
                </c:pt>
                <c:pt idx="2559">
                  <c:v>36578</c:v>
                </c:pt>
                <c:pt idx="2560">
                  <c:v>36579</c:v>
                </c:pt>
                <c:pt idx="2561">
                  <c:v>36580</c:v>
                </c:pt>
                <c:pt idx="2562">
                  <c:v>36581</c:v>
                </c:pt>
                <c:pt idx="2563">
                  <c:v>36584</c:v>
                </c:pt>
                <c:pt idx="2564">
                  <c:v>36585</c:v>
                </c:pt>
                <c:pt idx="2565">
                  <c:v>36586</c:v>
                </c:pt>
                <c:pt idx="2566">
                  <c:v>36587</c:v>
                </c:pt>
                <c:pt idx="2567">
                  <c:v>36588</c:v>
                </c:pt>
                <c:pt idx="2568">
                  <c:v>36591</c:v>
                </c:pt>
                <c:pt idx="2569">
                  <c:v>36592</c:v>
                </c:pt>
                <c:pt idx="2570">
                  <c:v>36593</c:v>
                </c:pt>
                <c:pt idx="2571">
                  <c:v>36594</c:v>
                </c:pt>
                <c:pt idx="2572">
                  <c:v>36595</c:v>
                </c:pt>
                <c:pt idx="2573">
                  <c:v>36598</c:v>
                </c:pt>
                <c:pt idx="2574">
                  <c:v>36599</c:v>
                </c:pt>
                <c:pt idx="2575">
                  <c:v>36600</c:v>
                </c:pt>
                <c:pt idx="2576">
                  <c:v>36601</c:v>
                </c:pt>
                <c:pt idx="2577">
                  <c:v>36602</c:v>
                </c:pt>
                <c:pt idx="2578">
                  <c:v>36605</c:v>
                </c:pt>
                <c:pt idx="2579">
                  <c:v>36606</c:v>
                </c:pt>
                <c:pt idx="2580">
                  <c:v>36607</c:v>
                </c:pt>
                <c:pt idx="2581">
                  <c:v>36608</c:v>
                </c:pt>
                <c:pt idx="2582">
                  <c:v>36609</c:v>
                </c:pt>
                <c:pt idx="2583">
                  <c:v>36612</c:v>
                </c:pt>
                <c:pt idx="2584">
                  <c:v>36613</c:v>
                </c:pt>
                <c:pt idx="2585">
                  <c:v>36614</c:v>
                </c:pt>
                <c:pt idx="2586">
                  <c:v>36615</c:v>
                </c:pt>
                <c:pt idx="2587">
                  <c:v>36616</c:v>
                </c:pt>
                <c:pt idx="2588">
                  <c:v>36619</c:v>
                </c:pt>
                <c:pt idx="2589">
                  <c:v>36620</c:v>
                </c:pt>
                <c:pt idx="2590">
                  <c:v>36621</c:v>
                </c:pt>
                <c:pt idx="2591">
                  <c:v>36622</c:v>
                </c:pt>
                <c:pt idx="2592">
                  <c:v>36623</c:v>
                </c:pt>
                <c:pt idx="2593">
                  <c:v>36626</c:v>
                </c:pt>
                <c:pt idx="2594">
                  <c:v>36627</c:v>
                </c:pt>
                <c:pt idx="2595">
                  <c:v>36628</c:v>
                </c:pt>
                <c:pt idx="2596">
                  <c:v>36629</c:v>
                </c:pt>
                <c:pt idx="2597">
                  <c:v>36630</c:v>
                </c:pt>
                <c:pt idx="2598">
                  <c:v>36633</c:v>
                </c:pt>
                <c:pt idx="2599">
                  <c:v>36634</c:v>
                </c:pt>
                <c:pt idx="2600">
                  <c:v>36635</c:v>
                </c:pt>
                <c:pt idx="2601">
                  <c:v>36636</c:v>
                </c:pt>
                <c:pt idx="2602">
                  <c:v>36640</c:v>
                </c:pt>
                <c:pt idx="2603">
                  <c:v>36641</c:v>
                </c:pt>
                <c:pt idx="2604">
                  <c:v>36642</c:v>
                </c:pt>
                <c:pt idx="2605">
                  <c:v>36643</c:v>
                </c:pt>
                <c:pt idx="2606">
                  <c:v>36644</c:v>
                </c:pt>
                <c:pt idx="2607">
                  <c:v>36647</c:v>
                </c:pt>
                <c:pt idx="2608">
                  <c:v>36648</c:v>
                </c:pt>
                <c:pt idx="2609">
                  <c:v>36649</c:v>
                </c:pt>
                <c:pt idx="2610">
                  <c:v>36650</c:v>
                </c:pt>
                <c:pt idx="2611">
                  <c:v>36651</c:v>
                </c:pt>
                <c:pt idx="2612">
                  <c:v>36654</c:v>
                </c:pt>
                <c:pt idx="2613">
                  <c:v>36655</c:v>
                </c:pt>
                <c:pt idx="2614">
                  <c:v>36656</c:v>
                </c:pt>
                <c:pt idx="2615">
                  <c:v>36657</c:v>
                </c:pt>
                <c:pt idx="2616">
                  <c:v>36658</c:v>
                </c:pt>
                <c:pt idx="2617">
                  <c:v>36661</c:v>
                </c:pt>
                <c:pt idx="2618">
                  <c:v>36662</c:v>
                </c:pt>
                <c:pt idx="2619">
                  <c:v>36663</c:v>
                </c:pt>
                <c:pt idx="2620">
                  <c:v>36664</c:v>
                </c:pt>
                <c:pt idx="2621">
                  <c:v>36665</c:v>
                </c:pt>
                <c:pt idx="2622">
                  <c:v>36668</c:v>
                </c:pt>
                <c:pt idx="2623">
                  <c:v>36669</c:v>
                </c:pt>
                <c:pt idx="2624">
                  <c:v>36670</c:v>
                </c:pt>
                <c:pt idx="2625">
                  <c:v>36671</c:v>
                </c:pt>
                <c:pt idx="2626">
                  <c:v>36672</c:v>
                </c:pt>
                <c:pt idx="2627">
                  <c:v>36676</c:v>
                </c:pt>
                <c:pt idx="2628">
                  <c:v>36677</c:v>
                </c:pt>
                <c:pt idx="2629">
                  <c:v>36678</c:v>
                </c:pt>
                <c:pt idx="2630">
                  <c:v>36679</c:v>
                </c:pt>
                <c:pt idx="2631">
                  <c:v>36682</c:v>
                </c:pt>
                <c:pt idx="2632">
                  <c:v>36683</c:v>
                </c:pt>
                <c:pt idx="2633">
                  <c:v>36684</c:v>
                </c:pt>
                <c:pt idx="2634">
                  <c:v>36685</c:v>
                </c:pt>
                <c:pt idx="2635">
                  <c:v>36686</c:v>
                </c:pt>
                <c:pt idx="2636">
                  <c:v>36689</c:v>
                </c:pt>
                <c:pt idx="2637">
                  <c:v>36690</c:v>
                </c:pt>
                <c:pt idx="2638">
                  <c:v>36691</c:v>
                </c:pt>
                <c:pt idx="2639">
                  <c:v>36692</c:v>
                </c:pt>
                <c:pt idx="2640">
                  <c:v>36693</c:v>
                </c:pt>
                <c:pt idx="2641">
                  <c:v>36696</c:v>
                </c:pt>
                <c:pt idx="2642">
                  <c:v>36697</c:v>
                </c:pt>
                <c:pt idx="2643">
                  <c:v>36698</c:v>
                </c:pt>
                <c:pt idx="2644">
                  <c:v>36699</c:v>
                </c:pt>
                <c:pt idx="2645">
                  <c:v>36700</c:v>
                </c:pt>
                <c:pt idx="2646">
                  <c:v>36703</c:v>
                </c:pt>
                <c:pt idx="2647">
                  <c:v>36704</c:v>
                </c:pt>
                <c:pt idx="2648">
                  <c:v>36705</c:v>
                </c:pt>
                <c:pt idx="2649">
                  <c:v>36706</c:v>
                </c:pt>
                <c:pt idx="2650">
                  <c:v>36707</c:v>
                </c:pt>
                <c:pt idx="2651">
                  <c:v>36710</c:v>
                </c:pt>
                <c:pt idx="2652">
                  <c:v>36712</c:v>
                </c:pt>
                <c:pt idx="2653">
                  <c:v>36713</c:v>
                </c:pt>
                <c:pt idx="2654">
                  <c:v>36714</c:v>
                </c:pt>
                <c:pt idx="2655">
                  <c:v>36717</c:v>
                </c:pt>
                <c:pt idx="2656">
                  <c:v>36718</c:v>
                </c:pt>
                <c:pt idx="2657">
                  <c:v>36719</c:v>
                </c:pt>
                <c:pt idx="2658">
                  <c:v>36720</c:v>
                </c:pt>
                <c:pt idx="2659">
                  <c:v>36721</c:v>
                </c:pt>
                <c:pt idx="2660">
                  <c:v>36724</c:v>
                </c:pt>
                <c:pt idx="2661">
                  <c:v>36725</c:v>
                </c:pt>
                <c:pt idx="2662">
                  <c:v>36726</c:v>
                </c:pt>
                <c:pt idx="2663">
                  <c:v>36727</c:v>
                </c:pt>
                <c:pt idx="2664">
                  <c:v>36728</c:v>
                </c:pt>
                <c:pt idx="2665">
                  <c:v>36731</c:v>
                </c:pt>
                <c:pt idx="2666">
                  <c:v>36732</c:v>
                </c:pt>
                <c:pt idx="2667">
                  <c:v>36733</c:v>
                </c:pt>
                <c:pt idx="2668">
                  <c:v>36734</c:v>
                </c:pt>
                <c:pt idx="2669">
                  <c:v>36735</c:v>
                </c:pt>
                <c:pt idx="2670">
                  <c:v>36738</c:v>
                </c:pt>
                <c:pt idx="2671">
                  <c:v>36739</c:v>
                </c:pt>
                <c:pt idx="2672">
                  <c:v>36740</c:v>
                </c:pt>
                <c:pt idx="2673">
                  <c:v>36741</c:v>
                </c:pt>
                <c:pt idx="2674">
                  <c:v>36742</c:v>
                </c:pt>
                <c:pt idx="2675">
                  <c:v>36745</c:v>
                </c:pt>
                <c:pt idx="2676">
                  <c:v>36746</c:v>
                </c:pt>
                <c:pt idx="2677">
                  <c:v>36747</c:v>
                </c:pt>
                <c:pt idx="2678">
                  <c:v>36748</c:v>
                </c:pt>
                <c:pt idx="2679">
                  <c:v>36749</c:v>
                </c:pt>
                <c:pt idx="2680">
                  <c:v>36752</c:v>
                </c:pt>
                <c:pt idx="2681">
                  <c:v>36753</c:v>
                </c:pt>
                <c:pt idx="2682">
                  <c:v>36754</c:v>
                </c:pt>
                <c:pt idx="2683">
                  <c:v>36755</c:v>
                </c:pt>
                <c:pt idx="2684">
                  <c:v>36756</c:v>
                </c:pt>
                <c:pt idx="2685">
                  <c:v>36759</c:v>
                </c:pt>
                <c:pt idx="2686">
                  <c:v>36760</c:v>
                </c:pt>
                <c:pt idx="2687">
                  <c:v>36761</c:v>
                </c:pt>
                <c:pt idx="2688">
                  <c:v>36762</c:v>
                </c:pt>
                <c:pt idx="2689">
                  <c:v>36763</c:v>
                </c:pt>
                <c:pt idx="2690">
                  <c:v>36766</c:v>
                </c:pt>
                <c:pt idx="2691">
                  <c:v>36767</c:v>
                </c:pt>
                <c:pt idx="2692">
                  <c:v>36768</c:v>
                </c:pt>
                <c:pt idx="2693">
                  <c:v>36769</c:v>
                </c:pt>
                <c:pt idx="2694">
                  <c:v>36770</c:v>
                </c:pt>
                <c:pt idx="2695">
                  <c:v>36774</c:v>
                </c:pt>
                <c:pt idx="2696">
                  <c:v>36775</c:v>
                </c:pt>
                <c:pt idx="2697">
                  <c:v>36776</c:v>
                </c:pt>
                <c:pt idx="2698">
                  <c:v>36777</c:v>
                </c:pt>
                <c:pt idx="2699">
                  <c:v>36780</c:v>
                </c:pt>
                <c:pt idx="2700">
                  <c:v>36781</c:v>
                </c:pt>
                <c:pt idx="2701">
                  <c:v>36782</c:v>
                </c:pt>
                <c:pt idx="2702">
                  <c:v>36783</c:v>
                </c:pt>
                <c:pt idx="2703">
                  <c:v>36784</c:v>
                </c:pt>
                <c:pt idx="2704">
                  <c:v>36787</c:v>
                </c:pt>
                <c:pt idx="2705">
                  <c:v>36788</c:v>
                </c:pt>
                <c:pt idx="2706">
                  <c:v>36789</c:v>
                </c:pt>
                <c:pt idx="2707">
                  <c:v>36790</c:v>
                </c:pt>
                <c:pt idx="2708">
                  <c:v>36791</c:v>
                </c:pt>
                <c:pt idx="2709">
                  <c:v>36794</c:v>
                </c:pt>
                <c:pt idx="2710">
                  <c:v>36795</c:v>
                </c:pt>
                <c:pt idx="2711">
                  <c:v>36796</c:v>
                </c:pt>
                <c:pt idx="2712">
                  <c:v>36797</c:v>
                </c:pt>
                <c:pt idx="2713">
                  <c:v>36798</c:v>
                </c:pt>
                <c:pt idx="2714">
                  <c:v>36801</c:v>
                </c:pt>
                <c:pt idx="2715">
                  <c:v>36802</c:v>
                </c:pt>
                <c:pt idx="2716">
                  <c:v>36803</c:v>
                </c:pt>
                <c:pt idx="2717">
                  <c:v>36804</c:v>
                </c:pt>
                <c:pt idx="2718">
                  <c:v>36805</c:v>
                </c:pt>
                <c:pt idx="2719">
                  <c:v>36808</c:v>
                </c:pt>
                <c:pt idx="2720">
                  <c:v>36809</c:v>
                </c:pt>
                <c:pt idx="2721">
                  <c:v>36810</c:v>
                </c:pt>
                <c:pt idx="2722">
                  <c:v>36811</c:v>
                </c:pt>
                <c:pt idx="2723">
                  <c:v>36812</c:v>
                </c:pt>
                <c:pt idx="2724">
                  <c:v>36815</c:v>
                </c:pt>
                <c:pt idx="2725">
                  <c:v>36816</c:v>
                </c:pt>
                <c:pt idx="2726">
                  <c:v>36817</c:v>
                </c:pt>
                <c:pt idx="2727">
                  <c:v>36818</c:v>
                </c:pt>
                <c:pt idx="2728">
                  <c:v>36819</c:v>
                </c:pt>
                <c:pt idx="2729">
                  <c:v>36822</c:v>
                </c:pt>
                <c:pt idx="2730">
                  <c:v>36823</c:v>
                </c:pt>
                <c:pt idx="2731">
                  <c:v>36824</c:v>
                </c:pt>
                <c:pt idx="2732">
                  <c:v>36825</c:v>
                </c:pt>
                <c:pt idx="2733">
                  <c:v>36826</c:v>
                </c:pt>
                <c:pt idx="2734">
                  <c:v>36829</c:v>
                </c:pt>
                <c:pt idx="2735">
                  <c:v>36830</c:v>
                </c:pt>
                <c:pt idx="2736">
                  <c:v>36831</c:v>
                </c:pt>
                <c:pt idx="2737">
                  <c:v>36832</c:v>
                </c:pt>
                <c:pt idx="2738">
                  <c:v>36833</c:v>
                </c:pt>
                <c:pt idx="2739">
                  <c:v>36836</c:v>
                </c:pt>
                <c:pt idx="2740">
                  <c:v>36837</c:v>
                </c:pt>
                <c:pt idx="2741">
                  <c:v>36838</c:v>
                </c:pt>
                <c:pt idx="2742">
                  <c:v>36839</c:v>
                </c:pt>
                <c:pt idx="2743">
                  <c:v>36840</c:v>
                </c:pt>
                <c:pt idx="2744">
                  <c:v>36843</c:v>
                </c:pt>
                <c:pt idx="2745">
                  <c:v>36844</c:v>
                </c:pt>
                <c:pt idx="2746">
                  <c:v>36845</c:v>
                </c:pt>
                <c:pt idx="2747">
                  <c:v>36846</c:v>
                </c:pt>
                <c:pt idx="2748">
                  <c:v>36847</c:v>
                </c:pt>
                <c:pt idx="2749">
                  <c:v>36850</c:v>
                </c:pt>
                <c:pt idx="2750">
                  <c:v>36851</c:v>
                </c:pt>
                <c:pt idx="2751">
                  <c:v>36852</c:v>
                </c:pt>
                <c:pt idx="2752">
                  <c:v>36854</c:v>
                </c:pt>
                <c:pt idx="2753">
                  <c:v>36857</c:v>
                </c:pt>
                <c:pt idx="2754">
                  <c:v>36858</c:v>
                </c:pt>
                <c:pt idx="2755">
                  <c:v>36859</c:v>
                </c:pt>
                <c:pt idx="2756">
                  <c:v>36860</c:v>
                </c:pt>
                <c:pt idx="2757">
                  <c:v>36861</c:v>
                </c:pt>
                <c:pt idx="2758">
                  <c:v>36864</c:v>
                </c:pt>
                <c:pt idx="2759">
                  <c:v>36865</c:v>
                </c:pt>
                <c:pt idx="2760">
                  <c:v>36866</c:v>
                </c:pt>
                <c:pt idx="2761">
                  <c:v>36867</c:v>
                </c:pt>
                <c:pt idx="2762">
                  <c:v>36868</c:v>
                </c:pt>
                <c:pt idx="2763">
                  <c:v>36871</c:v>
                </c:pt>
                <c:pt idx="2764">
                  <c:v>36872</c:v>
                </c:pt>
                <c:pt idx="2765">
                  <c:v>36873</c:v>
                </c:pt>
                <c:pt idx="2766">
                  <c:v>36874</c:v>
                </c:pt>
                <c:pt idx="2767">
                  <c:v>36875</c:v>
                </c:pt>
                <c:pt idx="2768">
                  <c:v>36878</c:v>
                </c:pt>
                <c:pt idx="2769">
                  <c:v>36879</c:v>
                </c:pt>
                <c:pt idx="2770">
                  <c:v>36880</c:v>
                </c:pt>
                <c:pt idx="2771">
                  <c:v>36881</c:v>
                </c:pt>
                <c:pt idx="2772">
                  <c:v>36882</c:v>
                </c:pt>
                <c:pt idx="2773">
                  <c:v>36886</c:v>
                </c:pt>
                <c:pt idx="2774">
                  <c:v>36887</c:v>
                </c:pt>
                <c:pt idx="2775">
                  <c:v>36888</c:v>
                </c:pt>
                <c:pt idx="2776">
                  <c:v>36889</c:v>
                </c:pt>
                <c:pt idx="2777">
                  <c:v>36893</c:v>
                </c:pt>
                <c:pt idx="2778">
                  <c:v>36894</c:v>
                </c:pt>
                <c:pt idx="2779">
                  <c:v>36895</c:v>
                </c:pt>
                <c:pt idx="2780">
                  <c:v>36896</c:v>
                </c:pt>
                <c:pt idx="2781">
                  <c:v>36899</c:v>
                </c:pt>
                <c:pt idx="2782">
                  <c:v>36900</c:v>
                </c:pt>
                <c:pt idx="2783">
                  <c:v>36901</c:v>
                </c:pt>
                <c:pt idx="2784">
                  <c:v>36902</c:v>
                </c:pt>
                <c:pt idx="2785">
                  <c:v>36903</c:v>
                </c:pt>
                <c:pt idx="2786">
                  <c:v>36907</c:v>
                </c:pt>
                <c:pt idx="2787">
                  <c:v>36908</c:v>
                </c:pt>
                <c:pt idx="2788">
                  <c:v>36909</c:v>
                </c:pt>
                <c:pt idx="2789">
                  <c:v>36910</c:v>
                </c:pt>
                <c:pt idx="2790">
                  <c:v>36913</c:v>
                </c:pt>
                <c:pt idx="2791">
                  <c:v>36914</c:v>
                </c:pt>
                <c:pt idx="2792">
                  <c:v>36915</c:v>
                </c:pt>
                <c:pt idx="2793">
                  <c:v>36916</c:v>
                </c:pt>
                <c:pt idx="2794">
                  <c:v>36917</c:v>
                </c:pt>
                <c:pt idx="2795">
                  <c:v>36920</c:v>
                </c:pt>
                <c:pt idx="2796">
                  <c:v>36921</c:v>
                </c:pt>
                <c:pt idx="2797">
                  <c:v>36922</c:v>
                </c:pt>
                <c:pt idx="2798">
                  <c:v>36923</c:v>
                </c:pt>
                <c:pt idx="2799">
                  <c:v>36924</c:v>
                </c:pt>
                <c:pt idx="2800">
                  <c:v>36927</c:v>
                </c:pt>
                <c:pt idx="2801">
                  <c:v>36928</c:v>
                </c:pt>
                <c:pt idx="2802">
                  <c:v>36929</c:v>
                </c:pt>
                <c:pt idx="2803">
                  <c:v>36930</c:v>
                </c:pt>
                <c:pt idx="2804">
                  <c:v>36931</c:v>
                </c:pt>
                <c:pt idx="2805">
                  <c:v>36934</c:v>
                </c:pt>
                <c:pt idx="2806">
                  <c:v>36935</c:v>
                </c:pt>
                <c:pt idx="2807">
                  <c:v>36936</c:v>
                </c:pt>
                <c:pt idx="2808">
                  <c:v>36937</c:v>
                </c:pt>
                <c:pt idx="2809">
                  <c:v>36938</c:v>
                </c:pt>
                <c:pt idx="2810">
                  <c:v>36942</c:v>
                </c:pt>
                <c:pt idx="2811">
                  <c:v>36943</c:v>
                </c:pt>
                <c:pt idx="2812">
                  <c:v>36944</c:v>
                </c:pt>
                <c:pt idx="2813">
                  <c:v>36945</c:v>
                </c:pt>
                <c:pt idx="2814">
                  <c:v>36948</c:v>
                </c:pt>
                <c:pt idx="2815">
                  <c:v>36949</c:v>
                </c:pt>
                <c:pt idx="2816">
                  <c:v>36950</c:v>
                </c:pt>
                <c:pt idx="2817">
                  <c:v>36951</c:v>
                </c:pt>
                <c:pt idx="2818">
                  <c:v>36952</c:v>
                </c:pt>
                <c:pt idx="2819">
                  <c:v>36955</c:v>
                </c:pt>
                <c:pt idx="2820">
                  <c:v>36956</c:v>
                </c:pt>
                <c:pt idx="2821">
                  <c:v>36957</c:v>
                </c:pt>
                <c:pt idx="2822">
                  <c:v>36958</c:v>
                </c:pt>
                <c:pt idx="2823">
                  <c:v>36959</c:v>
                </c:pt>
                <c:pt idx="2824">
                  <c:v>36962</c:v>
                </c:pt>
                <c:pt idx="2825">
                  <c:v>36963</c:v>
                </c:pt>
                <c:pt idx="2826">
                  <c:v>36964</c:v>
                </c:pt>
                <c:pt idx="2827">
                  <c:v>36965</c:v>
                </c:pt>
                <c:pt idx="2828">
                  <c:v>36966</c:v>
                </c:pt>
                <c:pt idx="2829">
                  <c:v>36969</c:v>
                </c:pt>
                <c:pt idx="2830">
                  <c:v>36970</c:v>
                </c:pt>
                <c:pt idx="2831">
                  <c:v>36971</c:v>
                </c:pt>
                <c:pt idx="2832">
                  <c:v>36972</c:v>
                </c:pt>
                <c:pt idx="2833">
                  <c:v>36973</c:v>
                </c:pt>
                <c:pt idx="2834">
                  <c:v>36976</c:v>
                </c:pt>
                <c:pt idx="2835">
                  <c:v>36977</c:v>
                </c:pt>
                <c:pt idx="2836">
                  <c:v>36978</c:v>
                </c:pt>
                <c:pt idx="2837">
                  <c:v>36979</c:v>
                </c:pt>
                <c:pt idx="2838">
                  <c:v>36980</c:v>
                </c:pt>
                <c:pt idx="2839">
                  <c:v>36983</c:v>
                </c:pt>
                <c:pt idx="2840">
                  <c:v>36984</c:v>
                </c:pt>
                <c:pt idx="2841">
                  <c:v>36985</c:v>
                </c:pt>
                <c:pt idx="2842">
                  <c:v>36986</c:v>
                </c:pt>
                <c:pt idx="2843">
                  <c:v>36987</c:v>
                </c:pt>
                <c:pt idx="2844">
                  <c:v>36990</c:v>
                </c:pt>
                <c:pt idx="2845">
                  <c:v>36991</c:v>
                </c:pt>
                <c:pt idx="2846">
                  <c:v>36992</c:v>
                </c:pt>
                <c:pt idx="2847">
                  <c:v>36993</c:v>
                </c:pt>
                <c:pt idx="2848">
                  <c:v>36997</c:v>
                </c:pt>
                <c:pt idx="2849">
                  <c:v>36998</c:v>
                </c:pt>
                <c:pt idx="2850">
                  <c:v>36999</c:v>
                </c:pt>
                <c:pt idx="2851">
                  <c:v>37000</c:v>
                </c:pt>
                <c:pt idx="2852">
                  <c:v>37001</c:v>
                </c:pt>
                <c:pt idx="2853">
                  <c:v>37004</c:v>
                </c:pt>
                <c:pt idx="2854">
                  <c:v>37005</c:v>
                </c:pt>
                <c:pt idx="2855">
                  <c:v>37006</c:v>
                </c:pt>
                <c:pt idx="2856">
                  <c:v>37007</c:v>
                </c:pt>
                <c:pt idx="2857">
                  <c:v>37008</c:v>
                </c:pt>
                <c:pt idx="2858">
                  <c:v>37011</c:v>
                </c:pt>
                <c:pt idx="2859">
                  <c:v>37012</c:v>
                </c:pt>
                <c:pt idx="2860">
                  <c:v>37013</c:v>
                </c:pt>
                <c:pt idx="2861">
                  <c:v>37014</c:v>
                </c:pt>
                <c:pt idx="2862">
                  <c:v>37015</c:v>
                </c:pt>
                <c:pt idx="2863">
                  <c:v>37018</c:v>
                </c:pt>
                <c:pt idx="2864">
                  <c:v>37019</c:v>
                </c:pt>
                <c:pt idx="2865">
                  <c:v>37020</c:v>
                </c:pt>
                <c:pt idx="2866">
                  <c:v>37021</c:v>
                </c:pt>
                <c:pt idx="2867">
                  <c:v>37022</c:v>
                </c:pt>
                <c:pt idx="2868">
                  <c:v>37025</c:v>
                </c:pt>
                <c:pt idx="2869">
                  <c:v>37026</c:v>
                </c:pt>
                <c:pt idx="2870">
                  <c:v>37027</c:v>
                </c:pt>
                <c:pt idx="2871">
                  <c:v>37028</c:v>
                </c:pt>
                <c:pt idx="2872">
                  <c:v>37029</c:v>
                </c:pt>
                <c:pt idx="2873">
                  <c:v>37032</c:v>
                </c:pt>
                <c:pt idx="2874">
                  <c:v>37033</c:v>
                </c:pt>
                <c:pt idx="2875">
                  <c:v>37034</c:v>
                </c:pt>
                <c:pt idx="2876">
                  <c:v>37035</c:v>
                </c:pt>
                <c:pt idx="2877">
                  <c:v>37036</c:v>
                </c:pt>
                <c:pt idx="2878">
                  <c:v>37040</c:v>
                </c:pt>
                <c:pt idx="2879">
                  <c:v>37041</c:v>
                </c:pt>
                <c:pt idx="2880">
                  <c:v>37042</c:v>
                </c:pt>
                <c:pt idx="2881">
                  <c:v>37043</c:v>
                </c:pt>
                <c:pt idx="2882">
                  <c:v>37046</c:v>
                </c:pt>
                <c:pt idx="2883">
                  <c:v>37047</c:v>
                </c:pt>
                <c:pt idx="2884">
                  <c:v>37048</c:v>
                </c:pt>
                <c:pt idx="2885">
                  <c:v>37049</c:v>
                </c:pt>
                <c:pt idx="2886">
                  <c:v>37050</c:v>
                </c:pt>
                <c:pt idx="2887">
                  <c:v>37053</c:v>
                </c:pt>
                <c:pt idx="2888">
                  <c:v>37054</c:v>
                </c:pt>
                <c:pt idx="2889">
                  <c:v>37055</c:v>
                </c:pt>
                <c:pt idx="2890">
                  <c:v>37056</c:v>
                </c:pt>
                <c:pt idx="2891">
                  <c:v>37057</c:v>
                </c:pt>
                <c:pt idx="2892">
                  <c:v>37060</c:v>
                </c:pt>
                <c:pt idx="2893">
                  <c:v>37061</c:v>
                </c:pt>
                <c:pt idx="2894">
                  <c:v>37062</c:v>
                </c:pt>
                <c:pt idx="2895">
                  <c:v>37063</c:v>
                </c:pt>
                <c:pt idx="2896">
                  <c:v>37064</c:v>
                </c:pt>
                <c:pt idx="2897">
                  <c:v>37067</c:v>
                </c:pt>
                <c:pt idx="2898">
                  <c:v>37068</c:v>
                </c:pt>
                <c:pt idx="2899">
                  <c:v>37069</c:v>
                </c:pt>
                <c:pt idx="2900">
                  <c:v>37070</c:v>
                </c:pt>
                <c:pt idx="2901">
                  <c:v>37071</c:v>
                </c:pt>
                <c:pt idx="2902">
                  <c:v>37074</c:v>
                </c:pt>
                <c:pt idx="2903">
                  <c:v>37075</c:v>
                </c:pt>
                <c:pt idx="2904">
                  <c:v>37077</c:v>
                </c:pt>
                <c:pt idx="2905">
                  <c:v>37078</c:v>
                </c:pt>
                <c:pt idx="2906">
                  <c:v>37081</c:v>
                </c:pt>
                <c:pt idx="2907">
                  <c:v>37082</c:v>
                </c:pt>
                <c:pt idx="2908">
                  <c:v>37083</c:v>
                </c:pt>
                <c:pt idx="2909">
                  <c:v>37084</c:v>
                </c:pt>
                <c:pt idx="2910">
                  <c:v>37085</c:v>
                </c:pt>
                <c:pt idx="2911">
                  <c:v>37088</c:v>
                </c:pt>
                <c:pt idx="2912">
                  <c:v>37089</c:v>
                </c:pt>
                <c:pt idx="2913">
                  <c:v>37090</c:v>
                </c:pt>
                <c:pt idx="2914">
                  <c:v>37091</c:v>
                </c:pt>
                <c:pt idx="2915">
                  <c:v>37092</c:v>
                </c:pt>
                <c:pt idx="2916">
                  <c:v>37095</c:v>
                </c:pt>
                <c:pt idx="2917">
                  <c:v>37096</c:v>
                </c:pt>
                <c:pt idx="2918">
                  <c:v>37097</c:v>
                </c:pt>
                <c:pt idx="2919">
                  <c:v>37098</c:v>
                </c:pt>
                <c:pt idx="2920">
                  <c:v>37099</c:v>
                </c:pt>
                <c:pt idx="2921">
                  <c:v>37102</c:v>
                </c:pt>
                <c:pt idx="2922">
                  <c:v>37103</c:v>
                </c:pt>
                <c:pt idx="2923">
                  <c:v>37104</c:v>
                </c:pt>
                <c:pt idx="2924">
                  <c:v>37105</c:v>
                </c:pt>
                <c:pt idx="2925">
                  <c:v>37106</c:v>
                </c:pt>
                <c:pt idx="2926">
                  <c:v>37109</c:v>
                </c:pt>
                <c:pt idx="2927">
                  <c:v>37110</c:v>
                </c:pt>
                <c:pt idx="2928">
                  <c:v>37111</c:v>
                </c:pt>
                <c:pt idx="2929">
                  <c:v>37112</c:v>
                </c:pt>
                <c:pt idx="2930">
                  <c:v>37113</c:v>
                </c:pt>
                <c:pt idx="2931">
                  <c:v>37116</c:v>
                </c:pt>
                <c:pt idx="2932">
                  <c:v>37117</c:v>
                </c:pt>
                <c:pt idx="2933">
                  <c:v>37118</c:v>
                </c:pt>
                <c:pt idx="2934">
                  <c:v>37119</c:v>
                </c:pt>
                <c:pt idx="2935">
                  <c:v>37120</c:v>
                </c:pt>
                <c:pt idx="2936">
                  <c:v>37123</c:v>
                </c:pt>
                <c:pt idx="2937">
                  <c:v>37124</c:v>
                </c:pt>
                <c:pt idx="2938">
                  <c:v>37125</c:v>
                </c:pt>
                <c:pt idx="2939">
                  <c:v>37126</c:v>
                </c:pt>
                <c:pt idx="2940">
                  <c:v>37127</c:v>
                </c:pt>
                <c:pt idx="2941">
                  <c:v>37130</c:v>
                </c:pt>
                <c:pt idx="2942">
                  <c:v>37131</c:v>
                </c:pt>
                <c:pt idx="2943">
                  <c:v>37132</c:v>
                </c:pt>
                <c:pt idx="2944">
                  <c:v>37133</c:v>
                </c:pt>
                <c:pt idx="2945">
                  <c:v>37134</c:v>
                </c:pt>
                <c:pt idx="2946">
                  <c:v>37138</c:v>
                </c:pt>
                <c:pt idx="2947">
                  <c:v>37139</c:v>
                </c:pt>
                <c:pt idx="2948">
                  <c:v>37140</c:v>
                </c:pt>
                <c:pt idx="2949">
                  <c:v>37141</c:v>
                </c:pt>
                <c:pt idx="2950">
                  <c:v>37144</c:v>
                </c:pt>
                <c:pt idx="2951">
                  <c:v>37151</c:v>
                </c:pt>
                <c:pt idx="2952">
                  <c:v>37152</c:v>
                </c:pt>
                <c:pt idx="2953">
                  <c:v>37153</c:v>
                </c:pt>
                <c:pt idx="2954">
                  <c:v>37154</c:v>
                </c:pt>
                <c:pt idx="2955">
                  <c:v>37155</c:v>
                </c:pt>
                <c:pt idx="2956">
                  <c:v>37158</c:v>
                </c:pt>
                <c:pt idx="2957">
                  <c:v>37159</c:v>
                </c:pt>
                <c:pt idx="2958">
                  <c:v>37160</c:v>
                </c:pt>
                <c:pt idx="2959">
                  <c:v>37161</c:v>
                </c:pt>
                <c:pt idx="2960">
                  <c:v>37162</c:v>
                </c:pt>
                <c:pt idx="2961">
                  <c:v>37165</c:v>
                </c:pt>
                <c:pt idx="2962">
                  <c:v>37166</c:v>
                </c:pt>
                <c:pt idx="2963">
                  <c:v>37167</c:v>
                </c:pt>
                <c:pt idx="2964">
                  <c:v>37168</c:v>
                </c:pt>
                <c:pt idx="2965">
                  <c:v>37169</c:v>
                </c:pt>
                <c:pt idx="2966">
                  <c:v>37172</c:v>
                </c:pt>
                <c:pt idx="2967">
                  <c:v>37173</c:v>
                </c:pt>
                <c:pt idx="2968">
                  <c:v>37174</c:v>
                </c:pt>
                <c:pt idx="2969">
                  <c:v>37175</c:v>
                </c:pt>
                <c:pt idx="2970">
                  <c:v>37176</c:v>
                </c:pt>
                <c:pt idx="2971">
                  <c:v>37179</c:v>
                </c:pt>
                <c:pt idx="2972">
                  <c:v>37180</c:v>
                </c:pt>
                <c:pt idx="2973">
                  <c:v>37181</c:v>
                </c:pt>
                <c:pt idx="2974">
                  <c:v>37182</c:v>
                </c:pt>
                <c:pt idx="2975">
                  <c:v>37183</c:v>
                </c:pt>
                <c:pt idx="2976">
                  <c:v>37186</c:v>
                </c:pt>
                <c:pt idx="2977">
                  <c:v>37187</c:v>
                </c:pt>
                <c:pt idx="2978">
                  <c:v>37188</c:v>
                </c:pt>
                <c:pt idx="2979">
                  <c:v>37189</c:v>
                </c:pt>
                <c:pt idx="2980">
                  <c:v>37190</c:v>
                </c:pt>
                <c:pt idx="2981">
                  <c:v>37193</c:v>
                </c:pt>
                <c:pt idx="2982">
                  <c:v>37194</c:v>
                </c:pt>
                <c:pt idx="2983">
                  <c:v>37195</c:v>
                </c:pt>
                <c:pt idx="2984">
                  <c:v>37196</c:v>
                </c:pt>
                <c:pt idx="2985">
                  <c:v>37197</c:v>
                </c:pt>
                <c:pt idx="2986">
                  <c:v>37200</c:v>
                </c:pt>
                <c:pt idx="2987">
                  <c:v>37201</c:v>
                </c:pt>
                <c:pt idx="2988">
                  <c:v>37202</c:v>
                </c:pt>
                <c:pt idx="2989">
                  <c:v>37203</c:v>
                </c:pt>
                <c:pt idx="2990">
                  <c:v>37204</c:v>
                </c:pt>
                <c:pt idx="2991">
                  <c:v>37207</c:v>
                </c:pt>
                <c:pt idx="2992">
                  <c:v>37208</c:v>
                </c:pt>
                <c:pt idx="2993">
                  <c:v>37209</c:v>
                </c:pt>
                <c:pt idx="2994">
                  <c:v>37210</c:v>
                </c:pt>
                <c:pt idx="2995">
                  <c:v>37211</c:v>
                </c:pt>
                <c:pt idx="2996">
                  <c:v>37214</c:v>
                </c:pt>
                <c:pt idx="2997">
                  <c:v>37215</c:v>
                </c:pt>
                <c:pt idx="2998">
                  <c:v>37216</c:v>
                </c:pt>
                <c:pt idx="2999">
                  <c:v>37218</c:v>
                </c:pt>
                <c:pt idx="3000">
                  <c:v>37221</c:v>
                </c:pt>
                <c:pt idx="3001">
                  <c:v>37222</c:v>
                </c:pt>
                <c:pt idx="3002">
                  <c:v>37223</c:v>
                </c:pt>
                <c:pt idx="3003">
                  <c:v>37224</c:v>
                </c:pt>
                <c:pt idx="3004">
                  <c:v>37225</c:v>
                </c:pt>
                <c:pt idx="3005">
                  <c:v>37228</c:v>
                </c:pt>
                <c:pt idx="3006">
                  <c:v>37229</c:v>
                </c:pt>
                <c:pt idx="3007">
                  <c:v>37230</c:v>
                </c:pt>
                <c:pt idx="3008">
                  <c:v>37231</c:v>
                </c:pt>
                <c:pt idx="3009">
                  <c:v>37232</c:v>
                </c:pt>
                <c:pt idx="3010">
                  <c:v>37235</c:v>
                </c:pt>
                <c:pt idx="3011">
                  <c:v>37236</c:v>
                </c:pt>
                <c:pt idx="3012">
                  <c:v>37237</c:v>
                </c:pt>
                <c:pt idx="3013">
                  <c:v>37238</c:v>
                </c:pt>
                <c:pt idx="3014">
                  <c:v>37239</c:v>
                </c:pt>
                <c:pt idx="3015">
                  <c:v>37242</c:v>
                </c:pt>
                <c:pt idx="3016">
                  <c:v>37243</c:v>
                </c:pt>
                <c:pt idx="3017">
                  <c:v>37244</c:v>
                </c:pt>
                <c:pt idx="3018">
                  <c:v>37245</c:v>
                </c:pt>
                <c:pt idx="3019">
                  <c:v>37246</c:v>
                </c:pt>
                <c:pt idx="3020">
                  <c:v>37249</c:v>
                </c:pt>
                <c:pt idx="3021">
                  <c:v>37251</c:v>
                </c:pt>
                <c:pt idx="3022">
                  <c:v>37252</c:v>
                </c:pt>
                <c:pt idx="3023">
                  <c:v>37253</c:v>
                </c:pt>
                <c:pt idx="3024">
                  <c:v>37256</c:v>
                </c:pt>
                <c:pt idx="3025">
                  <c:v>37258</c:v>
                </c:pt>
                <c:pt idx="3026">
                  <c:v>37259</c:v>
                </c:pt>
                <c:pt idx="3027">
                  <c:v>37260</c:v>
                </c:pt>
                <c:pt idx="3028">
                  <c:v>37263</c:v>
                </c:pt>
                <c:pt idx="3029">
                  <c:v>37264</c:v>
                </c:pt>
                <c:pt idx="3030">
                  <c:v>37265</c:v>
                </c:pt>
                <c:pt idx="3031">
                  <c:v>37266</c:v>
                </c:pt>
                <c:pt idx="3032">
                  <c:v>37267</c:v>
                </c:pt>
                <c:pt idx="3033">
                  <c:v>37270</c:v>
                </c:pt>
                <c:pt idx="3034">
                  <c:v>37271</c:v>
                </c:pt>
                <c:pt idx="3035">
                  <c:v>37272</c:v>
                </c:pt>
                <c:pt idx="3036">
                  <c:v>37273</c:v>
                </c:pt>
                <c:pt idx="3037">
                  <c:v>37274</c:v>
                </c:pt>
                <c:pt idx="3038">
                  <c:v>37278</c:v>
                </c:pt>
                <c:pt idx="3039">
                  <c:v>37279</c:v>
                </c:pt>
                <c:pt idx="3040">
                  <c:v>37280</c:v>
                </c:pt>
                <c:pt idx="3041">
                  <c:v>37281</c:v>
                </c:pt>
                <c:pt idx="3042">
                  <c:v>37284</c:v>
                </c:pt>
                <c:pt idx="3043">
                  <c:v>37285</c:v>
                </c:pt>
                <c:pt idx="3044">
                  <c:v>37286</c:v>
                </c:pt>
                <c:pt idx="3045">
                  <c:v>37287</c:v>
                </c:pt>
                <c:pt idx="3046">
                  <c:v>37288</c:v>
                </c:pt>
                <c:pt idx="3047">
                  <c:v>37291</c:v>
                </c:pt>
                <c:pt idx="3048">
                  <c:v>37292</c:v>
                </c:pt>
                <c:pt idx="3049">
                  <c:v>37293</c:v>
                </c:pt>
                <c:pt idx="3050">
                  <c:v>37294</c:v>
                </c:pt>
                <c:pt idx="3051">
                  <c:v>37295</c:v>
                </c:pt>
                <c:pt idx="3052">
                  <c:v>37298</c:v>
                </c:pt>
                <c:pt idx="3053">
                  <c:v>37299</c:v>
                </c:pt>
                <c:pt idx="3054">
                  <c:v>37300</c:v>
                </c:pt>
                <c:pt idx="3055">
                  <c:v>37301</c:v>
                </c:pt>
                <c:pt idx="3056">
                  <c:v>37302</c:v>
                </c:pt>
                <c:pt idx="3057">
                  <c:v>37306</c:v>
                </c:pt>
                <c:pt idx="3058">
                  <c:v>37307</c:v>
                </c:pt>
                <c:pt idx="3059">
                  <c:v>37308</c:v>
                </c:pt>
                <c:pt idx="3060">
                  <c:v>37309</c:v>
                </c:pt>
                <c:pt idx="3061">
                  <c:v>37312</c:v>
                </c:pt>
                <c:pt idx="3062">
                  <c:v>37313</c:v>
                </c:pt>
                <c:pt idx="3063">
                  <c:v>37314</c:v>
                </c:pt>
                <c:pt idx="3064">
                  <c:v>37315</c:v>
                </c:pt>
                <c:pt idx="3065">
                  <c:v>37316</c:v>
                </c:pt>
                <c:pt idx="3066">
                  <c:v>37319</c:v>
                </c:pt>
                <c:pt idx="3067">
                  <c:v>37320</c:v>
                </c:pt>
                <c:pt idx="3068">
                  <c:v>37321</c:v>
                </c:pt>
                <c:pt idx="3069">
                  <c:v>37322</c:v>
                </c:pt>
                <c:pt idx="3070">
                  <c:v>37323</c:v>
                </c:pt>
                <c:pt idx="3071">
                  <c:v>37326</c:v>
                </c:pt>
                <c:pt idx="3072">
                  <c:v>37327</c:v>
                </c:pt>
                <c:pt idx="3073">
                  <c:v>37328</c:v>
                </c:pt>
                <c:pt idx="3074">
                  <c:v>37329</c:v>
                </c:pt>
                <c:pt idx="3075">
                  <c:v>37330</c:v>
                </c:pt>
                <c:pt idx="3076">
                  <c:v>37333</c:v>
                </c:pt>
                <c:pt idx="3077">
                  <c:v>37334</c:v>
                </c:pt>
                <c:pt idx="3078">
                  <c:v>37335</c:v>
                </c:pt>
                <c:pt idx="3079">
                  <c:v>37336</c:v>
                </c:pt>
                <c:pt idx="3080">
                  <c:v>37337</c:v>
                </c:pt>
                <c:pt idx="3081">
                  <c:v>37340</c:v>
                </c:pt>
                <c:pt idx="3082">
                  <c:v>37341</c:v>
                </c:pt>
                <c:pt idx="3083">
                  <c:v>37342</c:v>
                </c:pt>
                <c:pt idx="3084">
                  <c:v>37343</c:v>
                </c:pt>
                <c:pt idx="3085">
                  <c:v>37347</c:v>
                </c:pt>
                <c:pt idx="3086">
                  <c:v>37348</c:v>
                </c:pt>
                <c:pt idx="3087">
                  <c:v>37349</c:v>
                </c:pt>
                <c:pt idx="3088">
                  <c:v>37350</c:v>
                </c:pt>
                <c:pt idx="3089">
                  <c:v>37351</c:v>
                </c:pt>
                <c:pt idx="3090">
                  <c:v>37354</c:v>
                </c:pt>
                <c:pt idx="3091">
                  <c:v>37355</c:v>
                </c:pt>
                <c:pt idx="3092">
                  <c:v>37356</c:v>
                </c:pt>
                <c:pt idx="3093">
                  <c:v>37357</c:v>
                </c:pt>
                <c:pt idx="3094">
                  <c:v>37358</c:v>
                </c:pt>
                <c:pt idx="3095">
                  <c:v>37361</c:v>
                </c:pt>
                <c:pt idx="3096">
                  <c:v>37362</c:v>
                </c:pt>
                <c:pt idx="3097">
                  <c:v>37363</c:v>
                </c:pt>
                <c:pt idx="3098">
                  <c:v>37364</c:v>
                </c:pt>
                <c:pt idx="3099">
                  <c:v>37365</c:v>
                </c:pt>
                <c:pt idx="3100">
                  <c:v>37368</c:v>
                </c:pt>
                <c:pt idx="3101">
                  <c:v>37369</c:v>
                </c:pt>
                <c:pt idx="3102">
                  <c:v>37370</c:v>
                </c:pt>
                <c:pt idx="3103">
                  <c:v>37371</c:v>
                </c:pt>
                <c:pt idx="3104">
                  <c:v>37372</c:v>
                </c:pt>
                <c:pt idx="3105">
                  <c:v>37375</c:v>
                </c:pt>
                <c:pt idx="3106">
                  <c:v>37376</c:v>
                </c:pt>
                <c:pt idx="3107">
                  <c:v>37377</c:v>
                </c:pt>
                <c:pt idx="3108">
                  <c:v>37378</c:v>
                </c:pt>
                <c:pt idx="3109">
                  <c:v>37379</c:v>
                </c:pt>
                <c:pt idx="3110">
                  <c:v>37382</c:v>
                </c:pt>
                <c:pt idx="3111">
                  <c:v>37383</c:v>
                </c:pt>
                <c:pt idx="3112">
                  <c:v>37384</c:v>
                </c:pt>
                <c:pt idx="3113">
                  <c:v>37385</c:v>
                </c:pt>
                <c:pt idx="3114">
                  <c:v>37386</c:v>
                </c:pt>
                <c:pt idx="3115">
                  <c:v>37389</c:v>
                </c:pt>
                <c:pt idx="3116">
                  <c:v>37390</c:v>
                </c:pt>
                <c:pt idx="3117">
                  <c:v>37391</c:v>
                </c:pt>
                <c:pt idx="3118">
                  <c:v>37392</c:v>
                </c:pt>
                <c:pt idx="3119">
                  <c:v>37393</c:v>
                </c:pt>
                <c:pt idx="3120">
                  <c:v>37396</c:v>
                </c:pt>
                <c:pt idx="3121">
                  <c:v>37397</c:v>
                </c:pt>
                <c:pt idx="3122">
                  <c:v>37398</c:v>
                </c:pt>
                <c:pt idx="3123">
                  <c:v>37399</c:v>
                </c:pt>
                <c:pt idx="3124">
                  <c:v>37400</c:v>
                </c:pt>
                <c:pt idx="3125">
                  <c:v>37404</c:v>
                </c:pt>
                <c:pt idx="3126">
                  <c:v>37405</c:v>
                </c:pt>
                <c:pt idx="3127">
                  <c:v>37406</c:v>
                </c:pt>
                <c:pt idx="3128">
                  <c:v>37407</c:v>
                </c:pt>
                <c:pt idx="3129">
                  <c:v>37410</c:v>
                </c:pt>
                <c:pt idx="3130">
                  <c:v>37411</c:v>
                </c:pt>
                <c:pt idx="3131">
                  <c:v>37412</c:v>
                </c:pt>
                <c:pt idx="3132">
                  <c:v>37413</c:v>
                </c:pt>
                <c:pt idx="3133">
                  <c:v>37414</c:v>
                </c:pt>
                <c:pt idx="3134">
                  <c:v>37417</c:v>
                </c:pt>
                <c:pt idx="3135">
                  <c:v>37418</c:v>
                </c:pt>
                <c:pt idx="3136">
                  <c:v>37419</c:v>
                </c:pt>
                <c:pt idx="3137">
                  <c:v>37420</c:v>
                </c:pt>
                <c:pt idx="3138">
                  <c:v>37421</c:v>
                </c:pt>
                <c:pt idx="3139">
                  <c:v>37424</c:v>
                </c:pt>
                <c:pt idx="3140">
                  <c:v>37425</c:v>
                </c:pt>
                <c:pt idx="3141">
                  <c:v>37426</c:v>
                </c:pt>
                <c:pt idx="3142">
                  <c:v>37427</c:v>
                </c:pt>
                <c:pt idx="3143">
                  <c:v>37428</c:v>
                </c:pt>
                <c:pt idx="3144">
                  <c:v>37431</c:v>
                </c:pt>
                <c:pt idx="3145">
                  <c:v>37432</c:v>
                </c:pt>
                <c:pt idx="3146">
                  <c:v>37433</c:v>
                </c:pt>
                <c:pt idx="3147">
                  <c:v>37434</c:v>
                </c:pt>
                <c:pt idx="3148">
                  <c:v>37435</c:v>
                </c:pt>
                <c:pt idx="3149">
                  <c:v>37438</c:v>
                </c:pt>
                <c:pt idx="3150">
                  <c:v>37439</c:v>
                </c:pt>
                <c:pt idx="3151">
                  <c:v>37440</c:v>
                </c:pt>
                <c:pt idx="3152">
                  <c:v>37442</c:v>
                </c:pt>
                <c:pt idx="3153">
                  <c:v>37445</c:v>
                </c:pt>
                <c:pt idx="3154">
                  <c:v>37446</c:v>
                </c:pt>
                <c:pt idx="3155">
                  <c:v>37447</c:v>
                </c:pt>
                <c:pt idx="3156">
                  <c:v>37448</c:v>
                </c:pt>
                <c:pt idx="3157">
                  <c:v>37449</c:v>
                </c:pt>
                <c:pt idx="3158">
                  <c:v>37452</c:v>
                </c:pt>
                <c:pt idx="3159">
                  <c:v>37453</c:v>
                </c:pt>
                <c:pt idx="3160">
                  <c:v>37454</c:v>
                </c:pt>
                <c:pt idx="3161">
                  <c:v>37455</c:v>
                </c:pt>
                <c:pt idx="3162">
                  <c:v>37456</c:v>
                </c:pt>
                <c:pt idx="3163">
                  <c:v>37459</c:v>
                </c:pt>
                <c:pt idx="3164">
                  <c:v>37460</c:v>
                </c:pt>
                <c:pt idx="3165">
                  <c:v>37461</c:v>
                </c:pt>
                <c:pt idx="3166">
                  <c:v>37462</c:v>
                </c:pt>
                <c:pt idx="3167">
                  <c:v>37463</c:v>
                </c:pt>
                <c:pt idx="3168">
                  <c:v>37466</c:v>
                </c:pt>
                <c:pt idx="3169">
                  <c:v>37467</c:v>
                </c:pt>
                <c:pt idx="3170">
                  <c:v>37468</c:v>
                </c:pt>
                <c:pt idx="3171">
                  <c:v>37469</c:v>
                </c:pt>
                <c:pt idx="3172">
                  <c:v>37470</c:v>
                </c:pt>
                <c:pt idx="3173">
                  <c:v>37473</c:v>
                </c:pt>
                <c:pt idx="3174">
                  <c:v>37474</c:v>
                </c:pt>
                <c:pt idx="3175">
                  <c:v>37475</c:v>
                </c:pt>
                <c:pt idx="3176">
                  <c:v>37476</c:v>
                </c:pt>
                <c:pt idx="3177">
                  <c:v>37477</c:v>
                </c:pt>
                <c:pt idx="3178">
                  <c:v>37480</c:v>
                </c:pt>
                <c:pt idx="3179">
                  <c:v>37481</c:v>
                </c:pt>
                <c:pt idx="3180">
                  <c:v>37482</c:v>
                </c:pt>
                <c:pt idx="3181">
                  <c:v>37483</c:v>
                </c:pt>
                <c:pt idx="3182">
                  <c:v>37484</c:v>
                </c:pt>
                <c:pt idx="3183">
                  <c:v>37487</c:v>
                </c:pt>
                <c:pt idx="3184">
                  <c:v>37488</c:v>
                </c:pt>
                <c:pt idx="3185">
                  <c:v>37489</c:v>
                </c:pt>
                <c:pt idx="3186">
                  <c:v>37490</c:v>
                </c:pt>
                <c:pt idx="3187">
                  <c:v>37491</c:v>
                </c:pt>
                <c:pt idx="3188">
                  <c:v>37494</c:v>
                </c:pt>
                <c:pt idx="3189">
                  <c:v>37495</c:v>
                </c:pt>
                <c:pt idx="3190">
                  <c:v>37496</c:v>
                </c:pt>
                <c:pt idx="3191">
                  <c:v>37497</c:v>
                </c:pt>
                <c:pt idx="3192">
                  <c:v>37498</c:v>
                </c:pt>
                <c:pt idx="3193">
                  <c:v>37502</c:v>
                </c:pt>
                <c:pt idx="3194">
                  <c:v>37503</c:v>
                </c:pt>
                <c:pt idx="3195">
                  <c:v>37504</c:v>
                </c:pt>
                <c:pt idx="3196">
                  <c:v>37505</c:v>
                </c:pt>
                <c:pt idx="3197">
                  <c:v>37508</c:v>
                </c:pt>
                <c:pt idx="3198">
                  <c:v>37509</c:v>
                </c:pt>
                <c:pt idx="3199">
                  <c:v>37510</c:v>
                </c:pt>
                <c:pt idx="3200">
                  <c:v>37511</c:v>
                </c:pt>
                <c:pt idx="3201">
                  <c:v>37512</c:v>
                </c:pt>
                <c:pt idx="3202">
                  <c:v>37515</c:v>
                </c:pt>
                <c:pt idx="3203">
                  <c:v>37516</c:v>
                </c:pt>
                <c:pt idx="3204">
                  <c:v>37517</c:v>
                </c:pt>
                <c:pt idx="3205">
                  <c:v>37518</c:v>
                </c:pt>
                <c:pt idx="3206">
                  <c:v>37519</c:v>
                </c:pt>
                <c:pt idx="3207">
                  <c:v>37522</c:v>
                </c:pt>
                <c:pt idx="3208">
                  <c:v>37523</c:v>
                </c:pt>
                <c:pt idx="3209">
                  <c:v>37524</c:v>
                </c:pt>
                <c:pt idx="3210">
                  <c:v>37525</c:v>
                </c:pt>
                <c:pt idx="3211">
                  <c:v>37526</c:v>
                </c:pt>
                <c:pt idx="3212">
                  <c:v>37529</c:v>
                </c:pt>
                <c:pt idx="3213">
                  <c:v>37530</c:v>
                </c:pt>
                <c:pt idx="3214">
                  <c:v>37531</c:v>
                </c:pt>
                <c:pt idx="3215">
                  <c:v>37532</c:v>
                </c:pt>
                <c:pt idx="3216">
                  <c:v>37533</c:v>
                </c:pt>
                <c:pt idx="3217">
                  <c:v>37536</c:v>
                </c:pt>
                <c:pt idx="3218">
                  <c:v>37537</c:v>
                </c:pt>
                <c:pt idx="3219">
                  <c:v>37538</c:v>
                </c:pt>
                <c:pt idx="3220">
                  <c:v>37539</c:v>
                </c:pt>
                <c:pt idx="3221">
                  <c:v>37540</c:v>
                </c:pt>
                <c:pt idx="3222">
                  <c:v>37543</c:v>
                </c:pt>
                <c:pt idx="3223">
                  <c:v>37544</c:v>
                </c:pt>
                <c:pt idx="3224">
                  <c:v>37545</c:v>
                </c:pt>
                <c:pt idx="3225">
                  <c:v>37546</c:v>
                </c:pt>
                <c:pt idx="3226">
                  <c:v>37547</c:v>
                </c:pt>
                <c:pt idx="3227">
                  <c:v>37550</c:v>
                </c:pt>
                <c:pt idx="3228">
                  <c:v>37551</c:v>
                </c:pt>
                <c:pt idx="3229">
                  <c:v>37552</c:v>
                </c:pt>
                <c:pt idx="3230">
                  <c:v>37553</c:v>
                </c:pt>
                <c:pt idx="3231">
                  <c:v>37554</c:v>
                </c:pt>
                <c:pt idx="3232">
                  <c:v>37557</c:v>
                </c:pt>
                <c:pt idx="3233">
                  <c:v>37558</c:v>
                </c:pt>
                <c:pt idx="3234">
                  <c:v>37559</c:v>
                </c:pt>
                <c:pt idx="3235">
                  <c:v>37560</c:v>
                </c:pt>
                <c:pt idx="3236">
                  <c:v>37561</c:v>
                </c:pt>
                <c:pt idx="3237">
                  <c:v>37564</c:v>
                </c:pt>
                <c:pt idx="3238">
                  <c:v>37565</c:v>
                </c:pt>
                <c:pt idx="3239">
                  <c:v>37566</c:v>
                </c:pt>
                <c:pt idx="3240">
                  <c:v>37567</c:v>
                </c:pt>
                <c:pt idx="3241">
                  <c:v>37568</c:v>
                </c:pt>
                <c:pt idx="3242">
                  <c:v>37571</c:v>
                </c:pt>
                <c:pt idx="3243">
                  <c:v>37572</c:v>
                </c:pt>
                <c:pt idx="3244">
                  <c:v>37573</c:v>
                </c:pt>
                <c:pt idx="3245">
                  <c:v>37574</c:v>
                </c:pt>
                <c:pt idx="3246">
                  <c:v>37575</c:v>
                </c:pt>
                <c:pt idx="3247">
                  <c:v>37578</c:v>
                </c:pt>
                <c:pt idx="3248">
                  <c:v>37579</c:v>
                </c:pt>
                <c:pt idx="3249">
                  <c:v>37580</c:v>
                </c:pt>
                <c:pt idx="3250">
                  <c:v>37581</c:v>
                </c:pt>
                <c:pt idx="3251">
                  <c:v>37582</c:v>
                </c:pt>
                <c:pt idx="3252">
                  <c:v>37585</c:v>
                </c:pt>
                <c:pt idx="3253">
                  <c:v>37586</c:v>
                </c:pt>
                <c:pt idx="3254">
                  <c:v>37587</c:v>
                </c:pt>
                <c:pt idx="3255">
                  <c:v>37589</c:v>
                </c:pt>
                <c:pt idx="3256">
                  <c:v>37592</c:v>
                </c:pt>
                <c:pt idx="3257">
                  <c:v>37593</c:v>
                </c:pt>
                <c:pt idx="3258">
                  <c:v>37594</c:v>
                </c:pt>
                <c:pt idx="3259">
                  <c:v>37595</c:v>
                </c:pt>
                <c:pt idx="3260">
                  <c:v>37596</c:v>
                </c:pt>
                <c:pt idx="3261">
                  <c:v>37599</c:v>
                </c:pt>
                <c:pt idx="3262">
                  <c:v>37600</c:v>
                </c:pt>
                <c:pt idx="3263">
                  <c:v>37601</c:v>
                </c:pt>
                <c:pt idx="3264">
                  <c:v>37602</c:v>
                </c:pt>
                <c:pt idx="3265">
                  <c:v>37603</c:v>
                </c:pt>
                <c:pt idx="3266">
                  <c:v>37606</c:v>
                </c:pt>
                <c:pt idx="3267">
                  <c:v>37607</c:v>
                </c:pt>
                <c:pt idx="3268">
                  <c:v>37608</c:v>
                </c:pt>
                <c:pt idx="3269">
                  <c:v>37609</c:v>
                </c:pt>
                <c:pt idx="3270">
                  <c:v>37610</c:v>
                </c:pt>
                <c:pt idx="3271">
                  <c:v>37613</c:v>
                </c:pt>
                <c:pt idx="3272">
                  <c:v>37614</c:v>
                </c:pt>
                <c:pt idx="3273">
                  <c:v>37616</c:v>
                </c:pt>
                <c:pt idx="3274">
                  <c:v>37617</c:v>
                </c:pt>
                <c:pt idx="3275">
                  <c:v>37620</c:v>
                </c:pt>
                <c:pt idx="3276">
                  <c:v>37621</c:v>
                </c:pt>
                <c:pt idx="3277">
                  <c:v>37623</c:v>
                </c:pt>
                <c:pt idx="3278">
                  <c:v>37624</c:v>
                </c:pt>
                <c:pt idx="3279">
                  <c:v>37627</c:v>
                </c:pt>
                <c:pt idx="3280">
                  <c:v>37628</c:v>
                </c:pt>
                <c:pt idx="3281">
                  <c:v>37629</c:v>
                </c:pt>
                <c:pt idx="3282">
                  <c:v>37630</c:v>
                </c:pt>
                <c:pt idx="3283">
                  <c:v>37631</c:v>
                </c:pt>
                <c:pt idx="3284">
                  <c:v>37634</c:v>
                </c:pt>
                <c:pt idx="3285">
                  <c:v>37635</c:v>
                </c:pt>
                <c:pt idx="3286">
                  <c:v>37636</c:v>
                </c:pt>
                <c:pt idx="3287">
                  <c:v>37637</c:v>
                </c:pt>
                <c:pt idx="3288">
                  <c:v>37638</c:v>
                </c:pt>
                <c:pt idx="3289">
                  <c:v>37642</c:v>
                </c:pt>
                <c:pt idx="3290">
                  <c:v>37643</c:v>
                </c:pt>
                <c:pt idx="3291">
                  <c:v>37644</c:v>
                </c:pt>
                <c:pt idx="3292">
                  <c:v>37645</c:v>
                </c:pt>
                <c:pt idx="3293">
                  <c:v>37648</c:v>
                </c:pt>
                <c:pt idx="3294">
                  <c:v>37649</c:v>
                </c:pt>
                <c:pt idx="3295">
                  <c:v>37650</c:v>
                </c:pt>
                <c:pt idx="3296">
                  <c:v>37651</c:v>
                </c:pt>
                <c:pt idx="3297">
                  <c:v>37652</c:v>
                </c:pt>
                <c:pt idx="3298">
                  <c:v>37655</c:v>
                </c:pt>
                <c:pt idx="3299">
                  <c:v>37656</c:v>
                </c:pt>
                <c:pt idx="3300">
                  <c:v>37657</c:v>
                </c:pt>
                <c:pt idx="3301">
                  <c:v>37658</c:v>
                </c:pt>
                <c:pt idx="3302">
                  <c:v>37659</c:v>
                </c:pt>
                <c:pt idx="3303">
                  <c:v>37662</c:v>
                </c:pt>
                <c:pt idx="3304">
                  <c:v>37663</c:v>
                </c:pt>
                <c:pt idx="3305">
                  <c:v>37664</c:v>
                </c:pt>
                <c:pt idx="3306">
                  <c:v>37665</c:v>
                </c:pt>
                <c:pt idx="3307">
                  <c:v>37666</c:v>
                </c:pt>
                <c:pt idx="3308">
                  <c:v>37670</c:v>
                </c:pt>
                <c:pt idx="3309">
                  <c:v>37671</c:v>
                </c:pt>
                <c:pt idx="3310">
                  <c:v>37672</c:v>
                </c:pt>
                <c:pt idx="3311">
                  <c:v>37673</c:v>
                </c:pt>
                <c:pt idx="3312">
                  <c:v>37676</c:v>
                </c:pt>
                <c:pt idx="3313">
                  <c:v>37677</c:v>
                </c:pt>
                <c:pt idx="3314">
                  <c:v>37678</c:v>
                </c:pt>
                <c:pt idx="3315">
                  <c:v>37679</c:v>
                </c:pt>
                <c:pt idx="3316">
                  <c:v>37680</c:v>
                </c:pt>
                <c:pt idx="3317">
                  <c:v>37683</c:v>
                </c:pt>
                <c:pt idx="3318">
                  <c:v>37684</c:v>
                </c:pt>
                <c:pt idx="3319">
                  <c:v>37685</c:v>
                </c:pt>
                <c:pt idx="3320">
                  <c:v>37686</c:v>
                </c:pt>
                <c:pt idx="3321">
                  <c:v>37687</c:v>
                </c:pt>
                <c:pt idx="3322">
                  <c:v>37690</c:v>
                </c:pt>
                <c:pt idx="3323">
                  <c:v>37691</c:v>
                </c:pt>
                <c:pt idx="3324">
                  <c:v>37692</c:v>
                </c:pt>
                <c:pt idx="3325">
                  <c:v>37693</c:v>
                </c:pt>
                <c:pt idx="3326">
                  <c:v>37694</c:v>
                </c:pt>
                <c:pt idx="3327">
                  <c:v>37697</c:v>
                </c:pt>
                <c:pt idx="3328">
                  <c:v>37698</c:v>
                </c:pt>
                <c:pt idx="3329">
                  <c:v>37699</c:v>
                </c:pt>
                <c:pt idx="3330">
                  <c:v>37700</c:v>
                </c:pt>
                <c:pt idx="3331">
                  <c:v>37701</c:v>
                </c:pt>
                <c:pt idx="3332">
                  <c:v>37704</c:v>
                </c:pt>
                <c:pt idx="3333">
                  <c:v>37705</c:v>
                </c:pt>
                <c:pt idx="3334">
                  <c:v>37706</c:v>
                </c:pt>
                <c:pt idx="3335">
                  <c:v>37707</c:v>
                </c:pt>
                <c:pt idx="3336">
                  <c:v>37708</c:v>
                </c:pt>
                <c:pt idx="3337">
                  <c:v>37711</c:v>
                </c:pt>
                <c:pt idx="3338">
                  <c:v>37712</c:v>
                </c:pt>
                <c:pt idx="3339">
                  <c:v>37713</c:v>
                </c:pt>
                <c:pt idx="3340">
                  <c:v>37714</c:v>
                </c:pt>
                <c:pt idx="3341">
                  <c:v>37715</c:v>
                </c:pt>
                <c:pt idx="3342">
                  <c:v>37718</c:v>
                </c:pt>
                <c:pt idx="3343">
                  <c:v>37719</c:v>
                </c:pt>
                <c:pt idx="3344">
                  <c:v>37720</c:v>
                </c:pt>
                <c:pt idx="3345">
                  <c:v>37721</c:v>
                </c:pt>
                <c:pt idx="3346">
                  <c:v>37722</c:v>
                </c:pt>
                <c:pt idx="3347">
                  <c:v>37725</c:v>
                </c:pt>
                <c:pt idx="3348">
                  <c:v>37726</c:v>
                </c:pt>
                <c:pt idx="3349">
                  <c:v>37727</c:v>
                </c:pt>
                <c:pt idx="3350">
                  <c:v>37728</c:v>
                </c:pt>
                <c:pt idx="3351">
                  <c:v>37732</c:v>
                </c:pt>
                <c:pt idx="3352">
                  <c:v>37733</c:v>
                </c:pt>
                <c:pt idx="3353">
                  <c:v>37734</c:v>
                </c:pt>
                <c:pt idx="3354">
                  <c:v>37735</c:v>
                </c:pt>
                <c:pt idx="3355">
                  <c:v>37736</c:v>
                </c:pt>
                <c:pt idx="3356">
                  <c:v>37739</c:v>
                </c:pt>
                <c:pt idx="3357">
                  <c:v>37740</c:v>
                </c:pt>
                <c:pt idx="3358">
                  <c:v>37741</c:v>
                </c:pt>
                <c:pt idx="3359">
                  <c:v>37742</c:v>
                </c:pt>
                <c:pt idx="3360">
                  <c:v>37743</c:v>
                </c:pt>
                <c:pt idx="3361">
                  <c:v>37746</c:v>
                </c:pt>
                <c:pt idx="3362">
                  <c:v>37747</c:v>
                </c:pt>
                <c:pt idx="3363">
                  <c:v>37748</c:v>
                </c:pt>
                <c:pt idx="3364">
                  <c:v>37749</c:v>
                </c:pt>
                <c:pt idx="3365">
                  <c:v>37750</c:v>
                </c:pt>
                <c:pt idx="3366">
                  <c:v>37753</c:v>
                </c:pt>
                <c:pt idx="3367">
                  <c:v>37754</c:v>
                </c:pt>
                <c:pt idx="3368">
                  <c:v>37755</c:v>
                </c:pt>
                <c:pt idx="3369">
                  <c:v>37756</c:v>
                </c:pt>
                <c:pt idx="3370">
                  <c:v>37757</c:v>
                </c:pt>
                <c:pt idx="3371">
                  <c:v>37760</c:v>
                </c:pt>
                <c:pt idx="3372">
                  <c:v>37761</c:v>
                </c:pt>
                <c:pt idx="3373">
                  <c:v>37762</c:v>
                </c:pt>
                <c:pt idx="3374">
                  <c:v>37763</c:v>
                </c:pt>
                <c:pt idx="3375">
                  <c:v>37764</c:v>
                </c:pt>
                <c:pt idx="3376">
                  <c:v>37768</c:v>
                </c:pt>
                <c:pt idx="3377">
                  <c:v>37769</c:v>
                </c:pt>
                <c:pt idx="3378">
                  <c:v>37770</c:v>
                </c:pt>
                <c:pt idx="3379">
                  <c:v>37771</c:v>
                </c:pt>
                <c:pt idx="3380">
                  <c:v>37774</c:v>
                </c:pt>
                <c:pt idx="3381">
                  <c:v>37775</c:v>
                </c:pt>
                <c:pt idx="3382">
                  <c:v>37776</c:v>
                </c:pt>
                <c:pt idx="3383">
                  <c:v>37777</c:v>
                </c:pt>
                <c:pt idx="3384">
                  <c:v>37778</c:v>
                </c:pt>
                <c:pt idx="3385">
                  <c:v>37781</c:v>
                </c:pt>
                <c:pt idx="3386">
                  <c:v>37782</c:v>
                </c:pt>
                <c:pt idx="3387">
                  <c:v>37783</c:v>
                </c:pt>
                <c:pt idx="3388">
                  <c:v>37784</c:v>
                </c:pt>
                <c:pt idx="3389">
                  <c:v>37785</c:v>
                </c:pt>
                <c:pt idx="3390">
                  <c:v>37788</c:v>
                </c:pt>
                <c:pt idx="3391">
                  <c:v>37789</c:v>
                </c:pt>
                <c:pt idx="3392">
                  <c:v>37790</c:v>
                </c:pt>
                <c:pt idx="3393">
                  <c:v>37791</c:v>
                </c:pt>
                <c:pt idx="3394">
                  <c:v>37792</c:v>
                </c:pt>
                <c:pt idx="3395">
                  <c:v>37795</c:v>
                </c:pt>
                <c:pt idx="3396">
                  <c:v>37796</c:v>
                </c:pt>
                <c:pt idx="3397">
                  <c:v>37797</c:v>
                </c:pt>
                <c:pt idx="3398">
                  <c:v>37798</c:v>
                </c:pt>
                <c:pt idx="3399">
                  <c:v>37799</c:v>
                </c:pt>
                <c:pt idx="3400">
                  <c:v>37802</c:v>
                </c:pt>
                <c:pt idx="3401">
                  <c:v>37803</c:v>
                </c:pt>
                <c:pt idx="3402">
                  <c:v>37804</c:v>
                </c:pt>
                <c:pt idx="3403">
                  <c:v>37805</c:v>
                </c:pt>
                <c:pt idx="3404">
                  <c:v>37809</c:v>
                </c:pt>
                <c:pt idx="3405">
                  <c:v>37810</c:v>
                </c:pt>
                <c:pt idx="3406">
                  <c:v>37811</c:v>
                </c:pt>
                <c:pt idx="3407">
                  <c:v>37812</c:v>
                </c:pt>
                <c:pt idx="3408">
                  <c:v>37813</c:v>
                </c:pt>
                <c:pt idx="3409">
                  <c:v>37816</c:v>
                </c:pt>
                <c:pt idx="3410">
                  <c:v>37817</c:v>
                </c:pt>
                <c:pt idx="3411">
                  <c:v>37818</c:v>
                </c:pt>
                <c:pt idx="3412">
                  <c:v>37819</c:v>
                </c:pt>
                <c:pt idx="3413">
                  <c:v>37820</c:v>
                </c:pt>
                <c:pt idx="3414">
                  <c:v>37823</c:v>
                </c:pt>
                <c:pt idx="3415">
                  <c:v>37824</c:v>
                </c:pt>
                <c:pt idx="3416">
                  <c:v>37825</c:v>
                </c:pt>
                <c:pt idx="3417">
                  <c:v>37826</c:v>
                </c:pt>
                <c:pt idx="3418">
                  <c:v>37827</c:v>
                </c:pt>
                <c:pt idx="3419">
                  <c:v>37830</c:v>
                </c:pt>
                <c:pt idx="3420">
                  <c:v>37831</c:v>
                </c:pt>
                <c:pt idx="3421">
                  <c:v>37832</c:v>
                </c:pt>
                <c:pt idx="3422">
                  <c:v>37833</c:v>
                </c:pt>
                <c:pt idx="3423">
                  <c:v>37834</c:v>
                </c:pt>
                <c:pt idx="3424">
                  <c:v>37837</c:v>
                </c:pt>
                <c:pt idx="3425">
                  <c:v>37838</c:v>
                </c:pt>
                <c:pt idx="3426">
                  <c:v>37839</c:v>
                </c:pt>
                <c:pt idx="3427">
                  <c:v>37840</c:v>
                </c:pt>
                <c:pt idx="3428">
                  <c:v>37841</c:v>
                </c:pt>
                <c:pt idx="3429">
                  <c:v>37844</c:v>
                </c:pt>
                <c:pt idx="3430">
                  <c:v>37845</c:v>
                </c:pt>
                <c:pt idx="3431">
                  <c:v>37846</c:v>
                </c:pt>
                <c:pt idx="3432">
                  <c:v>37847</c:v>
                </c:pt>
                <c:pt idx="3433">
                  <c:v>37848</c:v>
                </c:pt>
                <c:pt idx="3434">
                  <c:v>37851</c:v>
                </c:pt>
                <c:pt idx="3435">
                  <c:v>37852</c:v>
                </c:pt>
                <c:pt idx="3436">
                  <c:v>37853</c:v>
                </c:pt>
                <c:pt idx="3437">
                  <c:v>37854</c:v>
                </c:pt>
                <c:pt idx="3438">
                  <c:v>37855</c:v>
                </c:pt>
                <c:pt idx="3439">
                  <c:v>37858</c:v>
                </c:pt>
                <c:pt idx="3440">
                  <c:v>37859</c:v>
                </c:pt>
                <c:pt idx="3441">
                  <c:v>37860</c:v>
                </c:pt>
                <c:pt idx="3442">
                  <c:v>37861</c:v>
                </c:pt>
                <c:pt idx="3443">
                  <c:v>37862</c:v>
                </c:pt>
                <c:pt idx="3444">
                  <c:v>37866</c:v>
                </c:pt>
                <c:pt idx="3445">
                  <c:v>37867</c:v>
                </c:pt>
                <c:pt idx="3446">
                  <c:v>37868</c:v>
                </c:pt>
                <c:pt idx="3447">
                  <c:v>37869</c:v>
                </c:pt>
                <c:pt idx="3448">
                  <c:v>37872</c:v>
                </c:pt>
                <c:pt idx="3449">
                  <c:v>37873</c:v>
                </c:pt>
                <c:pt idx="3450">
                  <c:v>37874</c:v>
                </c:pt>
                <c:pt idx="3451">
                  <c:v>37875</c:v>
                </c:pt>
                <c:pt idx="3452">
                  <c:v>37876</c:v>
                </c:pt>
                <c:pt idx="3453">
                  <c:v>37879</c:v>
                </c:pt>
                <c:pt idx="3454">
                  <c:v>37880</c:v>
                </c:pt>
                <c:pt idx="3455">
                  <c:v>37881</c:v>
                </c:pt>
                <c:pt idx="3456">
                  <c:v>37882</c:v>
                </c:pt>
                <c:pt idx="3457">
                  <c:v>37883</c:v>
                </c:pt>
                <c:pt idx="3458">
                  <c:v>37886</c:v>
                </c:pt>
                <c:pt idx="3459">
                  <c:v>37887</c:v>
                </c:pt>
                <c:pt idx="3460">
                  <c:v>37888</c:v>
                </c:pt>
                <c:pt idx="3461">
                  <c:v>37889</c:v>
                </c:pt>
                <c:pt idx="3462">
                  <c:v>37890</c:v>
                </c:pt>
                <c:pt idx="3463">
                  <c:v>37893</c:v>
                </c:pt>
                <c:pt idx="3464">
                  <c:v>37894</c:v>
                </c:pt>
                <c:pt idx="3465">
                  <c:v>37895</c:v>
                </c:pt>
                <c:pt idx="3466">
                  <c:v>37896</c:v>
                </c:pt>
                <c:pt idx="3467">
                  <c:v>37897</c:v>
                </c:pt>
                <c:pt idx="3468">
                  <c:v>37900</c:v>
                </c:pt>
                <c:pt idx="3469">
                  <c:v>37901</c:v>
                </c:pt>
                <c:pt idx="3470">
                  <c:v>37902</c:v>
                </c:pt>
                <c:pt idx="3471">
                  <c:v>37903</c:v>
                </c:pt>
                <c:pt idx="3472">
                  <c:v>37904</c:v>
                </c:pt>
                <c:pt idx="3473">
                  <c:v>37907</c:v>
                </c:pt>
                <c:pt idx="3474">
                  <c:v>37908</c:v>
                </c:pt>
                <c:pt idx="3475">
                  <c:v>37909</c:v>
                </c:pt>
                <c:pt idx="3476">
                  <c:v>37910</c:v>
                </c:pt>
                <c:pt idx="3477">
                  <c:v>37911</c:v>
                </c:pt>
                <c:pt idx="3478">
                  <c:v>37914</c:v>
                </c:pt>
                <c:pt idx="3479">
                  <c:v>37915</c:v>
                </c:pt>
                <c:pt idx="3480">
                  <c:v>37916</c:v>
                </c:pt>
                <c:pt idx="3481">
                  <c:v>37917</c:v>
                </c:pt>
                <c:pt idx="3482">
                  <c:v>37918</c:v>
                </c:pt>
                <c:pt idx="3483">
                  <c:v>37921</c:v>
                </c:pt>
                <c:pt idx="3484">
                  <c:v>37922</c:v>
                </c:pt>
                <c:pt idx="3485">
                  <c:v>37923</c:v>
                </c:pt>
                <c:pt idx="3486">
                  <c:v>37924</c:v>
                </c:pt>
                <c:pt idx="3487">
                  <c:v>37925</c:v>
                </c:pt>
                <c:pt idx="3488">
                  <c:v>37928</c:v>
                </c:pt>
                <c:pt idx="3489">
                  <c:v>37929</c:v>
                </c:pt>
                <c:pt idx="3490">
                  <c:v>37930</c:v>
                </c:pt>
                <c:pt idx="3491">
                  <c:v>37931</c:v>
                </c:pt>
                <c:pt idx="3492">
                  <c:v>37932</c:v>
                </c:pt>
                <c:pt idx="3493">
                  <c:v>37935</c:v>
                </c:pt>
                <c:pt idx="3494">
                  <c:v>37936</c:v>
                </c:pt>
                <c:pt idx="3495">
                  <c:v>37937</c:v>
                </c:pt>
                <c:pt idx="3496">
                  <c:v>37938</c:v>
                </c:pt>
                <c:pt idx="3497">
                  <c:v>37939</c:v>
                </c:pt>
                <c:pt idx="3498">
                  <c:v>37942</c:v>
                </c:pt>
                <c:pt idx="3499">
                  <c:v>37943</c:v>
                </c:pt>
                <c:pt idx="3500">
                  <c:v>37944</c:v>
                </c:pt>
                <c:pt idx="3501">
                  <c:v>37945</c:v>
                </c:pt>
                <c:pt idx="3502">
                  <c:v>37946</c:v>
                </c:pt>
                <c:pt idx="3503">
                  <c:v>37949</c:v>
                </c:pt>
                <c:pt idx="3504">
                  <c:v>37950</c:v>
                </c:pt>
                <c:pt idx="3505">
                  <c:v>37951</c:v>
                </c:pt>
                <c:pt idx="3506">
                  <c:v>37953</c:v>
                </c:pt>
                <c:pt idx="3507">
                  <c:v>37956</c:v>
                </c:pt>
                <c:pt idx="3508">
                  <c:v>37957</c:v>
                </c:pt>
                <c:pt idx="3509">
                  <c:v>37958</c:v>
                </c:pt>
                <c:pt idx="3510">
                  <c:v>37959</c:v>
                </c:pt>
                <c:pt idx="3511">
                  <c:v>37960</c:v>
                </c:pt>
                <c:pt idx="3512">
                  <c:v>37963</c:v>
                </c:pt>
                <c:pt idx="3513">
                  <c:v>37964</c:v>
                </c:pt>
                <c:pt idx="3514">
                  <c:v>37965</c:v>
                </c:pt>
                <c:pt idx="3515">
                  <c:v>37966</c:v>
                </c:pt>
                <c:pt idx="3516">
                  <c:v>37967</c:v>
                </c:pt>
                <c:pt idx="3517">
                  <c:v>37970</c:v>
                </c:pt>
                <c:pt idx="3518">
                  <c:v>37971</c:v>
                </c:pt>
                <c:pt idx="3519">
                  <c:v>37972</c:v>
                </c:pt>
                <c:pt idx="3520">
                  <c:v>37973</c:v>
                </c:pt>
                <c:pt idx="3521">
                  <c:v>37974</c:v>
                </c:pt>
                <c:pt idx="3522">
                  <c:v>37977</c:v>
                </c:pt>
                <c:pt idx="3523">
                  <c:v>37978</c:v>
                </c:pt>
                <c:pt idx="3524">
                  <c:v>37979</c:v>
                </c:pt>
                <c:pt idx="3525">
                  <c:v>37981</c:v>
                </c:pt>
                <c:pt idx="3526">
                  <c:v>37984</c:v>
                </c:pt>
                <c:pt idx="3527">
                  <c:v>37985</c:v>
                </c:pt>
                <c:pt idx="3528">
                  <c:v>37986</c:v>
                </c:pt>
                <c:pt idx="3529">
                  <c:v>37988</c:v>
                </c:pt>
                <c:pt idx="3530">
                  <c:v>37991</c:v>
                </c:pt>
                <c:pt idx="3531">
                  <c:v>37992</c:v>
                </c:pt>
                <c:pt idx="3532">
                  <c:v>37993</c:v>
                </c:pt>
                <c:pt idx="3533">
                  <c:v>37994</c:v>
                </c:pt>
                <c:pt idx="3534">
                  <c:v>37995</c:v>
                </c:pt>
                <c:pt idx="3535">
                  <c:v>37998</c:v>
                </c:pt>
                <c:pt idx="3536">
                  <c:v>37999</c:v>
                </c:pt>
                <c:pt idx="3537">
                  <c:v>38000</c:v>
                </c:pt>
                <c:pt idx="3538">
                  <c:v>38001</c:v>
                </c:pt>
                <c:pt idx="3539">
                  <c:v>38002</c:v>
                </c:pt>
                <c:pt idx="3540">
                  <c:v>38006</c:v>
                </c:pt>
                <c:pt idx="3541">
                  <c:v>38007</c:v>
                </c:pt>
                <c:pt idx="3542">
                  <c:v>38008</c:v>
                </c:pt>
                <c:pt idx="3543">
                  <c:v>38009</c:v>
                </c:pt>
                <c:pt idx="3544">
                  <c:v>38012</c:v>
                </c:pt>
                <c:pt idx="3545">
                  <c:v>38013</c:v>
                </c:pt>
                <c:pt idx="3546">
                  <c:v>38014</c:v>
                </c:pt>
                <c:pt idx="3547">
                  <c:v>38015</c:v>
                </c:pt>
                <c:pt idx="3548">
                  <c:v>38016</c:v>
                </c:pt>
                <c:pt idx="3549">
                  <c:v>38019</c:v>
                </c:pt>
                <c:pt idx="3550">
                  <c:v>38020</c:v>
                </c:pt>
                <c:pt idx="3551">
                  <c:v>38021</c:v>
                </c:pt>
                <c:pt idx="3552">
                  <c:v>38022</c:v>
                </c:pt>
                <c:pt idx="3553">
                  <c:v>38023</c:v>
                </c:pt>
                <c:pt idx="3554">
                  <c:v>38026</c:v>
                </c:pt>
                <c:pt idx="3555">
                  <c:v>38027</c:v>
                </c:pt>
                <c:pt idx="3556">
                  <c:v>38028</c:v>
                </c:pt>
                <c:pt idx="3557">
                  <c:v>38029</c:v>
                </c:pt>
                <c:pt idx="3558">
                  <c:v>38030</c:v>
                </c:pt>
                <c:pt idx="3559">
                  <c:v>38034</c:v>
                </c:pt>
                <c:pt idx="3560">
                  <c:v>38035</c:v>
                </c:pt>
                <c:pt idx="3561">
                  <c:v>38036</c:v>
                </c:pt>
                <c:pt idx="3562">
                  <c:v>38037</c:v>
                </c:pt>
                <c:pt idx="3563">
                  <c:v>38040</c:v>
                </c:pt>
                <c:pt idx="3564">
                  <c:v>38041</c:v>
                </c:pt>
                <c:pt idx="3565">
                  <c:v>38042</c:v>
                </c:pt>
                <c:pt idx="3566">
                  <c:v>38043</c:v>
                </c:pt>
                <c:pt idx="3567">
                  <c:v>38044</c:v>
                </c:pt>
                <c:pt idx="3568">
                  <c:v>38047</c:v>
                </c:pt>
                <c:pt idx="3569">
                  <c:v>38048</c:v>
                </c:pt>
                <c:pt idx="3570">
                  <c:v>38049</c:v>
                </c:pt>
                <c:pt idx="3571">
                  <c:v>38050</c:v>
                </c:pt>
                <c:pt idx="3572">
                  <c:v>38051</c:v>
                </c:pt>
                <c:pt idx="3573">
                  <c:v>38054</c:v>
                </c:pt>
                <c:pt idx="3574">
                  <c:v>38055</c:v>
                </c:pt>
                <c:pt idx="3575">
                  <c:v>38056</c:v>
                </c:pt>
                <c:pt idx="3576">
                  <c:v>38057</c:v>
                </c:pt>
                <c:pt idx="3577">
                  <c:v>38058</c:v>
                </c:pt>
                <c:pt idx="3578">
                  <c:v>38061</c:v>
                </c:pt>
                <c:pt idx="3579">
                  <c:v>38062</c:v>
                </c:pt>
                <c:pt idx="3580">
                  <c:v>38063</c:v>
                </c:pt>
                <c:pt idx="3581">
                  <c:v>38064</c:v>
                </c:pt>
                <c:pt idx="3582">
                  <c:v>38065</c:v>
                </c:pt>
                <c:pt idx="3583">
                  <c:v>38068</c:v>
                </c:pt>
                <c:pt idx="3584">
                  <c:v>38069</c:v>
                </c:pt>
                <c:pt idx="3585">
                  <c:v>38070</c:v>
                </c:pt>
                <c:pt idx="3586">
                  <c:v>38071</c:v>
                </c:pt>
                <c:pt idx="3587">
                  <c:v>38072</c:v>
                </c:pt>
                <c:pt idx="3588">
                  <c:v>38075</c:v>
                </c:pt>
                <c:pt idx="3589">
                  <c:v>38076</c:v>
                </c:pt>
                <c:pt idx="3590">
                  <c:v>38077</c:v>
                </c:pt>
                <c:pt idx="3591">
                  <c:v>38078</c:v>
                </c:pt>
                <c:pt idx="3592">
                  <c:v>38079</c:v>
                </c:pt>
                <c:pt idx="3593">
                  <c:v>38082</c:v>
                </c:pt>
                <c:pt idx="3594">
                  <c:v>38083</c:v>
                </c:pt>
                <c:pt idx="3595">
                  <c:v>38084</c:v>
                </c:pt>
                <c:pt idx="3596">
                  <c:v>38085</c:v>
                </c:pt>
                <c:pt idx="3597">
                  <c:v>38089</c:v>
                </c:pt>
                <c:pt idx="3598">
                  <c:v>38090</c:v>
                </c:pt>
                <c:pt idx="3599">
                  <c:v>38091</c:v>
                </c:pt>
                <c:pt idx="3600">
                  <c:v>38092</c:v>
                </c:pt>
                <c:pt idx="3601">
                  <c:v>38093</c:v>
                </c:pt>
                <c:pt idx="3602">
                  <c:v>38096</c:v>
                </c:pt>
                <c:pt idx="3603">
                  <c:v>38097</c:v>
                </c:pt>
                <c:pt idx="3604">
                  <c:v>38098</c:v>
                </c:pt>
                <c:pt idx="3605">
                  <c:v>38099</c:v>
                </c:pt>
                <c:pt idx="3606">
                  <c:v>38100</c:v>
                </c:pt>
                <c:pt idx="3607">
                  <c:v>38103</c:v>
                </c:pt>
                <c:pt idx="3608">
                  <c:v>38104</c:v>
                </c:pt>
                <c:pt idx="3609">
                  <c:v>38105</c:v>
                </c:pt>
                <c:pt idx="3610">
                  <c:v>38106</c:v>
                </c:pt>
                <c:pt idx="3611">
                  <c:v>38107</c:v>
                </c:pt>
                <c:pt idx="3612">
                  <c:v>38110</c:v>
                </c:pt>
                <c:pt idx="3613">
                  <c:v>38111</c:v>
                </c:pt>
                <c:pt idx="3614">
                  <c:v>38112</c:v>
                </c:pt>
                <c:pt idx="3615">
                  <c:v>38113</c:v>
                </c:pt>
                <c:pt idx="3616">
                  <c:v>38114</c:v>
                </c:pt>
                <c:pt idx="3617">
                  <c:v>38117</c:v>
                </c:pt>
                <c:pt idx="3618">
                  <c:v>38118</c:v>
                </c:pt>
                <c:pt idx="3619">
                  <c:v>38119</c:v>
                </c:pt>
                <c:pt idx="3620">
                  <c:v>38120</c:v>
                </c:pt>
                <c:pt idx="3621">
                  <c:v>38121</c:v>
                </c:pt>
                <c:pt idx="3622">
                  <c:v>38124</c:v>
                </c:pt>
                <c:pt idx="3623">
                  <c:v>38125</c:v>
                </c:pt>
                <c:pt idx="3624">
                  <c:v>38126</c:v>
                </c:pt>
                <c:pt idx="3625">
                  <c:v>38127</c:v>
                </c:pt>
                <c:pt idx="3626">
                  <c:v>38128</c:v>
                </c:pt>
                <c:pt idx="3627">
                  <c:v>38131</c:v>
                </c:pt>
                <c:pt idx="3628">
                  <c:v>38132</c:v>
                </c:pt>
                <c:pt idx="3629">
                  <c:v>38133</c:v>
                </c:pt>
                <c:pt idx="3630">
                  <c:v>38134</c:v>
                </c:pt>
                <c:pt idx="3631">
                  <c:v>38135</c:v>
                </c:pt>
                <c:pt idx="3632">
                  <c:v>38139</c:v>
                </c:pt>
                <c:pt idx="3633">
                  <c:v>38140</c:v>
                </c:pt>
                <c:pt idx="3634">
                  <c:v>38141</c:v>
                </c:pt>
                <c:pt idx="3635">
                  <c:v>38142</c:v>
                </c:pt>
                <c:pt idx="3636">
                  <c:v>38145</c:v>
                </c:pt>
                <c:pt idx="3637">
                  <c:v>38146</c:v>
                </c:pt>
                <c:pt idx="3638">
                  <c:v>38147</c:v>
                </c:pt>
                <c:pt idx="3639">
                  <c:v>38148</c:v>
                </c:pt>
                <c:pt idx="3640">
                  <c:v>38152</c:v>
                </c:pt>
                <c:pt idx="3641">
                  <c:v>38153</c:v>
                </c:pt>
                <c:pt idx="3642">
                  <c:v>38154</c:v>
                </c:pt>
                <c:pt idx="3643">
                  <c:v>38155</c:v>
                </c:pt>
                <c:pt idx="3644">
                  <c:v>38156</c:v>
                </c:pt>
                <c:pt idx="3645">
                  <c:v>38159</c:v>
                </c:pt>
                <c:pt idx="3646">
                  <c:v>38160</c:v>
                </c:pt>
                <c:pt idx="3647">
                  <c:v>38161</c:v>
                </c:pt>
                <c:pt idx="3648">
                  <c:v>38162</c:v>
                </c:pt>
                <c:pt idx="3649">
                  <c:v>38163</c:v>
                </c:pt>
                <c:pt idx="3650">
                  <c:v>38166</c:v>
                </c:pt>
                <c:pt idx="3651">
                  <c:v>38167</c:v>
                </c:pt>
                <c:pt idx="3652">
                  <c:v>38168</c:v>
                </c:pt>
                <c:pt idx="3653">
                  <c:v>38169</c:v>
                </c:pt>
                <c:pt idx="3654">
                  <c:v>38170</c:v>
                </c:pt>
                <c:pt idx="3655">
                  <c:v>38174</c:v>
                </c:pt>
                <c:pt idx="3656">
                  <c:v>38175</c:v>
                </c:pt>
                <c:pt idx="3657">
                  <c:v>38176</c:v>
                </c:pt>
                <c:pt idx="3658">
                  <c:v>38177</c:v>
                </c:pt>
                <c:pt idx="3659">
                  <c:v>38180</c:v>
                </c:pt>
                <c:pt idx="3660">
                  <c:v>38181</c:v>
                </c:pt>
                <c:pt idx="3661">
                  <c:v>38182</c:v>
                </c:pt>
                <c:pt idx="3662">
                  <c:v>38183</c:v>
                </c:pt>
                <c:pt idx="3663">
                  <c:v>38184</c:v>
                </c:pt>
                <c:pt idx="3664">
                  <c:v>38187</c:v>
                </c:pt>
                <c:pt idx="3665">
                  <c:v>38188</c:v>
                </c:pt>
                <c:pt idx="3666">
                  <c:v>38189</c:v>
                </c:pt>
                <c:pt idx="3667">
                  <c:v>38190</c:v>
                </c:pt>
                <c:pt idx="3668">
                  <c:v>38191</c:v>
                </c:pt>
                <c:pt idx="3669">
                  <c:v>38194</c:v>
                </c:pt>
                <c:pt idx="3670">
                  <c:v>38195</c:v>
                </c:pt>
                <c:pt idx="3671">
                  <c:v>38196</c:v>
                </c:pt>
                <c:pt idx="3672">
                  <c:v>38197</c:v>
                </c:pt>
                <c:pt idx="3673">
                  <c:v>38198</c:v>
                </c:pt>
                <c:pt idx="3674">
                  <c:v>38201</c:v>
                </c:pt>
                <c:pt idx="3675">
                  <c:v>38202</c:v>
                </c:pt>
                <c:pt idx="3676">
                  <c:v>38203</c:v>
                </c:pt>
                <c:pt idx="3677">
                  <c:v>38204</c:v>
                </c:pt>
                <c:pt idx="3678">
                  <c:v>38205</c:v>
                </c:pt>
                <c:pt idx="3679">
                  <c:v>38208</c:v>
                </c:pt>
                <c:pt idx="3680">
                  <c:v>38209</c:v>
                </c:pt>
                <c:pt idx="3681">
                  <c:v>38210</c:v>
                </c:pt>
                <c:pt idx="3682">
                  <c:v>38211</c:v>
                </c:pt>
                <c:pt idx="3683">
                  <c:v>38212</c:v>
                </c:pt>
                <c:pt idx="3684">
                  <c:v>38215</c:v>
                </c:pt>
                <c:pt idx="3685">
                  <c:v>38216</c:v>
                </c:pt>
                <c:pt idx="3686">
                  <c:v>38217</c:v>
                </c:pt>
                <c:pt idx="3687">
                  <c:v>38218</c:v>
                </c:pt>
                <c:pt idx="3688">
                  <c:v>38219</c:v>
                </c:pt>
                <c:pt idx="3689">
                  <c:v>38222</c:v>
                </c:pt>
                <c:pt idx="3690">
                  <c:v>38223</c:v>
                </c:pt>
                <c:pt idx="3691">
                  <c:v>38224</c:v>
                </c:pt>
                <c:pt idx="3692">
                  <c:v>38225</c:v>
                </c:pt>
                <c:pt idx="3693">
                  <c:v>38226</c:v>
                </c:pt>
                <c:pt idx="3694">
                  <c:v>38229</c:v>
                </c:pt>
                <c:pt idx="3695">
                  <c:v>38230</c:v>
                </c:pt>
                <c:pt idx="3696">
                  <c:v>38231</c:v>
                </c:pt>
                <c:pt idx="3697">
                  <c:v>38232</c:v>
                </c:pt>
                <c:pt idx="3698">
                  <c:v>38233</c:v>
                </c:pt>
                <c:pt idx="3699">
                  <c:v>38237</c:v>
                </c:pt>
                <c:pt idx="3700">
                  <c:v>38238</c:v>
                </c:pt>
                <c:pt idx="3701">
                  <c:v>38239</c:v>
                </c:pt>
                <c:pt idx="3702">
                  <c:v>38240</c:v>
                </c:pt>
                <c:pt idx="3703">
                  <c:v>38243</c:v>
                </c:pt>
                <c:pt idx="3704">
                  <c:v>38244</c:v>
                </c:pt>
                <c:pt idx="3705">
                  <c:v>38245</c:v>
                </c:pt>
                <c:pt idx="3706">
                  <c:v>38246</c:v>
                </c:pt>
                <c:pt idx="3707">
                  <c:v>38247</c:v>
                </c:pt>
                <c:pt idx="3708">
                  <c:v>38250</c:v>
                </c:pt>
                <c:pt idx="3709">
                  <c:v>38251</c:v>
                </c:pt>
                <c:pt idx="3710">
                  <c:v>38252</c:v>
                </c:pt>
                <c:pt idx="3711">
                  <c:v>38253</c:v>
                </c:pt>
                <c:pt idx="3712">
                  <c:v>38254</c:v>
                </c:pt>
                <c:pt idx="3713">
                  <c:v>38257</c:v>
                </c:pt>
                <c:pt idx="3714">
                  <c:v>38258</c:v>
                </c:pt>
                <c:pt idx="3715">
                  <c:v>38259</c:v>
                </c:pt>
                <c:pt idx="3716">
                  <c:v>38260</c:v>
                </c:pt>
                <c:pt idx="3717">
                  <c:v>38261</c:v>
                </c:pt>
                <c:pt idx="3718">
                  <c:v>38264</c:v>
                </c:pt>
                <c:pt idx="3719">
                  <c:v>38265</c:v>
                </c:pt>
                <c:pt idx="3720">
                  <c:v>38266</c:v>
                </c:pt>
                <c:pt idx="3721">
                  <c:v>38267</c:v>
                </c:pt>
                <c:pt idx="3722">
                  <c:v>38268</c:v>
                </c:pt>
                <c:pt idx="3723">
                  <c:v>38271</c:v>
                </c:pt>
                <c:pt idx="3724">
                  <c:v>38272</c:v>
                </c:pt>
                <c:pt idx="3725">
                  <c:v>38273</c:v>
                </c:pt>
                <c:pt idx="3726">
                  <c:v>38274</c:v>
                </c:pt>
                <c:pt idx="3727">
                  <c:v>38275</c:v>
                </c:pt>
                <c:pt idx="3728">
                  <c:v>38278</c:v>
                </c:pt>
                <c:pt idx="3729">
                  <c:v>38279</c:v>
                </c:pt>
                <c:pt idx="3730">
                  <c:v>38280</c:v>
                </c:pt>
                <c:pt idx="3731">
                  <c:v>38281</c:v>
                </c:pt>
                <c:pt idx="3732">
                  <c:v>38282</c:v>
                </c:pt>
                <c:pt idx="3733">
                  <c:v>38285</c:v>
                </c:pt>
                <c:pt idx="3734">
                  <c:v>38286</c:v>
                </c:pt>
                <c:pt idx="3735">
                  <c:v>38287</c:v>
                </c:pt>
                <c:pt idx="3736">
                  <c:v>38288</c:v>
                </c:pt>
                <c:pt idx="3737">
                  <c:v>38289</c:v>
                </c:pt>
                <c:pt idx="3738">
                  <c:v>38292</c:v>
                </c:pt>
                <c:pt idx="3739">
                  <c:v>38293</c:v>
                </c:pt>
                <c:pt idx="3740">
                  <c:v>38294</c:v>
                </c:pt>
                <c:pt idx="3741">
                  <c:v>38295</c:v>
                </c:pt>
                <c:pt idx="3742">
                  <c:v>38296</c:v>
                </c:pt>
                <c:pt idx="3743">
                  <c:v>38299</c:v>
                </c:pt>
                <c:pt idx="3744">
                  <c:v>38300</c:v>
                </c:pt>
                <c:pt idx="3745">
                  <c:v>38301</c:v>
                </c:pt>
                <c:pt idx="3746">
                  <c:v>38302</c:v>
                </c:pt>
                <c:pt idx="3747">
                  <c:v>38303</c:v>
                </c:pt>
                <c:pt idx="3748">
                  <c:v>38306</c:v>
                </c:pt>
                <c:pt idx="3749">
                  <c:v>38307</c:v>
                </c:pt>
                <c:pt idx="3750">
                  <c:v>38308</c:v>
                </c:pt>
                <c:pt idx="3751">
                  <c:v>38309</c:v>
                </c:pt>
                <c:pt idx="3752">
                  <c:v>38310</c:v>
                </c:pt>
                <c:pt idx="3753">
                  <c:v>38313</c:v>
                </c:pt>
                <c:pt idx="3754">
                  <c:v>38314</c:v>
                </c:pt>
                <c:pt idx="3755">
                  <c:v>38315</c:v>
                </c:pt>
                <c:pt idx="3756">
                  <c:v>38317</c:v>
                </c:pt>
                <c:pt idx="3757">
                  <c:v>38320</c:v>
                </c:pt>
                <c:pt idx="3758">
                  <c:v>38321</c:v>
                </c:pt>
                <c:pt idx="3759">
                  <c:v>38322</c:v>
                </c:pt>
                <c:pt idx="3760">
                  <c:v>38323</c:v>
                </c:pt>
                <c:pt idx="3761">
                  <c:v>38324</c:v>
                </c:pt>
                <c:pt idx="3762">
                  <c:v>38327</c:v>
                </c:pt>
                <c:pt idx="3763">
                  <c:v>38328</c:v>
                </c:pt>
                <c:pt idx="3764">
                  <c:v>38329</c:v>
                </c:pt>
                <c:pt idx="3765">
                  <c:v>38330</c:v>
                </c:pt>
                <c:pt idx="3766">
                  <c:v>38331</c:v>
                </c:pt>
                <c:pt idx="3767">
                  <c:v>38334</c:v>
                </c:pt>
                <c:pt idx="3768">
                  <c:v>38335</c:v>
                </c:pt>
                <c:pt idx="3769">
                  <c:v>38336</c:v>
                </c:pt>
                <c:pt idx="3770">
                  <c:v>38337</c:v>
                </c:pt>
                <c:pt idx="3771">
                  <c:v>38338</c:v>
                </c:pt>
                <c:pt idx="3772">
                  <c:v>38341</c:v>
                </c:pt>
                <c:pt idx="3773">
                  <c:v>38342</c:v>
                </c:pt>
                <c:pt idx="3774">
                  <c:v>38343</c:v>
                </c:pt>
                <c:pt idx="3775">
                  <c:v>38344</c:v>
                </c:pt>
                <c:pt idx="3776">
                  <c:v>38348</c:v>
                </c:pt>
                <c:pt idx="3777">
                  <c:v>38349</c:v>
                </c:pt>
                <c:pt idx="3778">
                  <c:v>38350</c:v>
                </c:pt>
                <c:pt idx="3779">
                  <c:v>38351</c:v>
                </c:pt>
                <c:pt idx="3780">
                  <c:v>38352</c:v>
                </c:pt>
                <c:pt idx="3781">
                  <c:v>38355</c:v>
                </c:pt>
                <c:pt idx="3782">
                  <c:v>38356</c:v>
                </c:pt>
                <c:pt idx="3783">
                  <c:v>38357</c:v>
                </c:pt>
                <c:pt idx="3784">
                  <c:v>38358</c:v>
                </c:pt>
                <c:pt idx="3785">
                  <c:v>38359</c:v>
                </c:pt>
                <c:pt idx="3786">
                  <c:v>38362</c:v>
                </c:pt>
                <c:pt idx="3787">
                  <c:v>38363</c:v>
                </c:pt>
                <c:pt idx="3788">
                  <c:v>38364</c:v>
                </c:pt>
                <c:pt idx="3789">
                  <c:v>38365</c:v>
                </c:pt>
                <c:pt idx="3790">
                  <c:v>38366</c:v>
                </c:pt>
                <c:pt idx="3791">
                  <c:v>38370</c:v>
                </c:pt>
                <c:pt idx="3792">
                  <c:v>38371</c:v>
                </c:pt>
                <c:pt idx="3793">
                  <c:v>38372</c:v>
                </c:pt>
                <c:pt idx="3794">
                  <c:v>38373</c:v>
                </c:pt>
                <c:pt idx="3795">
                  <c:v>38376</c:v>
                </c:pt>
                <c:pt idx="3796">
                  <c:v>38377</c:v>
                </c:pt>
                <c:pt idx="3797">
                  <c:v>38378</c:v>
                </c:pt>
                <c:pt idx="3798">
                  <c:v>38379</c:v>
                </c:pt>
                <c:pt idx="3799">
                  <c:v>38380</c:v>
                </c:pt>
                <c:pt idx="3800">
                  <c:v>38383</c:v>
                </c:pt>
                <c:pt idx="3801">
                  <c:v>38384</c:v>
                </c:pt>
                <c:pt idx="3802">
                  <c:v>38385</c:v>
                </c:pt>
                <c:pt idx="3803">
                  <c:v>38386</c:v>
                </c:pt>
                <c:pt idx="3804">
                  <c:v>38387</c:v>
                </c:pt>
                <c:pt idx="3805">
                  <c:v>38390</c:v>
                </c:pt>
                <c:pt idx="3806">
                  <c:v>38391</c:v>
                </c:pt>
                <c:pt idx="3807">
                  <c:v>38392</c:v>
                </c:pt>
                <c:pt idx="3808">
                  <c:v>38393</c:v>
                </c:pt>
                <c:pt idx="3809">
                  <c:v>38394</c:v>
                </c:pt>
                <c:pt idx="3810">
                  <c:v>38397</c:v>
                </c:pt>
                <c:pt idx="3811">
                  <c:v>38398</c:v>
                </c:pt>
                <c:pt idx="3812">
                  <c:v>38399</c:v>
                </c:pt>
                <c:pt idx="3813">
                  <c:v>38400</c:v>
                </c:pt>
                <c:pt idx="3814">
                  <c:v>38401</c:v>
                </c:pt>
                <c:pt idx="3815">
                  <c:v>38405</c:v>
                </c:pt>
                <c:pt idx="3816">
                  <c:v>38406</c:v>
                </c:pt>
                <c:pt idx="3817">
                  <c:v>38407</c:v>
                </c:pt>
                <c:pt idx="3818">
                  <c:v>38408</c:v>
                </c:pt>
                <c:pt idx="3819">
                  <c:v>38411</c:v>
                </c:pt>
                <c:pt idx="3820">
                  <c:v>38412</c:v>
                </c:pt>
                <c:pt idx="3821">
                  <c:v>38413</c:v>
                </c:pt>
                <c:pt idx="3822">
                  <c:v>38414</c:v>
                </c:pt>
                <c:pt idx="3823">
                  <c:v>38415</c:v>
                </c:pt>
                <c:pt idx="3824">
                  <c:v>38418</c:v>
                </c:pt>
                <c:pt idx="3825">
                  <c:v>38419</c:v>
                </c:pt>
                <c:pt idx="3826">
                  <c:v>38420</c:v>
                </c:pt>
                <c:pt idx="3827">
                  <c:v>38421</c:v>
                </c:pt>
                <c:pt idx="3828">
                  <c:v>38422</c:v>
                </c:pt>
                <c:pt idx="3829">
                  <c:v>38425</c:v>
                </c:pt>
                <c:pt idx="3830">
                  <c:v>38426</c:v>
                </c:pt>
                <c:pt idx="3831">
                  <c:v>38427</c:v>
                </c:pt>
                <c:pt idx="3832">
                  <c:v>38428</c:v>
                </c:pt>
                <c:pt idx="3833">
                  <c:v>38429</c:v>
                </c:pt>
                <c:pt idx="3834">
                  <c:v>38432</c:v>
                </c:pt>
                <c:pt idx="3835">
                  <c:v>38433</c:v>
                </c:pt>
                <c:pt idx="3836">
                  <c:v>38434</c:v>
                </c:pt>
                <c:pt idx="3837">
                  <c:v>38435</c:v>
                </c:pt>
                <c:pt idx="3838">
                  <c:v>38439</c:v>
                </c:pt>
                <c:pt idx="3839">
                  <c:v>38440</c:v>
                </c:pt>
                <c:pt idx="3840">
                  <c:v>38441</c:v>
                </c:pt>
                <c:pt idx="3841">
                  <c:v>38442</c:v>
                </c:pt>
                <c:pt idx="3842">
                  <c:v>38443</c:v>
                </c:pt>
                <c:pt idx="3843">
                  <c:v>38446</c:v>
                </c:pt>
                <c:pt idx="3844">
                  <c:v>38447</c:v>
                </c:pt>
                <c:pt idx="3845">
                  <c:v>38448</c:v>
                </c:pt>
                <c:pt idx="3846">
                  <c:v>38449</c:v>
                </c:pt>
                <c:pt idx="3847">
                  <c:v>38450</c:v>
                </c:pt>
                <c:pt idx="3848">
                  <c:v>38453</c:v>
                </c:pt>
                <c:pt idx="3849">
                  <c:v>38454</c:v>
                </c:pt>
                <c:pt idx="3850">
                  <c:v>38455</c:v>
                </c:pt>
                <c:pt idx="3851">
                  <c:v>38456</c:v>
                </c:pt>
                <c:pt idx="3852">
                  <c:v>38457</c:v>
                </c:pt>
                <c:pt idx="3853">
                  <c:v>38460</c:v>
                </c:pt>
                <c:pt idx="3854">
                  <c:v>38461</c:v>
                </c:pt>
                <c:pt idx="3855">
                  <c:v>38462</c:v>
                </c:pt>
                <c:pt idx="3856">
                  <c:v>38463</c:v>
                </c:pt>
                <c:pt idx="3857">
                  <c:v>38464</c:v>
                </c:pt>
                <c:pt idx="3858">
                  <c:v>38467</c:v>
                </c:pt>
                <c:pt idx="3859">
                  <c:v>38468</c:v>
                </c:pt>
                <c:pt idx="3860">
                  <c:v>38469</c:v>
                </c:pt>
                <c:pt idx="3861">
                  <c:v>38470</c:v>
                </c:pt>
                <c:pt idx="3862">
                  <c:v>38471</c:v>
                </c:pt>
                <c:pt idx="3863">
                  <c:v>38474</c:v>
                </c:pt>
                <c:pt idx="3864">
                  <c:v>38475</c:v>
                </c:pt>
                <c:pt idx="3865">
                  <c:v>38476</c:v>
                </c:pt>
                <c:pt idx="3866">
                  <c:v>38477</c:v>
                </c:pt>
                <c:pt idx="3867">
                  <c:v>38478</c:v>
                </c:pt>
                <c:pt idx="3868">
                  <c:v>38481</c:v>
                </c:pt>
                <c:pt idx="3869">
                  <c:v>38482</c:v>
                </c:pt>
                <c:pt idx="3870">
                  <c:v>38483</c:v>
                </c:pt>
                <c:pt idx="3871">
                  <c:v>38484</c:v>
                </c:pt>
                <c:pt idx="3872">
                  <c:v>38485</c:v>
                </c:pt>
                <c:pt idx="3873">
                  <c:v>38488</c:v>
                </c:pt>
                <c:pt idx="3874">
                  <c:v>38489</c:v>
                </c:pt>
                <c:pt idx="3875">
                  <c:v>38490</c:v>
                </c:pt>
                <c:pt idx="3876">
                  <c:v>38491</c:v>
                </c:pt>
                <c:pt idx="3877">
                  <c:v>38492</c:v>
                </c:pt>
                <c:pt idx="3878">
                  <c:v>38495</c:v>
                </c:pt>
                <c:pt idx="3879">
                  <c:v>38496</c:v>
                </c:pt>
                <c:pt idx="3880">
                  <c:v>38497</c:v>
                </c:pt>
                <c:pt idx="3881">
                  <c:v>38498</c:v>
                </c:pt>
                <c:pt idx="3882">
                  <c:v>38499</c:v>
                </c:pt>
                <c:pt idx="3883">
                  <c:v>38503</c:v>
                </c:pt>
                <c:pt idx="3884">
                  <c:v>38504</c:v>
                </c:pt>
                <c:pt idx="3885">
                  <c:v>38505</c:v>
                </c:pt>
                <c:pt idx="3886">
                  <c:v>38506</c:v>
                </c:pt>
                <c:pt idx="3887">
                  <c:v>38509</c:v>
                </c:pt>
                <c:pt idx="3888">
                  <c:v>38510</c:v>
                </c:pt>
                <c:pt idx="3889">
                  <c:v>38511</c:v>
                </c:pt>
                <c:pt idx="3890">
                  <c:v>38512</c:v>
                </c:pt>
                <c:pt idx="3891">
                  <c:v>38513</c:v>
                </c:pt>
                <c:pt idx="3892">
                  <c:v>38516</c:v>
                </c:pt>
                <c:pt idx="3893">
                  <c:v>38517</c:v>
                </c:pt>
                <c:pt idx="3894">
                  <c:v>38518</c:v>
                </c:pt>
                <c:pt idx="3895">
                  <c:v>38519</c:v>
                </c:pt>
                <c:pt idx="3896">
                  <c:v>38520</c:v>
                </c:pt>
                <c:pt idx="3897">
                  <c:v>38523</c:v>
                </c:pt>
                <c:pt idx="3898">
                  <c:v>38524</c:v>
                </c:pt>
                <c:pt idx="3899">
                  <c:v>38525</c:v>
                </c:pt>
                <c:pt idx="3900">
                  <c:v>38526</c:v>
                </c:pt>
                <c:pt idx="3901">
                  <c:v>38527</c:v>
                </c:pt>
                <c:pt idx="3902">
                  <c:v>38530</c:v>
                </c:pt>
                <c:pt idx="3903">
                  <c:v>38531</c:v>
                </c:pt>
                <c:pt idx="3904">
                  <c:v>38532</c:v>
                </c:pt>
                <c:pt idx="3905">
                  <c:v>38533</c:v>
                </c:pt>
                <c:pt idx="3906">
                  <c:v>38534</c:v>
                </c:pt>
                <c:pt idx="3907">
                  <c:v>38538</c:v>
                </c:pt>
                <c:pt idx="3908">
                  <c:v>38539</c:v>
                </c:pt>
                <c:pt idx="3909">
                  <c:v>38540</c:v>
                </c:pt>
                <c:pt idx="3910">
                  <c:v>38541</c:v>
                </c:pt>
                <c:pt idx="3911">
                  <c:v>38544</c:v>
                </c:pt>
                <c:pt idx="3912">
                  <c:v>38545</c:v>
                </c:pt>
                <c:pt idx="3913">
                  <c:v>38546</c:v>
                </c:pt>
                <c:pt idx="3914">
                  <c:v>38547</c:v>
                </c:pt>
                <c:pt idx="3915">
                  <c:v>38548</c:v>
                </c:pt>
                <c:pt idx="3916">
                  <c:v>38551</c:v>
                </c:pt>
                <c:pt idx="3917">
                  <c:v>38552</c:v>
                </c:pt>
                <c:pt idx="3918">
                  <c:v>38553</c:v>
                </c:pt>
                <c:pt idx="3919">
                  <c:v>38554</c:v>
                </c:pt>
                <c:pt idx="3920">
                  <c:v>38555</c:v>
                </c:pt>
                <c:pt idx="3921">
                  <c:v>38558</c:v>
                </c:pt>
                <c:pt idx="3922">
                  <c:v>38559</c:v>
                </c:pt>
                <c:pt idx="3923">
                  <c:v>38560</c:v>
                </c:pt>
                <c:pt idx="3924">
                  <c:v>38561</c:v>
                </c:pt>
                <c:pt idx="3925">
                  <c:v>38562</c:v>
                </c:pt>
                <c:pt idx="3926">
                  <c:v>38565</c:v>
                </c:pt>
                <c:pt idx="3927">
                  <c:v>38566</c:v>
                </c:pt>
                <c:pt idx="3928">
                  <c:v>38567</c:v>
                </c:pt>
                <c:pt idx="3929">
                  <c:v>38568</c:v>
                </c:pt>
                <c:pt idx="3930">
                  <c:v>38569</c:v>
                </c:pt>
                <c:pt idx="3931">
                  <c:v>38572</c:v>
                </c:pt>
                <c:pt idx="3932">
                  <c:v>38573</c:v>
                </c:pt>
                <c:pt idx="3933">
                  <c:v>38574</c:v>
                </c:pt>
                <c:pt idx="3934">
                  <c:v>38575</c:v>
                </c:pt>
                <c:pt idx="3935">
                  <c:v>38576</c:v>
                </c:pt>
                <c:pt idx="3936">
                  <c:v>38579</c:v>
                </c:pt>
                <c:pt idx="3937">
                  <c:v>38580</c:v>
                </c:pt>
                <c:pt idx="3938">
                  <c:v>38581</c:v>
                </c:pt>
                <c:pt idx="3939">
                  <c:v>38582</c:v>
                </c:pt>
                <c:pt idx="3940">
                  <c:v>38583</c:v>
                </c:pt>
                <c:pt idx="3941">
                  <c:v>38586</c:v>
                </c:pt>
                <c:pt idx="3942">
                  <c:v>38587</c:v>
                </c:pt>
                <c:pt idx="3943">
                  <c:v>38588</c:v>
                </c:pt>
                <c:pt idx="3944">
                  <c:v>38589</c:v>
                </c:pt>
                <c:pt idx="3945">
                  <c:v>38590</c:v>
                </c:pt>
                <c:pt idx="3946">
                  <c:v>38593</c:v>
                </c:pt>
                <c:pt idx="3947">
                  <c:v>38594</c:v>
                </c:pt>
                <c:pt idx="3948">
                  <c:v>38595</c:v>
                </c:pt>
                <c:pt idx="3949">
                  <c:v>38596</c:v>
                </c:pt>
                <c:pt idx="3950">
                  <c:v>38597</c:v>
                </c:pt>
                <c:pt idx="3951">
                  <c:v>38601</c:v>
                </c:pt>
                <c:pt idx="3952">
                  <c:v>38602</c:v>
                </c:pt>
                <c:pt idx="3953">
                  <c:v>38603</c:v>
                </c:pt>
                <c:pt idx="3954">
                  <c:v>38604</c:v>
                </c:pt>
                <c:pt idx="3955">
                  <c:v>38607</c:v>
                </c:pt>
                <c:pt idx="3956">
                  <c:v>38608</c:v>
                </c:pt>
                <c:pt idx="3957">
                  <c:v>38609</c:v>
                </c:pt>
                <c:pt idx="3958">
                  <c:v>38610</c:v>
                </c:pt>
                <c:pt idx="3959">
                  <c:v>38611</c:v>
                </c:pt>
                <c:pt idx="3960">
                  <c:v>38614</c:v>
                </c:pt>
                <c:pt idx="3961">
                  <c:v>38615</c:v>
                </c:pt>
                <c:pt idx="3962">
                  <c:v>38616</c:v>
                </c:pt>
                <c:pt idx="3963">
                  <c:v>38617</c:v>
                </c:pt>
                <c:pt idx="3964">
                  <c:v>38618</c:v>
                </c:pt>
                <c:pt idx="3965">
                  <c:v>38621</c:v>
                </c:pt>
                <c:pt idx="3966">
                  <c:v>38622</c:v>
                </c:pt>
                <c:pt idx="3967">
                  <c:v>38623</c:v>
                </c:pt>
                <c:pt idx="3968">
                  <c:v>38624</c:v>
                </c:pt>
                <c:pt idx="3969">
                  <c:v>38625</c:v>
                </c:pt>
                <c:pt idx="3970">
                  <c:v>38628</c:v>
                </c:pt>
                <c:pt idx="3971">
                  <c:v>38629</c:v>
                </c:pt>
                <c:pt idx="3972">
                  <c:v>38630</c:v>
                </c:pt>
                <c:pt idx="3973">
                  <c:v>38631</c:v>
                </c:pt>
                <c:pt idx="3974">
                  <c:v>38632</c:v>
                </c:pt>
                <c:pt idx="3975">
                  <c:v>38635</c:v>
                </c:pt>
                <c:pt idx="3976">
                  <c:v>38636</c:v>
                </c:pt>
                <c:pt idx="3977">
                  <c:v>38637</c:v>
                </c:pt>
                <c:pt idx="3978">
                  <c:v>38638</c:v>
                </c:pt>
                <c:pt idx="3979">
                  <c:v>38639</c:v>
                </c:pt>
                <c:pt idx="3980">
                  <c:v>38642</c:v>
                </c:pt>
                <c:pt idx="3981">
                  <c:v>38643</c:v>
                </c:pt>
                <c:pt idx="3982">
                  <c:v>38644</c:v>
                </c:pt>
                <c:pt idx="3983">
                  <c:v>38645</c:v>
                </c:pt>
                <c:pt idx="3984">
                  <c:v>38646</c:v>
                </c:pt>
                <c:pt idx="3985">
                  <c:v>38649</c:v>
                </c:pt>
                <c:pt idx="3986">
                  <c:v>38650</c:v>
                </c:pt>
                <c:pt idx="3987">
                  <c:v>38651</c:v>
                </c:pt>
                <c:pt idx="3988">
                  <c:v>38652</c:v>
                </c:pt>
                <c:pt idx="3989">
                  <c:v>38653</c:v>
                </c:pt>
                <c:pt idx="3990">
                  <c:v>38656</c:v>
                </c:pt>
                <c:pt idx="3991">
                  <c:v>38657</c:v>
                </c:pt>
                <c:pt idx="3992">
                  <c:v>38658</c:v>
                </c:pt>
                <c:pt idx="3993">
                  <c:v>38659</c:v>
                </c:pt>
                <c:pt idx="3994">
                  <c:v>38660</c:v>
                </c:pt>
                <c:pt idx="3995">
                  <c:v>38663</c:v>
                </c:pt>
                <c:pt idx="3996">
                  <c:v>38664</c:v>
                </c:pt>
                <c:pt idx="3997">
                  <c:v>38665</c:v>
                </c:pt>
                <c:pt idx="3998">
                  <c:v>38666</c:v>
                </c:pt>
                <c:pt idx="3999">
                  <c:v>38667</c:v>
                </c:pt>
                <c:pt idx="4000">
                  <c:v>38670</c:v>
                </c:pt>
                <c:pt idx="4001">
                  <c:v>38671</c:v>
                </c:pt>
                <c:pt idx="4002">
                  <c:v>38672</c:v>
                </c:pt>
                <c:pt idx="4003">
                  <c:v>38673</c:v>
                </c:pt>
                <c:pt idx="4004">
                  <c:v>38674</c:v>
                </c:pt>
                <c:pt idx="4005">
                  <c:v>38677</c:v>
                </c:pt>
                <c:pt idx="4006">
                  <c:v>38678</c:v>
                </c:pt>
                <c:pt idx="4007">
                  <c:v>38679</c:v>
                </c:pt>
                <c:pt idx="4008">
                  <c:v>38681</c:v>
                </c:pt>
                <c:pt idx="4009">
                  <c:v>38684</c:v>
                </c:pt>
                <c:pt idx="4010">
                  <c:v>38685</c:v>
                </c:pt>
                <c:pt idx="4011">
                  <c:v>38686</c:v>
                </c:pt>
                <c:pt idx="4012">
                  <c:v>38687</c:v>
                </c:pt>
                <c:pt idx="4013">
                  <c:v>38688</c:v>
                </c:pt>
                <c:pt idx="4014">
                  <c:v>38691</c:v>
                </c:pt>
                <c:pt idx="4015">
                  <c:v>38692</c:v>
                </c:pt>
                <c:pt idx="4016">
                  <c:v>38693</c:v>
                </c:pt>
                <c:pt idx="4017">
                  <c:v>38694</c:v>
                </c:pt>
                <c:pt idx="4018">
                  <c:v>38695</c:v>
                </c:pt>
                <c:pt idx="4019">
                  <c:v>38698</c:v>
                </c:pt>
                <c:pt idx="4020">
                  <c:v>38699</c:v>
                </c:pt>
                <c:pt idx="4021">
                  <c:v>38700</c:v>
                </c:pt>
                <c:pt idx="4022">
                  <c:v>38701</c:v>
                </c:pt>
                <c:pt idx="4023">
                  <c:v>38702</c:v>
                </c:pt>
                <c:pt idx="4024">
                  <c:v>38705</c:v>
                </c:pt>
                <c:pt idx="4025">
                  <c:v>38706</c:v>
                </c:pt>
                <c:pt idx="4026">
                  <c:v>38707</c:v>
                </c:pt>
                <c:pt idx="4027">
                  <c:v>38708</c:v>
                </c:pt>
                <c:pt idx="4028">
                  <c:v>38709</c:v>
                </c:pt>
                <c:pt idx="4029">
                  <c:v>38713</c:v>
                </c:pt>
                <c:pt idx="4030">
                  <c:v>38714</c:v>
                </c:pt>
                <c:pt idx="4031">
                  <c:v>38715</c:v>
                </c:pt>
                <c:pt idx="4032">
                  <c:v>38716</c:v>
                </c:pt>
                <c:pt idx="4033">
                  <c:v>38720</c:v>
                </c:pt>
                <c:pt idx="4034">
                  <c:v>38721</c:v>
                </c:pt>
                <c:pt idx="4035">
                  <c:v>38722</c:v>
                </c:pt>
                <c:pt idx="4036">
                  <c:v>38723</c:v>
                </c:pt>
                <c:pt idx="4037">
                  <c:v>38726</c:v>
                </c:pt>
                <c:pt idx="4038">
                  <c:v>38727</c:v>
                </c:pt>
                <c:pt idx="4039">
                  <c:v>38728</c:v>
                </c:pt>
                <c:pt idx="4040">
                  <c:v>38729</c:v>
                </c:pt>
                <c:pt idx="4041">
                  <c:v>38730</c:v>
                </c:pt>
                <c:pt idx="4042">
                  <c:v>38734</c:v>
                </c:pt>
                <c:pt idx="4043">
                  <c:v>38735</c:v>
                </c:pt>
                <c:pt idx="4044">
                  <c:v>38736</c:v>
                </c:pt>
                <c:pt idx="4045">
                  <c:v>38737</c:v>
                </c:pt>
                <c:pt idx="4046">
                  <c:v>38740</c:v>
                </c:pt>
                <c:pt idx="4047">
                  <c:v>38741</c:v>
                </c:pt>
                <c:pt idx="4048">
                  <c:v>38742</c:v>
                </c:pt>
                <c:pt idx="4049">
                  <c:v>38743</c:v>
                </c:pt>
                <c:pt idx="4050">
                  <c:v>38744</c:v>
                </c:pt>
                <c:pt idx="4051">
                  <c:v>38747</c:v>
                </c:pt>
                <c:pt idx="4052">
                  <c:v>38748</c:v>
                </c:pt>
                <c:pt idx="4053">
                  <c:v>38749</c:v>
                </c:pt>
                <c:pt idx="4054">
                  <c:v>38750</c:v>
                </c:pt>
                <c:pt idx="4055">
                  <c:v>38751</c:v>
                </c:pt>
                <c:pt idx="4056">
                  <c:v>38754</c:v>
                </c:pt>
                <c:pt idx="4057">
                  <c:v>38755</c:v>
                </c:pt>
                <c:pt idx="4058">
                  <c:v>38756</c:v>
                </c:pt>
                <c:pt idx="4059">
                  <c:v>38757</c:v>
                </c:pt>
                <c:pt idx="4060">
                  <c:v>38758</c:v>
                </c:pt>
                <c:pt idx="4061">
                  <c:v>38761</c:v>
                </c:pt>
                <c:pt idx="4062">
                  <c:v>38762</c:v>
                </c:pt>
                <c:pt idx="4063">
                  <c:v>38763</c:v>
                </c:pt>
                <c:pt idx="4064">
                  <c:v>38764</c:v>
                </c:pt>
                <c:pt idx="4065">
                  <c:v>38765</c:v>
                </c:pt>
                <c:pt idx="4066">
                  <c:v>38769</c:v>
                </c:pt>
                <c:pt idx="4067">
                  <c:v>38770</c:v>
                </c:pt>
                <c:pt idx="4068">
                  <c:v>38771</c:v>
                </c:pt>
                <c:pt idx="4069">
                  <c:v>38772</c:v>
                </c:pt>
                <c:pt idx="4070">
                  <c:v>38775</c:v>
                </c:pt>
                <c:pt idx="4071">
                  <c:v>38776</c:v>
                </c:pt>
                <c:pt idx="4072">
                  <c:v>38777</c:v>
                </c:pt>
                <c:pt idx="4073">
                  <c:v>38778</c:v>
                </c:pt>
                <c:pt idx="4074">
                  <c:v>38779</c:v>
                </c:pt>
                <c:pt idx="4075">
                  <c:v>38782</c:v>
                </c:pt>
                <c:pt idx="4076">
                  <c:v>38783</c:v>
                </c:pt>
                <c:pt idx="4077">
                  <c:v>38784</c:v>
                </c:pt>
                <c:pt idx="4078">
                  <c:v>38785</c:v>
                </c:pt>
                <c:pt idx="4079">
                  <c:v>38786</c:v>
                </c:pt>
                <c:pt idx="4080">
                  <c:v>38789</c:v>
                </c:pt>
                <c:pt idx="4081">
                  <c:v>38790</c:v>
                </c:pt>
                <c:pt idx="4082">
                  <c:v>38791</c:v>
                </c:pt>
                <c:pt idx="4083">
                  <c:v>38792</c:v>
                </c:pt>
                <c:pt idx="4084">
                  <c:v>38793</c:v>
                </c:pt>
                <c:pt idx="4085">
                  <c:v>38796</c:v>
                </c:pt>
                <c:pt idx="4086">
                  <c:v>38797</c:v>
                </c:pt>
                <c:pt idx="4087">
                  <c:v>38798</c:v>
                </c:pt>
                <c:pt idx="4088">
                  <c:v>38799</c:v>
                </c:pt>
                <c:pt idx="4089">
                  <c:v>38800</c:v>
                </c:pt>
                <c:pt idx="4090">
                  <c:v>38803</c:v>
                </c:pt>
                <c:pt idx="4091">
                  <c:v>38804</c:v>
                </c:pt>
                <c:pt idx="4092">
                  <c:v>38805</c:v>
                </c:pt>
                <c:pt idx="4093">
                  <c:v>38806</c:v>
                </c:pt>
                <c:pt idx="4094">
                  <c:v>38807</c:v>
                </c:pt>
                <c:pt idx="4095">
                  <c:v>38810</c:v>
                </c:pt>
                <c:pt idx="4096">
                  <c:v>38811</c:v>
                </c:pt>
                <c:pt idx="4097">
                  <c:v>38812</c:v>
                </c:pt>
                <c:pt idx="4098">
                  <c:v>38813</c:v>
                </c:pt>
                <c:pt idx="4099">
                  <c:v>38814</c:v>
                </c:pt>
                <c:pt idx="4100">
                  <c:v>38817</c:v>
                </c:pt>
                <c:pt idx="4101">
                  <c:v>38818</c:v>
                </c:pt>
                <c:pt idx="4102">
                  <c:v>38819</c:v>
                </c:pt>
                <c:pt idx="4103">
                  <c:v>38820</c:v>
                </c:pt>
                <c:pt idx="4104">
                  <c:v>38824</c:v>
                </c:pt>
                <c:pt idx="4105">
                  <c:v>38825</c:v>
                </c:pt>
                <c:pt idx="4106">
                  <c:v>38826</c:v>
                </c:pt>
                <c:pt idx="4107">
                  <c:v>38827</c:v>
                </c:pt>
                <c:pt idx="4108">
                  <c:v>38828</c:v>
                </c:pt>
                <c:pt idx="4109">
                  <c:v>38831</c:v>
                </c:pt>
                <c:pt idx="4110">
                  <c:v>38832</c:v>
                </c:pt>
                <c:pt idx="4111">
                  <c:v>38833</c:v>
                </c:pt>
                <c:pt idx="4112">
                  <c:v>38834</c:v>
                </c:pt>
                <c:pt idx="4113">
                  <c:v>38835</c:v>
                </c:pt>
                <c:pt idx="4114">
                  <c:v>38838</c:v>
                </c:pt>
                <c:pt idx="4115">
                  <c:v>38839</c:v>
                </c:pt>
                <c:pt idx="4116">
                  <c:v>38840</c:v>
                </c:pt>
                <c:pt idx="4117">
                  <c:v>38841</c:v>
                </c:pt>
                <c:pt idx="4118">
                  <c:v>38842</c:v>
                </c:pt>
                <c:pt idx="4119">
                  <c:v>38845</c:v>
                </c:pt>
                <c:pt idx="4120">
                  <c:v>38846</c:v>
                </c:pt>
                <c:pt idx="4121">
                  <c:v>38847</c:v>
                </c:pt>
                <c:pt idx="4122">
                  <c:v>38848</c:v>
                </c:pt>
                <c:pt idx="4123">
                  <c:v>38849</c:v>
                </c:pt>
                <c:pt idx="4124">
                  <c:v>38852</c:v>
                </c:pt>
                <c:pt idx="4125">
                  <c:v>38853</c:v>
                </c:pt>
                <c:pt idx="4126">
                  <c:v>38854</c:v>
                </c:pt>
                <c:pt idx="4127">
                  <c:v>38855</c:v>
                </c:pt>
                <c:pt idx="4128">
                  <c:v>38856</c:v>
                </c:pt>
                <c:pt idx="4129">
                  <c:v>38859</c:v>
                </c:pt>
                <c:pt idx="4130">
                  <c:v>38860</c:v>
                </c:pt>
                <c:pt idx="4131">
                  <c:v>38861</c:v>
                </c:pt>
                <c:pt idx="4132">
                  <c:v>38862</c:v>
                </c:pt>
                <c:pt idx="4133">
                  <c:v>38863</c:v>
                </c:pt>
                <c:pt idx="4134">
                  <c:v>38867</c:v>
                </c:pt>
                <c:pt idx="4135">
                  <c:v>38868</c:v>
                </c:pt>
                <c:pt idx="4136">
                  <c:v>38869</c:v>
                </c:pt>
                <c:pt idx="4137">
                  <c:v>38870</c:v>
                </c:pt>
                <c:pt idx="4138">
                  <c:v>38873</c:v>
                </c:pt>
                <c:pt idx="4139">
                  <c:v>38874</c:v>
                </c:pt>
                <c:pt idx="4140">
                  <c:v>38875</c:v>
                </c:pt>
                <c:pt idx="4141">
                  <c:v>38876</c:v>
                </c:pt>
                <c:pt idx="4142">
                  <c:v>38877</c:v>
                </c:pt>
                <c:pt idx="4143">
                  <c:v>38880</c:v>
                </c:pt>
                <c:pt idx="4144">
                  <c:v>38881</c:v>
                </c:pt>
                <c:pt idx="4145">
                  <c:v>38882</c:v>
                </c:pt>
                <c:pt idx="4146">
                  <c:v>38883</c:v>
                </c:pt>
                <c:pt idx="4147">
                  <c:v>38884</c:v>
                </c:pt>
                <c:pt idx="4148">
                  <c:v>38887</c:v>
                </c:pt>
                <c:pt idx="4149">
                  <c:v>38888</c:v>
                </c:pt>
                <c:pt idx="4150">
                  <c:v>38889</c:v>
                </c:pt>
                <c:pt idx="4151">
                  <c:v>38890</c:v>
                </c:pt>
                <c:pt idx="4152">
                  <c:v>38891</c:v>
                </c:pt>
                <c:pt idx="4153">
                  <c:v>38894</c:v>
                </c:pt>
                <c:pt idx="4154">
                  <c:v>38895</c:v>
                </c:pt>
                <c:pt idx="4155">
                  <c:v>38896</c:v>
                </c:pt>
                <c:pt idx="4156">
                  <c:v>38897</c:v>
                </c:pt>
                <c:pt idx="4157">
                  <c:v>38898</c:v>
                </c:pt>
                <c:pt idx="4158">
                  <c:v>38901</c:v>
                </c:pt>
                <c:pt idx="4159">
                  <c:v>38903</c:v>
                </c:pt>
                <c:pt idx="4160">
                  <c:v>38904</c:v>
                </c:pt>
                <c:pt idx="4161">
                  <c:v>38905</c:v>
                </c:pt>
                <c:pt idx="4162">
                  <c:v>38908</c:v>
                </c:pt>
                <c:pt idx="4163">
                  <c:v>38909</c:v>
                </c:pt>
                <c:pt idx="4164">
                  <c:v>38910</c:v>
                </c:pt>
                <c:pt idx="4165">
                  <c:v>38911</c:v>
                </c:pt>
                <c:pt idx="4166">
                  <c:v>38912</c:v>
                </c:pt>
                <c:pt idx="4167">
                  <c:v>38915</c:v>
                </c:pt>
                <c:pt idx="4168">
                  <c:v>38916</c:v>
                </c:pt>
                <c:pt idx="4169">
                  <c:v>38917</c:v>
                </c:pt>
                <c:pt idx="4170">
                  <c:v>38918</c:v>
                </c:pt>
                <c:pt idx="4171">
                  <c:v>38919</c:v>
                </c:pt>
                <c:pt idx="4172">
                  <c:v>38922</c:v>
                </c:pt>
                <c:pt idx="4173">
                  <c:v>38923</c:v>
                </c:pt>
                <c:pt idx="4174">
                  <c:v>38924</c:v>
                </c:pt>
                <c:pt idx="4175">
                  <c:v>38925</c:v>
                </c:pt>
                <c:pt idx="4176">
                  <c:v>38926</c:v>
                </c:pt>
                <c:pt idx="4177">
                  <c:v>38929</c:v>
                </c:pt>
                <c:pt idx="4178">
                  <c:v>38930</c:v>
                </c:pt>
                <c:pt idx="4179">
                  <c:v>38931</c:v>
                </c:pt>
                <c:pt idx="4180">
                  <c:v>38932</c:v>
                </c:pt>
                <c:pt idx="4181">
                  <c:v>38933</c:v>
                </c:pt>
                <c:pt idx="4182">
                  <c:v>38936</c:v>
                </c:pt>
                <c:pt idx="4183">
                  <c:v>38937</c:v>
                </c:pt>
                <c:pt idx="4184">
                  <c:v>38938</c:v>
                </c:pt>
                <c:pt idx="4185">
                  <c:v>38939</c:v>
                </c:pt>
                <c:pt idx="4186">
                  <c:v>38940</c:v>
                </c:pt>
                <c:pt idx="4187">
                  <c:v>38943</c:v>
                </c:pt>
                <c:pt idx="4188">
                  <c:v>38944</c:v>
                </c:pt>
                <c:pt idx="4189">
                  <c:v>38945</c:v>
                </c:pt>
                <c:pt idx="4190">
                  <c:v>38946</c:v>
                </c:pt>
                <c:pt idx="4191">
                  <c:v>38947</c:v>
                </c:pt>
                <c:pt idx="4192">
                  <c:v>38950</c:v>
                </c:pt>
                <c:pt idx="4193">
                  <c:v>38951</c:v>
                </c:pt>
                <c:pt idx="4194">
                  <c:v>38952</c:v>
                </c:pt>
                <c:pt idx="4195">
                  <c:v>38953</c:v>
                </c:pt>
                <c:pt idx="4196">
                  <c:v>38954</c:v>
                </c:pt>
                <c:pt idx="4197">
                  <c:v>38957</c:v>
                </c:pt>
                <c:pt idx="4198">
                  <c:v>38958</c:v>
                </c:pt>
                <c:pt idx="4199">
                  <c:v>38959</c:v>
                </c:pt>
                <c:pt idx="4200">
                  <c:v>38960</c:v>
                </c:pt>
                <c:pt idx="4201">
                  <c:v>38961</c:v>
                </c:pt>
                <c:pt idx="4202">
                  <c:v>38965</c:v>
                </c:pt>
                <c:pt idx="4203">
                  <c:v>38966</c:v>
                </c:pt>
                <c:pt idx="4204">
                  <c:v>38967</c:v>
                </c:pt>
                <c:pt idx="4205">
                  <c:v>38968</c:v>
                </c:pt>
                <c:pt idx="4206">
                  <c:v>38971</c:v>
                </c:pt>
                <c:pt idx="4207">
                  <c:v>38972</c:v>
                </c:pt>
                <c:pt idx="4208">
                  <c:v>38973</c:v>
                </c:pt>
                <c:pt idx="4209">
                  <c:v>38974</c:v>
                </c:pt>
                <c:pt idx="4210">
                  <c:v>38975</c:v>
                </c:pt>
                <c:pt idx="4211">
                  <c:v>38978</c:v>
                </c:pt>
                <c:pt idx="4212">
                  <c:v>38979</c:v>
                </c:pt>
                <c:pt idx="4213">
                  <c:v>38980</c:v>
                </c:pt>
                <c:pt idx="4214">
                  <c:v>38981</c:v>
                </c:pt>
                <c:pt idx="4215">
                  <c:v>38982</c:v>
                </c:pt>
                <c:pt idx="4216">
                  <c:v>38985</c:v>
                </c:pt>
                <c:pt idx="4217">
                  <c:v>38986</c:v>
                </c:pt>
                <c:pt idx="4218">
                  <c:v>38987</c:v>
                </c:pt>
                <c:pt idx="4219">
                  <c:v>38988</c:v>
                </c:pt>
                <c:pt idx="4220">
                  <c:v>38989</c:v>
                </c:pt>
                <c:pt idx="4221">
                  <c:v>38992</c:v>
                </c:pt>
                <c:pt idx="4222">
                  <c:v>38993</c:v>
                </c:pt>
                <c:pt idx="4223">
                  <c:v>38994</c:v>
                </c:pt>
                <c:pt idx="4224">
                  <c:v>38995</c:v>
                </c:pt>
                <c:pt idx="4225">
                  <c:v>38996</c:v>
                </c:pt>
                <c:pt idx="4226">
                  <c:v>38999</c:v>
                </c:pt>
                <c:pt idx="4227">
                  <c:v>39000</c:v>
                </c:pt>
                <c:pt idx="4228">
                  <c:v>39001</c:v>
                </c:pt>
                <c:pt idx="4229">
                  <c:v>39002</c:v>
                </c:pt>
                <c:pt idx="4230">
                  <c:v>39003</c:v>
                </c:pt>
                <c:pt idx="4231">
                  <c:v>39006</c:v>
                </c:pt>
                <c:pt idx="4232">
                  <c:v>39007</c:v>
                </c:pt>
                <c:pt idx="4233">
                  <c:v>39008</c:v>
                </c:pt>
                <c:pt idx="4234">
                  <c:v>39009</c:v>
                </c:pt>
                <c:pt idx="4235">
                  <c:v>39010</c:v>
                </c:pt>
                <c:pt idx="4236">
                  <c:v>39013</c:v>
                </c:pt>
                <c:pt idx="4237">
                  <c:v>39014</c:v>
                </c:pt>
                <c:pt idx="4238">
                  <c:v>39015</c:v>
                </c:pt>
                <c:pt idx="4239">
                  <c:v>39016</c:v>
                </c:pt>
                <c:pt idx="4240">
                  <c:v>39017</c:v>
                </c:pt>
                <c:pt idx="4241">
                  <c:v>39020</c:v>
                </c:pt>
                <c:pt idx="4242">
                  <c:v>39021</c:v>
                </c:pt>
                <c:pt idx="4243">
                  <c:v>39022</c:v>
                </c:pt>
                <c:pt idx="4244">
                  <c:v>39023</c:v>
                </c:pt>
                <c:pt idx="4245">
                  <c:v>39024</c:v>
                </c:pt>
                <c:pt idx="4246">
                  <c:v>39027</c:v>
                </c:pt>
                <c:pt idx="4247">
                  <c:v>39028</c:v>
                </c:pt>
                <c:pt idx="4248">
                  <c:v>39029</c:v>
                </c:pt>
                <c:pt idx="4249">
                  <c:v>39030</c:v>
                </c:pt>
                <c:pt idx="4250">
                  <c:v>39031</c:v>
                </c:pt>
                <c:pt idx="4251">
                  <c:v>39034</c:v>
                </c:pt>
                <c:pt idx="4252">
                  <c:v>39035</c:v>
                </c:pt>
                <c:pt idx="4253">
                  <c:v>39036</c:v>
                </c:pt>
                <c:pt idx="4254">
                  <c:v>39037</c:v>
                </c:pt>
                <c:pt idx="4255">
                  <c:v>39038</c:v>
                </c:pt>
                <c:pt idx="4256">
                  <c:v>39041</c:v>
                </c:pt>
                <c:pt idx="4257">
                  <c:v>39042</c:v>
                </c:pt>
                <c:pt idx="4258">
                  <c:v>39043</c:v>
                </c:pt>
                <c:pt idx="4259">
                  <c:v>39045</c:v>
                </c:pt>
                <c:pt idx="4260">
                  <c:v>39048</c:v>
                </c:pt>
                <c:pt idx="4261">
                  <c:v>39049</c:v>
                </c:pt>
                <c:pt idx="4262">
                  <c:v>39050</c:v>
                </c:pt>
                <c:pt idx="4263">
                  <c:v>39051</c:v>
                </c:pt>
                <c:pt idx="4264">
                  <c:v>39052</c:v>
                </c:pt>
                <c:pt idx="4265">
                  <c:v>39055</c:v>
                </c:pt>
                <c:pt idx="4266">
                  <c:v>39056</c:v>
                </c:pt>
                <c:pt idx="4267">
                  <c:v>39057</c:v>
                </c:pt>
                <c:pt idx="4268">
                  <c:v>39058</c:v>
                </c:pt>
                <c:pt idx="4269">
                  <c:v>39059</c:v>
                </c:pt>
                <c:pt idx="4270">
                  <c:v>39062</c:v>
                </c:pt>
                <c:pt idx="4271">
                  <c:v>39063</c:v>
                </c:pt>
                <c:pt idx="4272">
                  <c:v>39064</c:v>
                </c:pt>
                <c:pt idx="4273">
                  <c:v>39065</c:v>
                </c:pt>
                <c:pt idx="4274">
                  <c:v>39066</c:v>
                </c:pt>
                <c:pt idx="4275">
                  <c:v>39069</c:v>
                </c:pt>
                <c:pt idx="4276">
                  <c:v>39070</c:v>
                </c:pt>
                <c:pt idx="4277">
                  <c:v>39071</c:v>
                </c:pt>
                <c:pt idx="4278">
                  <c:v>39072</c:v>
                </c:pt>
                <c:pt idx="4279">
                  <c:v>39073</c:v>
                </c:pt>
                <c:pt idx="4280">
                  <c:v>39077</c:v>
                </c:pt>
                <c:pt idx="4281">
                  <c:v>39078</c:v>
                </c:pt>
                <c:pt idx="4282">
                  <c:v>39079</c:v>
                </c:pt>
                <c:pt idx="4283">
                  <c:v>39080</c:v>
                </c:pt>
                <c:pt idx="4284">
                  <c:v>39085</c:v>
                </c:pt>
                <c:pt idx="4285">
                  <c:v>39086</c:v>
                </c:pt>
                <c:pt idx="4286">
                  <c:v>39087</c:v>
                </c:pt>
                <c:pt idx="4287">
                  <c:v>39090</c:v>
                </c:pt>
                <c:pt idx="4288">
                  <c:v>39091</c:v>
                </c:pt>
                <c:pt idx="4289">
                  <c:v>39092</c:v>
                </c:pt>
                <c:pt idx="4290">
                  <c:v>39093</c:v>
                </c:pt>
                <c:pt idx="4291">
                  <c:v>39094</c:v>
                </c:pt>
                <c:pt idx="4292">
                  <c:v>39098</c:v>
                </c:pt>
                <c:pt idx="4293">
                  <c:v>39099</c:v>
                </c:pt>
                <c:pt idx="4294">
                  <c:v>39100</c:v>
                </c:pt>
                <c:pt idx="4295">
                  <c:v>39101</c:v>
                </c:pt>
                <c:pt idx="4296">
                  <c:v>39104</c:v>
                </c:pt>
                <c:pt idx="4297">
                  <c:v>39105</c:v>
                </c:pt>
                <c:pt idx="4298">
                  <c:v>39106</c:v>
                </c:pt>
                <c:pt idx="4299">
                  <c:v>39107</c:v>
                </c:pt>
                <c:pt idx="4300">
                  <c:v>39108</c:v>
                </c:pt>
                <c:pt idx="4301">
                  <c:v>39111</c:v>
                </c:pt>
                <c:pt idx="4302">
                  <c:v>39112</c:v>
                </c:pt>
                <c:pt idx="4303">
                  <c:v>39113</c:v>
                </c:pt>
                <c:pt idx="4304">
                  <c:v>39114</c:v>
                </c:pt>
                <c:pt idx="4305">
                  <c:v>39115</c:v>
                </c:pt>
                <c:pt idx="4306">
                  <c:v>39118</c:v>
                </c:pt>
                <c:pt idx="4307">
                  <c:v>39119</c:v>
                </c:pt>
                <c:pt idx="4308">
                  <c:v>39120</c:v>
                </c:pt>
                <c:pt idx="4309">
                  <c:v>39121</c:v>
                </c:pt>
                <c:pt idx="4310">
                  <c:v>39122</c:v>
                </c:pt>
                <c:pt idx="4311">
                  <c:v>39125</c:v>
                </c:pt>
                <c:pt idx="4312">
                  <c:v>39126</c:v>
                </c:pt>
                <c:pt idx="4313">
                  <c:v>39127</c:v>
                </c:pt>
                <c:pt idx="4314">
                  <c:v>39128</c:v>
                </c:pt>
                <c:pt idx="4315">
                  <c:v>39129</c:v>
                </c:pt>
                <c:pt idx="4316">
                  <c:v>39133</c:v>
                </c:pt>
                <c:pt idx="4317">
                  <c:v>39134</c:v>
                </c:pt>
                <c:pt idx="4318">
                  <c:v>39135</c:v>
                </c:pt>
                <c:pt idx="4319">
                  <c:v>39136</c:v>
                </c:pt>
                <c:pt idx="4320">
                  <c:v>39139</c:v>
                </c:pt>
                <c:pt idx="4321">
                  <c:v>39140</c:v>
                </c:pt>
                <c:pt idx="4322">
                  <c:v>39141</c:v>
                </c:pt>
                <c:pt idx="4323">
                  <c:v>39142</c:v>
                </c:pt>
                <c:pt idx="4324">
                  <c:v>39143</c:v>
                </c:pt>
                <c:pt idx="4325">
                  <c:v>39146</c:v>
                </c:pt>
                <c:pt idx="4326">
                  <c:v>39147</c:v>
                </c:pt>
                <c:pt idx="4327">
                  <c:v>39148</c:v>
                </c:pt>
                <c:pt idx="4328">
                  <c:v>39149</c:v>
                </c:pt>
                <c:pt idx="4329">
                  <c:v>39150</c:v>
                </c:pt>
                <c:pt idx="4330">
                  <c:v>39153</c:v>
                </c:pt>
                <c:pt idx="4331">
                  <c:v>39154</c:v>
                </c:pt>
                <c:pt idx="4332">
                  <c:v>39155</c:v>
                </c:pt>
                <c:pt idx="4333">
                  <c:v>39156</c:v>
                </c:pt>
                <c:pt idx="4334">
                  <c:v>39157</c:v>
                </c:pt>
                <c:pt idx="4335">
                  <c:v>39160</c:v>
                </c:pt>
                <c:pt idx="4336">
                  <c:v>39161</c:v>
                </c:pt>
                <c:pt idx="4337">
                  <c:v>39162</c:v>
                </c:pt>
                <c:pt idx="4338">
                  <c:v>39163</c:v>
                </c:pt>
                <c:pt idx="4339">
                  <c:v>39164</c:v>
                </c:pt>
                <c:pt idx="4340">
                  <c:v>39167</c:v>
                </c:pt>
                <c:pt idx="4341">
                  <c:v>39168</c:v>
                </c:pt>
                <c:pt idx="4342">
                  <c:v>39169</c:v>
                </c:pt>
                <c:pt idx="4343">
                  <c:v>39170</c:v>
                </c:pt>
                <c:pt idx="4344">
                  <c:v>39171</c:v>
                </c:pt>
                <c:pt idx="4345">
                  <c:v>39174</c:v>
                </c:pt>
                <c:pt idx="4346">
                  <c:v>39175</c:v>
                </c:pt>
                <c:pt idx="4347">
                  <c:v>39176</c:v>
                </c:pt>
                <c:pt idx="4348">
                  <c:v>39177</c:v>
                </c:pt>
                <c:pt idx="4349">
                  <c:v>39181</c:v>
                </c:pt>
                <c:pt idx="4350">
                  <c:v>39182</c:v>
                </c:pt>
                <c:pt idx="4351">
                  <c:v>39183</c:v>
                </c:pt>
                <c:pt idx="4352">
                  <c:v>39184</c:v>
                </c:pt>
                <c:pt idx="4353">
                  <c:v>39185</c:v>
                </c:pt>
                <c:pt idx="4354">
                  <c:v>39188</c:v>
                </c:pt>
                <c:pt idx="4355">
                  <c:v>39189</c:v>
                </c:pt>
                <c:pt idx="4356">
                  <c:v>39190</c:v>
                </c:pt>
                <c:pt idx="4357">
                  <c:v>39191</c:v>
                </c:pt>
                <c:pt idx="4358">
                  <c:v>39192</c:v>
                </c:pt>
                <c:pt idx="4359">
                  <c:v>39195</c:v>
                </c:pt>
                <c:pt idx="4360">
                  <c:v>39196</c:v>
                </c:pt>
                <c:pt idx="4361">
                  <c:v>39197</c:v>
                </c:pt>
                <c:pt idx="4362">
                  <c:v>39198</c:v>
                </c:pt>
                <c:pt idx="4363">
                  <c:v>39199</c:v>
                </c:pt>
                <c:pt idx="4364">
                  <c:v>39202</c:v>
                </c:pt>
                <c:pt idx="4365">
                  <c:v>39203</c:v>
                </c:pt>
                <c:pt idx="4366">
                  <c:v>39204</c:v>
                </c:pt>
                <c:pt idx="4367">
                  <c:v>39205</c:v>
                </c:pt>
                <c:pt idx="4368">
                  <c:v>39206</c:v>
                </c:pt>
                <c:pt idx="4369">
                  <c:v>39209</c:v>
                </c:pt>
                <c:pt idx="4370">
                  <c:v>39210</c:v>
                </c:pt>
                <c:pt idx="4371">
                  <c:v>39211</c:v>
                </c:pt>
                <c:pt idx="4372">
                  <c:v>39212</c:v>
                </c:pt>
                <c:pt idx="4373">
                  <c:v>39213</c:v>
                </c:pt>
                <c:pt idx="4374">
                  <c:v>39216</c:v>
                </c:pt>
                <c:pt idx="4375">
                  <c:v>39217</c:v>
                </c:pt>
                <c:pt idx="4376">
                  <c:v>39218</c:v>
                </c:pt>
                <c:pt idx="4377">
                  <c:v>39219</c:v>
                </c:pt>
                <c:pt idx="4378">
                  <c:v>39220</c:v>
                </c:pt>
                <c:pt idx="4379">
                  <c:v>39223</c:v>
                </c:pt>
                <c:pt idx="4380">
                  <c:v>39224</c:v>
                </c:pt>
                <c:pt idx="4381">
                  <c:v>39225</c:v>
                </c:pt>
                <c:pt idx="4382">
                  <c:v>39226</c:v>
                </c:pt>
                <c:pt idx="4383">
                  <c:v>39227</c:v>
                </c:pt>
                <c:pt idx="4384">
                  <c:v>39231</c:v>
                </c:pt>
                <c:pt idx="4385">
                  <c:v>39232</c:v>
                </c:pt>
                <c:pt idx="4386">
                  <c:v>39233</c:v>
                </c:pt>
                <c:pt idx="4387">
                  <c:v>39234</c:v>
                </c:pt>
                <c:pt idx="4388">
                  <c:v>39237</c:v>
                </c:pt>
                <c:pt idx="4389">
                  <c:v>39238</c:v>
                </c:pt>
                <c:pt idx="4390">
                  <c:v>39239</c:v>
                </c:pt>
                <c:pt idx="4391">
                  <c:v>39240</c:v>
                </c:pt>
                <c:pt idx="4392">
                  <c:v>39241</c:v>
                </c:pt>
                <c:pt idx="4393">
                  <c:v>39244</c:v>
                </c:pt>
                <c:pt idx="4394">
                  <c:v>39245</c:v>
                </c:pt>
                <c:pt idx="4395">
                  <c:v>39246</c:v>
                </c:pt>
                <c:pt idx="4396">
                  <c:v>39247</c:v>
                </c:pt>
                <c:pt idx="4397">
                  <c:v>39248</c:v>
                </c:pt>
                <c:pt idx="4398">
                  <c:v>39251</c:v>
                </c:pt>
                <c:pt idx="4399">
                  <c:v>39252</c:v>
                </c:pt>
                <c:pt idx="4400">
                  <c:v>39253</c:v>
                </c:pt>
                <c:pt idx="4401">
                  <c:v>39254</c:v>
                </c:pt>
                <c:pt idx="4402">
                  <c:v>39255</c:v>
                </c:pt>
                <c:pt idx="4403">
                  <c:v>39258</c:v>
                </c:pt>
                <c:pt idx="4404">
                  <c:v>39259</c:v>
                </c:pt>
                <c:pt idx="4405">
                  <c:v>39260</c:v>
                </c:pt>
                <c:pt idx="4406">
                  <c:v>39261</c:v>
                </c:pt>
                <c:pt idx="4407">
                  <c:v>39262</c:v>
                </c:pt>
                <c:pt idx="4408">
                  <c:v>39265</c:v>
                </c:pt>
                <c:pt idx="4409">
                  <c:v>39266</c:v>
                </c:pt>
                <c:pt idx="4410">
                  <c:v>39268</c:v>
                </c:pt>
                <c:pt idx="4411">
                  <c:v>39269</c:v>
                </c:pt>
                <c:pt idx="4412">
                  <c:v>39272</c:v>
                </c:pt>
                <c:pt idx="4413">
                  <c:v>39273</c:v>
                </c:pt>
                <c:pt idx="4414">
                  <c:v>39274</c:v>
                </c:pt>
                <c:pt idx="4415">
                  <c:v>39275</c:v>
                </c:pt>
                <c:pt idx="4416">
                  <c:v>39276</c:v>
                </c:pt>
                <c:pt idx="4417">
                  <c:v>39279</c:v>
                </c:pt>
                <c:pt idx="4418">
                  <c:v>39280</c:v>
                </c:pt>
                <c:pt idx="4419">
                  <c:v>39281</c:v>
                </c:pt>
                <c:pt idx="4420">
                  <c:v>39282</c:v>
                </c:pt>
                <c:pt idx="4421">
                  <c:v>39283</c:v>
                </c:pt>
                <c:pt idx="4422">
                  <c:v>39286</c:v>
                </c:pt>
                <c:pt idx="4423">
                  <c:v>39287</c:v>
                </c:pt>
                <c:pt idx="4424">
                  <c:v>39288</c:v>
                </c:pt>
                <c:pt idx="4425">
                  <c:v>39289</c:v>
                </c:pt>
                <c:pt idx="4426">
                  <c:v>39290</c:v>
                </c:pt>
                <c:pt idx="4427">
                  <c:v>39293</c:v>
                </c:pt>
                <c:pt idx="4428">
                  <c:v>39294</c:v>
                </c:pt>
                <c:pt idx="4429">
                  <c:v>39295</c:v>
                </c:pt>
                <c:pt idx="4430">
                  <c:v>39296</c:v>
                </c:pt>
                <c:pt idx="4431">
                  <c:v>39297</c:v>
                </c:pt>
                <c:pt idx="4432">
                  <c:v>39300</c:v>
                </c:pt>
                <c:pt idx="4433">
                  <c:v>39301</c:v>
                </c:pt>
                <c:pt idx="4434">
                  <c:v>39302</c:v>
                </c:pt>
                <c:pt idx="4435">
                  <c:v>39303</c:v>
                </c:pt>
                <c:pt idx="4436">
                  <c:v>39304</c:v>
                </c:pt>
                <c:pt idx="4437">
                  <c:v>39307</c:v>
                </c:pt>
                <c:pt idx="4438">
                  <c:v>39308</c:v>
                </c:pt>
                <c:pt idx="4439">
                  <c:v>39309</c:v>
                </c:pt>
                <c:pt idx="4440">
                  <c:v>39310</c:v>
                </c:pt>
                <c:pt idx="4441">
                  <c:v>39311</c:v>
                </c:pt>
                <c:pt idx="4442">
                  <c:v>39314</c:v>
                </c:pt>
                <c:pt idx="4443">
                  <c:v>39315</c:v>
                </c:pt>
                <c:pt idx="4444">
                  <c:v>39316</c:v>
                </c:pt>
                <c:pt idx="4445">
                  <c:v>39317</c:v>
                </c:pt>
                <c:pt idx="4446">
                  <c:v>39318</c:v>
                </c:pt>
                <c:pt idx="4447">
                  <c:v>39321</c:v>
                </c:pt>
                <c:pt idx="4448">
                  <c:v>39322</c:v>
                </c:pt>
                <c:pt idx="4449">
                  <c:v>39323</c:v>
                </c:pt>
                <c:pt idx="4450">
                  <c:v>39324</c:v>
                </c:pt>
                <c:pt idx="4451">
                  <c:v>39325</c:v>
                </c:pt>
                <c:pt idx="4452">
                  <c:v>39329</c:v>
                </c:pt>
                <c:pt idx="4453">
                  <c:v>39330</c:v>
                </c:pt>
                <c:pt idx="4454">
                  <c:v>39331</c:v>
                </c:pt>
                <c:pt idx="4455">
                  <c:v>39332</c:v>
                </c:pt>
                <c:pt idx="4456">
                  <c:v>39335</c:v>
                </c:pt>
                <c:pt idx="4457">
                  <c:v>39336</c:v>
                </c:pt>
                <c:pt idx="4458">
                  <c:v>39337</c:v>
                </c:pt>
                <c:pt idx="4459">
                  <c:v>39338</c:v>
                </c:pt>
                <c:pt idx="4460">
                  <c:v>39339</c:v>
                </c:pt>
                <c:pt idx="4461">
                  <c:v>39342</c:v>
                </c:pt>
                <c:pt idx="4462">
                  <c:v>39343</c:v>
                </c:pt>
                <c:pt idx="4463">
                  <c:v>39344</c:v>
                </c:pt>
                <c:pt idx="4464">
                  <c:v>39345</c:v>
                </c:pt>
                <c:pt idx="4465">
                  <c:v>39346</c:v>
                </c:pt>
                <c:pt idx="4466">
                  <c:v>39349</c:v>
                </c:pt>
                <c:pt idx="4467">
                  <c:v>39350</c:v>
                </c:pt>
                <c:pt idx="4468">
                  <c:v>39351</c:v>
                </c:pt>
                <c:pt idx="4469">
                  <c:v>39352</c:v>
                </c:pt>
                <c:pt idx="4470">
                  <c:v>39353</c:v>
                </c:pt>
                <c:pt idx="4471">
                  <c:v>39356</c:v>
                </c:pt>
                <c:pt idx="4472">
                  <c:v>39357</c:v>
                </c:pt>
                <c:pt idx="4473">
                  <c:v>39358</c:v>
                </c:pt>
                <c:pt idx="4474">
                  <c:v>39359</c:v>
                </c:pt>
                <c:pt idx="4475">
                  <c:v>39360</c:v>
                </c:pt>
                <c:pt idx="4476">
                  <c:v>39363</c:v>
                </c:pt>
                <c:pt idx="4477">
                  <c:v>39364</c:v>
                </c:pt>
                <c:pt idx="4478">
                  <c:v>39365</c:v>
                </c:pt>
                <c:pt idx="4479">
                  <c:v>39366</c:v>
                </c:pt>
                <c:pt idx="4480">
                  <c:v>39367</c:v>
                </c:pt>
                <c:pt idx="4481">
                  <c:v>39370</c:v>
                </c:pt>
                <c:pt idx="4482">
                  <c:v>39371</c:v>
                </c:pt>
                <c:pt idx="4483">
                  <c:v>39372</c:v>
                </c:pt>
                <c:pt idx="4484">
                  <c:v>39373</c:v>
                </c:pt>
                <c:pt idx="4485">
                  <c:v>39374</c:v>
                </c:pt>
                <c:pt idx="4486">
                  <c:v>39377</c:v>
                </c:pt>
                <c:pt idx="4487">
                  <c:v>39378</c:v>
                </c:pt>
                <c:pt idx="4488">
                  <c:v>39379</c:v>
                </c:pt>
                <c:pt idx="4489">
                  <c:v>39380</c:v>
                </c:pt>
                <c:pt idx="4490">
                  <c:v>39381</c:v>
                </c:pt>
                <c:pt idx="4491">
                  <c:v>39384</c:v>
                </c:pt>
                <c:pt idx="4492">
                  <c:v>39385</c:v>
                </c:pt>
                <c:pt idx="4493">
                  <c:v>39386</c:v>
                </c:pt>
                <c:pt idx="4494">
                  <c:v>39387</c:v>
                </c:pt>
                <c:pt idx="4495">
                  <c:v>39388</c:v>
                </c:pt>
                <c:pt idx="4496">
                  <c:v>39391</c:v>
                </c:pt>
                <c:pt idx="4497">
                  <c:v>39392</c:v>
                </c:pt>
                <c:pt idx="4498">
                  <c:v>39393</c:v>
                </c:pt>
                <c:pt idx="4499">
                  <c:v>39394</c:v>
                </c:pt>
                <c:pt idx="4500">
                  <c:v>39395</c:v>
                </c:pt>
                <c:pt idx="4501">
                  <c:v>39398</c:v>
                </c:pt>
                <c:pt idx="4502">
                  <c:v>39399</c:v>
                </c:pt>
                <c:pt idx="4503">
                  <c:v>39400</c:v>
                </c:pt>
                <c:pt idx="4504">
                  <c:v>39401</c:v>
                </c:pt>
                <c:pt idx="4505">
                  <c:v>39402</c:v>
                </c:pt>
                <c:pt idx="4506">
                  <c:v>39405</c:v>
                </c:pt>
                <c:pt idx="4507">
                  <c:v>39406</c:v>
                </c:pt>
                <c:pt idx="4508">
                  <c:v>39407</c:v>
                </c:pt>
                <c:pt idx="4509">
                  <c:v>39409</c:v>
                </c:pt>
                <c:pt idx="4510">
                  <c:v>39412</c:v>
                </c:pt>
                <c:pt idx="4511">
                  <c:v>39413</c:v>
                </c:pt>
                <c:pt idx="4512">
                  <c:v>39414</c:v>
                </c:pt>
                <c:pt idx="4513">
                  <c:v>39415</c:v>
                </c:pt>
                <c:pt idx="4514">
                  <c:v>39416</c:v>
                </c:pt>
                <c:pt idx="4515">
                  <c:v>39419</c:v>
                </c:pt>
                <c:pt idx="4516">
                  <c:v>39420</c:v>
                </c:pt>
                <c:pt idx="4517">
                  <c:v>39421</c:v>
                </c:pt>
                <c:pt idx="4518">
                  <c:v>39422</c:v>
                </c:pt>
                <c:pt idx="4519">
                  <c:v>39423</c:v>
                </c:pt>
                <c:pt idx="4520">
                  <c:v>39426</c:v>
                </c:pt>
                <c:pt idx="4521">
                  <c:v>39427</c:v>
                </c:pt>
                <c:pt idx="4522">
                  <c:v>39428</c:v>
                </c:pt>
                <c:pt idx="4523">
                  <c:v>39429</c:v>
                </c:pt>
                <c:pt idx="4524">
                  <c:v>39430</c:v>
                </c:pt>
                <c:pt idx="4525">
                  <c:v>39433</c:v>
                </c:pt>
                <c:pt idx="4526">
                  <c:v>39434</c:v>
                </c:pt>
                <c:pt idx="4527">
                  <c:v>39435</c:v>
                </c:pt>
                <c:pt idx="4528">
                  <c:v>39436</c:v>
                </c:pt>
                <c:pt idx="4529">
                  <c:v>39437</c:v>
                </c:pt>
                <c:pt idx="4530">
                  <c:v>39440</c:v>
                </c:pt>
                <c:pt idx="4531">
                  <c:v>39442</c:v>
                </c:pt>
                <c:pt idx="4532">
                  <c:v>39443</c:v>
                </c:pt>
                <c:pt idx="4533">
                  <c:v>39444</c:v>
                </c:pt>
                <c:pt idx="4534">
                  <c:v>39447</c:v>
                </c:pt>
                <c:pt idx="4535">
                  <c:v>39449</c:v>
                </c:pt>
                <c:pt idx="4536">
                  <c:v>39450</c:v>
                </c:pt>
                <c:pt idx="4537">
                  <c:v>39451</c:v>
                </c:pt>
                <c:pt idx="4538">
                  <c:v>39454</c:v>
                </c:pt>
                <c:pt idx="4539">
                  <c:v>39455</c:v>
                </c:pt>
                <c:pt idx="4540">
                  <c:v>39456</c:v>
                </c:pt>
                <c:pt idx="4541">
                  <c:v>39457</c:v>
                </c:pt>
                <c:pt idx="4542">
                  <c:v>39458</c:v>
                </c:pt>
                <c:pt idx="4543">
                  <c:v>39461</c:v>
                </c:pt>
                <c:pt idx="4544">
                  <c:v>39462</c:v>
                </c:pt>
                <c:pt idx="4545">
                  <c:v>39463</c:v>
                </c:pt>
                <c:pt idx="4546">
                  <c:v>39464</c:v>
                </c:pt>
                <c:pt idx="4547">
                  <c:v>39465</c:v>
                </c:pt>
                <c:pt idx="4548">
                  <c:v>39469</c:v>
                </c:pt>
                <c:pt idx="4549">
                  <c:v>39470</c:v>
                </c:pt>
                <c:pt idx="4550">
                  <c:v>39471</c:v>
                </c:pt>
                <c:pt idx="4551">
                  <c:v>39472</c:v>
                </c:pt>
                <c:pt idx="4552">
                  <c:v>39475</c:v>
                </c:pt>
                <c:pt idx="4553">
                  <c:v>39476</c:v>
                </c:pt>
                <c:pt idx="4554">
                  <c:v>39477</c:v>
                </c:pt>
                <c:pt idx="4555">
                  <c:v>39478</c:v>
                </c:pt>
                <c:pt idx="4556">
                  <c:v>39479</c:v>
                </c:pt>
                <c:pt idx="4557">
                  <c:v>39482</c:v>
                </c:pt>
                <c:pt idx="4558">
                  <c:v>39483</c:v>
                </c:pt>
                <c:pt idx="4559">
                  <c:v>39484</c:v>
                </c:pt>
                <c:pt idx="4560">
                  <c:v>39485</c:v>
                </c:pt>
                <c:pt idx="4561">
                  <c:v>39486</c:v>
                </c:pt>
                <c:pt idx="4562">
                  <c:v>39489</c:v>
                </c:pt>
                <c:pt idx="4563">
                  <c:v>39490</c:v>
                </c:pt>
                <c:pt idx="4564">
                  <c:v>39491</c:v>
                </c:pt>
                <c:pt idx="4565">
                  <c:v>39492</c:v>
                </c:pt>
                <c:pt idx="4566">
                  <c:v>39493</c:v>
                </c:pt>
                <c:pt idx="4567">
                  <c:v>39497</c:v>
                </c:pt>
                <c:pt idx="4568">
                  <c:v>39498</c:v>
                </c:pt>
                <c:pt idx="4569">
                  <c:v>39499</c:v>
                </c:pt>
                <c:pt idx="4570">
                  <c:v>39500</c:v>
                </c:pt>
                <c:pt idx="4571">
                  <c:v>39503</c:v>
                </c:pt>
                <c:pt idx="4572">
                  <c:v>39504</c:v>
                </c:pt>
                <c:pt idx="4573">
                  <c:v>39505</c:v>
                </c:pt>
                <c:pt idx="4574">
                  <c:v>39506</c:v>
                </c:pt>
                <c:pt idx="4575">
                  <c:v>39507</c:v>
                </c:pt>
                <c:pt idx="4576">
                  <c:v>39510</c:v>
                </c:pt>
                <c:pt idx="4577">
                  <c:v>39511</c:v>
                </c:pt>
                <c:pt idx="4578">
                  <c:v>39512</c:v>
                </c:pt>
                <c:pt idx="4579">
                  <c:v>39513</c:v>
                </c:pt>
                <c:pt idx="4580">
                  <c:v>39514</c:v>
                </c:pt>
                <c:pt idx="4581">
                  <c:v>39517</c:v>
                </c:pt>
                <c:pt idx="4582">
                  <c:v>39518</c:v>
                </c:pt>
                <c:pt idx="4583">
                  <c:v>39519</c:v>
                </c:pt>
                <c:pt idx="4584">
                  <c:v>39520</c:v>
                </c:pt>
                <c:pt idx="4585">
                  <c:v>39521</c:v>
                </c:pt>
                <c:pt idx="4586">
                  <c:v>39524</c:v>
                </c:pt>
                <c:pt idx="4587">
                  <c:v>39525</c:v>
                </c:pt>
                <c:pt idx="4588">
                  <c:v>39526</c:v>
                </c:pt>
                <c:pt idx="4589">
                  <c:v>39527</c:v>
                </c:pt>
                <c:pt idx="4590">
                  <c:v>39531</c:v>
                </c:pt>
                <c:pt idx="4591">
                  <c:v>39532</c:v>
                </c:pt>
                <c:pt idx="4592">
                  <c:v>39533</c:v>
                </c:pt>
                <c:pt idx="4593">
                  <c:v>39534</c:v>
                </c:pt>
                <c:pt idx="4594">
                  <c:v>39535</c:v>
                </c:pt>
                <c:pt idx="4595">
                  <c:v>39538</c:v>
                </c:pt>
                <c:pt idx="4596">
                  <c:v>39539</c:v>
                </c:pt>
                <c:pt idx="4597">
                  <c:v>39540</c:v>
                </c:pt>
                <c:pt idx="4598">
                  <c:v>39541</c:v>
                </c:pt>
                <c:pt idx="4599">
                  <c:v>39542</c:v>
                </c:pt>
                <c:pt idx="4600">
                  <c:v>39545</c:v>
                </c:pt>
                <c:pt idx="4601">
                  <c:v>39546</c:v>
                </c:pt>
                <c:pt idx="4602">
                  <c:v>39547</c:v>
                </c:pt>
                <c:pt idx="4603">
                  <c:v>39548</c:v>
                </c:pt>
                <c:pt idx="4604">
                  <c:v>39549</c:v>
                </c:pt>
                <c:pt idx="4605">
                  <c:v>39552</c:v>
                </c:pt>
                <c:pt idx="4606">
                  <c:v>39553</c:v>
                </c:pt>
                <c:pt idx="4607">
                  <c:v>39554</c:v>
                </c:pt>
                <c:pt idx="4608">
                  <c:v>39555</c:v>
                </c:pt>
                <c:pt idx="4609">
                  <c:v>39556</c:v>
                </c:pt>
                <c:pt idx="4610">
                  <c:v>39559</c:v>
                </c:pt>
                <c:pt idx="4611">
                  <c:v>39560</c:v>
                </c:pt>
                <c:pt idx="4612">
                  <c:v>39561</c:v>
                </c:pt>
                <c:pt idx="4613">
                  <c:v>39562</c:v>
                </c:pt>
                <c:pt idx="4614">
                  <c:v>39563</c:v>
                </c:pt>
                <c:pt idx="4615">
                  <c:v>39566</c:v>
                </c:pt>
                <c:pt idx="4616">
                  <c:v>39567</c:v>
                </c:pt>
                <c:pt idx="4617">
                  <c:v>39568</c:v>
                </c:pt>
                <c:pt idx="4618">
                  <c:v>39569</c:v>
                </c:pt>
                <c:pt idx="4619">
                  <c:v>39570</c:v>
                </c:pt>
                <c:pt idx="4620">
                  <c:v>39573</c:v>
                </c:pt>
                <c:pt idx="4621">
                  <c:v>39574</c:v>
                </c:pt>
                <c:pt idx="4622">
                  <c:v>39575</c:v>
                </c:pt>
                <c:pt idx="4623">
                  <c:v>39576</c:v>
                </c:pt>
                <c:pt idx="4624">
                  <c:v>39577</c:v>
                </c:pt>
                <c:pt idx="4625">
                  <c:v>39580</c:v>
                </c:pt>
                <c:pt idx="4626">
                  <c:v>39581</c:v>
                </c:pt>
                <c:pt idx="4627">
                  <c:v>39582</c:v>
                </c:pt>
                <c:pt idx="4628">
                  <c:v>39583</c:v>
                </c:pt>
                <c:pt idx="4629">
                  <c:v>39584</c:v>
                </c:pt>
                <c:pt idx="4630">
                  <c:v>39587</c:v>
                </c:pt>
                <c:pt idx="4631">
                  <c:v>39588</c:v>
                </c:pt>
                <c:pt idx="4632">
                  <c:v>39589</c:v>
                </c:pt>
                <c:pt idx="4633">
                  <c:v>39590</c:v>
                </c:pt>
                <c:pt idx="4634">
                  <c:v>39591</c:v>
                </c:pt>
                <c:pt idx="4635">
                  <c:v>39595</c:v>
                </c:pt>
                <c:pt idx="4636">
                  <c:v>39596</c:v>
                </c:pt>
                <c:pt idx="4637">
                  <c:v>39597</c:v>
                </c:pt>
                <c:pt idx="4638">
                  <c:v>39598</c:v>
                </c:pt>
                <c:pt idx="4639">
                  <c:v>39601</c:v>
                </c:pt>
                <c:pt idx="4640">
                  <c:v>39602</c:v>
                </c:pt>
                <c:pt idx="4641">
                  <c:v>39603</c:v>
                </c:pt>
                <c:pt idx="4642">
                  <c:v>39604</c:v>
                </c:pt>
                <c:pt idx="4643">
                  <c:v>39605</c:v>
                </c:pt>
                <c:pt idx="4644">
                  <c:v>39608</c:v>
                </c:pt>
                <c:pt idx="4645">
                  <c:v>39609</c:v>
                </c:pt>
                <c:pt idx="4646">
                  <c:v>39610</c:v>
                </c:pt>
                <c:pt idx="4647">
                  <c:v>39611</c:v>
                </c:pt>
                <c:pt idx="4648">
                  <c:v>39612</c:v>
                </c:pt>
                <c:pt idx="4649">
                  <c:v>39615</c:v>
                </c:pt>
                <c:pt idx="4650">
                  <c:v>39616</c:v>
                </c:pt>
                <c:pt idx="4651">
                  <c:v>39617</c:v>
                </c:pt>
                <c:pt idx="4652">
                  <c:v>39618</c:v>
                </c:pt>
                <c:pt idx="4653">
                  <c:v>39619</c:v>
                </c:pt>
                <c:pt idx="4654">
                  <c:v>39622</c:v>
                </c:pt>
                <c:pt idx="4655">
                  <c:v>39623</c:v>
                </c:pt>
                <c:pt idx="4656">
                  <c:v>39624</c:v>
                </c:pt>
                <c:pt idx="4657">
                  <c:v>39625</c:v>
                </c:pt>
                <c:pt idx="4658">
                  <c:v>39626</c:v>
                </c:pt>
                <c:pt idx="4659">
                  <c:v>39629</c:v>
                </c:pt>
                <c:pt idx="4660">
                  <c:v>39630</c:v>
                </c:pt>
                <c:pt idx="4661">
                  <c:v>39631</c:v>
                </c:pt>
                <c:pt idx="4662">
                  <c:v>39632</c:v>
                </c:pt>
                <c:pt idx="4663">
                  <c:v>39636</c:v>
                </c:pt>
                <c:pt idx="4664">
                  <c:v>39637</c:v>
                </c:pt>
                <c:pt idx="4665">
                  <c:v>39638</c:v>
                </c:pt>
                <c:pt idx="4666">
                  <c:v>39639</c:v>
                </c:pt>
                <c:pt idx="4667">
                  <c:v>39640</c:v>
                </c:pt>
                <c:pt idx="4668">
                  <c:v>39643</c:v>
                </c:pt>
                <c:pt idx="4669">
                  <c:v>39644</c:v>
                </c:pt>
                <c:pt idx="4670">
                  <c:v>39645</c:v>
                </c:pt>
                <c:pt idx="4671">
                  <c:v>39646</c:v>
                </c:pt>
                <c:pt idx="4672">
                  <c:v>39647</c:v>
                </c:pt>
                <c:pt idx="4673">
                  <c:v>39650</c:v>
                </c:pt>
                <c:pt idx="4674">
                  <c:v>39651</c:v>
                </c:pt>
                <c:pt idx="4675">
                  <c:v>39652</c:v>
                </c:pt>
                <c:pt idx="4676">
                  <c:v>39653</c:v>
                </c:pt>
                <c:pt idx="4677">
                  <c:v>39654</c:v>
                </c:pt>
                <c:pt idx="4678">
                  <c:v>39657</c:v>
                </c:pt>
                <c:pt idx="4679">
                  <c:v>39658</c:v>
                </c:pt>
                <c:pt idx="4680">
                  <c:v>39659</c:v>
                </c:pt>
                <c:pt idx="4681">
                  <c:v>39660</c:v>
                </c:pt>
                <c:pt idx="4682">
                  <c:v>39661</c:v>
                </c:pt>
                <c:pt idx="4683">
                  <c:v>39664</c:v>
                </c:pt>
                <c:pt idx="4684">
                  <c:v>39665</c:v>
                </c:pt>
                <c:pt idx="4685">
                  <c:v>39666</c:v>
                </c:pt>
                <c:pt idx="4686">
                  <c:v>39667</c:v>
                </c:pt>
                <c:pt idx="4687">
                  <c:v>39668</c:v>
                </c:pt>
                <c:pt idx="4688">
                  <c:v>39671</c:v>
                </c:pt>
                <c:pt idx="4689">
                  <c:v>39672</c:v>
                </c:pt>
                <c:pt idx="4690">
                  <c:v>39673</c:v>
                </c:pt>
                <c:pt idx="4691">
                  <c:v>39674</c:v>
                </c:pt>
                <c:pt idx="4692">
                  <c:v>39675</c:v>
                </c:pt>
                <c:pt idx="4693">
                  <c:v>39678</c:v>
                </c:pt>
                <c:pt idx="4694">
                  <c:v>39679</c:v>
                </c:pt>
                <c:pt idx="4695">
                  <c:v>39680</c:v>
                </c:pt>
                <c:pt idx="4696">
                  <c:v>39681</c:v>
                </c:pt>
                <c:pt idx="4697">
                  <c:v>39682</c:v>
                </c:pt>
                <c:pt idx="4698">
                  <c:v>39685</c:v>
                </c:pt>
                <c:pt idx="4699">
                  <c:v>39686</c:v>
                </c:pt>
                <c:pt idx="4700">
                  <c:v>39687</c:v>
                </c:pt>
                <c:pt idx="4701">
                  <c:v>39688</c:v>
                </c:pt>
                <c:pt idx="4702">
                  <c:v>39689</c:v>
                </c:pt>
                <c:pt idx="4703">
                  <c:v>39693</c:v>
                </c:pt>
                <c:pt idx="4704">
                  <c:v>39694</c:v>
                </c:pt>
                <c:pt idx="4705">
                  <c:v>39695</c:v>
                </c:pt>
                <c:pt idx="4706">
                  <c:v>39696</c:v>
                </c:pt>
                <c:pt idx="4707">
                  <c:v>39699</c:v>
                </c:pt>
                <c:pt idx="4708">
                  <c:v>39700</c:v>
                </c:pt>
                <c:pt idx="4709">
                  <c:v>39701</c:v>
                </c:pt>
                <c:pt idx="4710">
                  <c:v>39702</c:v>
                </c:pt>
                <c:pt idx="4711">
                  <c:v>39703</c:v>
                </c:pt>
                <c:pt idx="4712">
                  <c:v>39706</c:v>
                </c:pt>
                <c:pt idx="4713">
                  <c:v>39707</c:v>
                </c:pt>
                <c:pt idx="4714">
                  <c:v>39708</c:v>
                </c:pt>
                <c:pt idx="4715">
                  <c:v>39709</c:v>
                </c:pt>
                <c:pt idx="4716">
                  <c:v>39710</c:v>
                </c:pt>
                <c:pt idx="4717">
                  <c:v>39713</c:v>
                </c:pt>
                <c:pt idx="4718">
                  <c:v>39714</c:v>
                </c:pt>
                <c:pt idx="4719">
                  <c:v>39715</c:v>
                </c:pt>
                <c:pt idx="4720">
                  <c:v>39716</c:v>
                </c:pt>
                <c:pt idx="4721">
                  <c:v>39717</c:v>
                </c:pt>
                <c:pt idx="4722">
                  <c:v>39720</c:v>
                </c:pt>
                <c:pt idx="4723">
                  <c:v>39721</c:v>
                </c:pt>
                <c:pt idx="4724">
                  <c:v>39722</c:v>
                </c:pt>
                <c:pt idx="4725">
                  <c:v>39723</c:v>
                </c:pt>
                <c:pt idx="4726">
                  <c:v>39724</c:v>
                </c:pt>
                <c:pt idx="4727">
                  <c:v>39727</c:v>
                </c:pt>
                <c:pt idx="4728">
                  <c:v>39728</c:v>
                </c:pt>
                <c:pt idx="4729">
                  <c:v>39729</c:v>
                </c:pt>
                <c:pt idx="4730">
                  <c:v>39730</c:v>
                </c:pt>
                <c:pt idx="4731">
                  <c:v>39731</c:v>
                </c:pt>
                <c:pt idx="4732">
                  <c:v>39734</c:v>
                </c:pt>
                <c:pt idx="4733">
                  <c:v>39735</c:v>
                </c:pt>
                <c:pt idx="4734">
                  <c:v>39736</c:v>
                </c:pt>
                <c:pt idx="4735">
                  <c:v>39737</c:v>
                </c:pt>
                <c:pt idx="4736">
                  <c:v>39738</c:v>
                </c:pt>
                <c:pt idx="4737">
                  <c:v>39741</c:v>
                </c:pt>
                <c:pt idx="4738">
                  <c:v>39742</c:v>
                </c:pt>
                <c:pt idx="4739">
                  <c:v>39743</c:v>
                </c:pt>
                <c:pt idx="4740">
                  <c:v>39744</c:v>
                </c:pt>
                <c:pt idx="4741">
                  <c:v>39745</c:v>
                </c:pt>
                <c:pt idx="4742">
                  <c:v>39748</c:v>
                </c:pt>
                <c:pt idx="4743">
                  <c:v>39749</c:v>
                </c:pt>
                <c:pt idx="4744">
                  <c:v>39750</c:v>
                </c:pt>
                <c:pt idx="4745">
                  <c:v>39751</c:v>
                </c:pt>
                <c:pt idx="4746">
                  <c:v>39752</c:v>
                </c:pt>
                <c:pt idx="4747">
                  <c:v>39755</c:v>
                </c:pt>
                <c:pt idx="4748">
                  <c:v>39756</c:v>
                </c:pt>
                <c:pt idx="4749">
                  <c:v>39757</c:v>
                </c:pt>
                <c:pt idx="4750">
                  <c:v>39758</c:v>
                </c:pt>
                <c:pt idx="4751">
                  <c:v>39759</c:v>
                </c:pt>
                <c:pt idx="4752">
                  <c:v>39762</c:v>
                </c:pt>
                <c:pt idx="4753">
                  <c:v>39763</c:v>
                </c:pt>
                <c:pt idx="4754">
                  <c:v>39764</c:v>
                </c:pt>
                <c:pt idx="4755">
                  <c:v>39765</c:v>
                </c:pt>
                <c:pt idx="4756">
                  <c:v>39766</c:v>
                </c:pt>
                <c:pt idx="4757">
                  <c:v>39769</c:v>
                </c:pt>
                <c:pt idx="4758">
                  <c:v>39770</c:v>
                </c:pt>
                <c:pt idx="4759">
                  <c:v>39771</c:v>
                </c:pt>
                <c:pt idx="4760">
                  <c:v>39772</c:v>
                </c:pt>
                <c:pt idx="4761">
                  <c:v>39773</c:v>
                </c:pt>
                <c:pt idx="4762">
                  <c:v>39776</c:v>
                </c:pt>
                <c:pt idx="4763">
                  <c:v>39777</c:v>
                </c:pt>
                <c:pt idx="4764">
                  <c:v>39778</c:v>
                </c:pt>
                <c:pt idx="4765">
                  <c:v>39780</c:v>
                </c:pt>
                <c:pt idx="4766">
                  <c:v>39783</c:v>
                </c:pt>
                <c:pt idx="4767">
                  <c:v>39784</c:v>
                </c:pt>
                <c:pt idx="4768">
                  <c:v>39785</c:v>
                </c:pt>
                <c:pt idx="4769">
                  <c:v>39786</c:v>
                </c:pt>
                <c:pt idx="4770">
                  <c:v>39787</c:v>
                </c:pt>
                <c:pt idx="4771">
                  <c:v>39790</c:v>
                </c:pt>
                <c:pt idx="4772">
                  <c:v>39791</c:v>
                </c:pt>
                <c:pt idx="4773">
                  <c:v>39792</c:v>
                </c:pt>
                <c:pt idx="4774">
                  <c:v>39793</c:v>
                </c:pt>
                <c:pt idx="4775">
                  <c:v>39794</c:v>
                </c:pt>
                <c:pt idx="4776">
                  <c:v>39797</c:v>
                </c:pt>
                <c:pt idx="4777">
                  <c:v>39798</c:v>
                </c:pt>
                <c:pt idx="4778">
                  <c:v>39799</c:v>
                </c:pt>
                <c:pt idx="4779">
                  <c:v>39800</c:v>
                </c:pt>
                <c:pt idx="4780">
                  <c:v>39801</c:v>
                </c:pt>
                <c:pt idx="4781">
                  <c:v>39804</c:v>
                </c:pt>
                <c:pt idx="4782">
                  <c:v>39805</c:v>
                </c:pt>
                <c:pt idx="4783">
                  <c:v>39806</c:v>
                </c:pt>
                <c:pt idx="4784">
                  <c:v>39808</c:v>
                </c:pt>
                <c:pt idx="4785">
                  <c:v>39811</c:v>
                </c:pt>
                <c:pt idx="4786">
                  <c:v>39812</c:v>
                </c:pt>
                <c:pt idx="4787">
                  <c:v>39813</c:v>
                </c:pt>
                <c:pt idx="4788">
                  <c:v>39815</c:v>
                </c:pt>
                <c:pt idx="4789">
                  <c:v>39818</c:v>
                </c:pt>
                <c:pt idx="4790">
                  <c:v>39819</c:v>
                </c:pt>
                <c:pt idx="4791">
                  <c:v>39820</c:v>
                </c:pt>
                <c:pt idx="4792">
                  <c:v>39821</c:v>
                </c:pt>
                <c:pt idx="4793">
                  <c:v>39822</c:v>
                </c:pt>
                <c:pt idx="4794">
                  <c:v>39825</c:v>
                </c:pt>
                <c:pt idx="4795">
                  <c:v>39826</c:v>
                </c:pt>
                <c:pt idx="4796">
                  <c:v>39827</c:v>
                </c:pt>
                <c:pt idx="4797">
                  <c:v>39828</c:v>
                </c:pt>
                <c:pt idx="4798">
                  <c:v>39829</c:v>
                </c:pt>
                <c:pt idx="4799">
                  <c:v>39833</c:v>
                </c:pt>
                <c:pt idx="4800">
                  <c:v>39834</c:v>
                </c:pt>
                <c:pt idx="4801">
                  <c:v>39835</c:v>
                </c:pt>
                <c:pt idx="4802">
                  <c:v>39836</c:v>
                </c:pt>
                <c:pt idx="4803">
                  <c:v>39839</c:v>
                </c:pt>
                <c:pt idx="4804">
                  <c:v>39840</c:v>
                </c:pt>
                <c:pt idx="4805">
                  <c:v>39841</c:v>
                </c:pt>
                <c:pt idx="4806">
                  <c:v>39842</c:v>
                </c:pt>
                <c:pt idx="4807">
                  <c:v>39843</c:v>
                </c:pt>
                <c:pt idx="4808">
                  <c:v>39846</c:v>
                </c:pt>
                <c:pt idx="4809">
                  <c:v>39847</c:v>
                </c:pt>
                <c:pt idx="4810">
                  <c:v>39848</c:v>
                </c:pt>
                <c:pt idx="4811">
                  <c:v>39849</c:v>
                </c:pt>
                <c:pt idx="4812">
                  <c:v>39850</c:v>
                </c:pt>
                <c:pt idx="4813">
                  <c:v>39853</c:v>
                </c:pt>
                <c:pt idx="4814">
                  <c:v>39854</c:v>
                </c:pt>
                <c:pt idx="4815">
                  <c:v>39855</c:v>
                </c:pt>
                <c:pt idx="4816">
                  <c:v>39856</c:v>
                </c:pt>
                <c:pt idx="4817">
                  <c:v>39857</c:v>
                </c:pt>
                <c:pt idx="4818">
                  <c:v>39861</c:v>
                </c:pt>
                <c:pt idx="4819">
                  <c:v>39862</c:v>
                </c:pt>
                <c:pt idx="4820">
                  <c:v>39863</c:v>
                </c:pt>
                <c:pt idx="4821">
                  <c:v>39864</c:v>
                </c:pt>
                <c:pt idx="4822">
                  <c:v>39867</c:v>
                </c:pt>
                <c:pt idx="4823">
                  <c:v>39868</c:v>
                </c:pt>
                <c:pt idx="4824">
                  <c:v>39869</c:v>
                </c:pt>
                <c:pt idx="4825">
                  <c:v>39870</c:v>
                </c:pt>
                <c:pt idx="4826">
                  <c:v>39871</c:v>
                </c:pt>
                <c:pt idx="4827">
                  <c:v>39874</c:v>
                </c:pt>
                <c:pt idx="4828">
                  <c:v>39875</c:v>
                </c:pt>
                <c:pt idx="4829">
                  <c:v>39876</c:v>
                </c:pt>
                <c:pt idx="4830">
                  <c:v>39877</c:v>
                </c:pt>
                <c:pt idx="4831">
                  <c:v>39878</c:v>
                </c:pt>
                <c:pt idx="4832">
                  <c:v>39881</c:v>
                </c:pt>
                <c:pt idx="4833">
                  <c:v>39882</c:v>
                </c:pt>
                <c:pt idx="4834">
                  <c:v>39883</c:v>
                </c:pt>
                <c:pt idx="4835">
                  <c:v>39884</c:v>
                </c:pt>
                <c:pt idx="4836">
                  <c:v>39885</c:v>
                </c:pt>
                <c:pt idx="4837">
                  <c:v>39888</c:v>
                </c:pt>
                <c:pt idx="4838">
                  <c:v>39889</c:v>
                </c:pt>
                <c:pt idx="4839">
                  <c:v>39890</c:v>
                </c:pt>
                <c:pt idx="4840">
                  <c:v>39891</c:v>
                </c:pt>
                <c:pt idx="4841">
                  <c:v>39892</c:v>
                </c:pt>
                <c:pt idx="4842">
                  <c:v>39895</c:v>
                </c:pt>
                <c:pt idx="4843">
                  <c:v>39896</c:v>
                </c:pt>
                <c:pt idx="4844">
                  <c:v>39897</c:v>
                </c:pt>
                <c:pt idx="4845">
                  <c:v>39898</c:v>
                </c:pt>
                <c:pt idx="4846">
                  <c:v>39899</c:v>
                </c:pt>
                <c:pt idx="4847">
                  <c:v>39902</c:v>
                </c:pt>
                <c:pt idx="4848">
                  <c:v>39903</c:v>
                </c:pt>
                <c:pt idx="4849">
                  <c:v>39904</c:v>
                </c:pt>
                <c:pt idx="4850">
                  <c:v>39905</c:v>
                </c:pt>
                <c:pt idx="4851">
                  <c:v>39906</c:v>
                </c:pt>
                <c:pt idx="4852">
                  <c:v>39909</c:v>
                </c:pt>
                <c:pt idx="4853">
                  <c:v>39910</c:v>
                </c:pt>
                <c:pt idx="4854">
                  <c:v>39911</c:v>
                </c:pt>
                <c:pt idx="4855">
                  <c:v>39912</c:v>
                </c:pt>
                <c:pt idx="4856">
                  <c:v>39916</c:v>
                </c:pt>
                <c:pt idx="4857">
                  <c:v>39917</c:v>
                </c:pt>
                <c:pt idx="4858">
                  <c:v>39918</c:v>
                </c:pt>
                <c:pt idx="4859">
                  <c:v>39919</c:v>
                </c:pt>
                <c:pt idx="4860">
                  <c:v>39920</c:v>
                </c:pt>
                <c:pt idx="4861">
                  <c:v>39923</c:v>
                </c:pt>
                <c:pt idx="4862">
                  <c:v>39924</c:v>
                </c:pt>
                <c:pt idx="4863">
                  <c:v>39925</c:v>
                </c:pt>
                <c:pt idx="4864">
                  <c:v>39926</c:v>
                </c:pt>
                <c:pt idx="4865">
                  <c:v>39927</c:v>
                </c:pt>
                <c:pt idx="4866">
                  <c:v>39930</c:v>
                </c:pt>
                <c:pt idx="4867">
                  <c:v>39931</c:v>
                </c:pt>
                <c:pt idx="4868">
                  <c:v>39932</c:v>
                </c:pt>
                <c:pt idx="4869">
                  <c:v>39933</c:v>
                </c:pt>
                <c:pt idx="4870">
                  <c:v>39934</c:v>
                </c:pt>
                <c:pt idx="4871">
                  <c:v>39937</c:v>
                </c:pt>
                <c:pt idx="4872">
                  <c:v>39938</c:v>
                </c:pt>
                <c:pt idx="4873">
                  <c:v>39939</c:v>
                </c:pt>
                <c:pt idx="4874">
                  <c:v>39940</c:v>
                </c:pt>
                <c:pt idx="4875">
                  <c:v>39941</c:v>
                </c:pt>
                <c:pt idx="4876">
                  <c:v>39944</c:v>
                </c:pt>
                <c:pt idx="4877">
                  <c:v>39945</c:v>
                </c:pt>
                <c:pt idx="4878">
                  <c:v>39946</c:v>
                </c:pt>
                <c:pt idx="4879">
                  <c:v>39947</c:v>
                </c:pt>
                <c:pt idx="4880">
                  <c:v>39948</c:v>
                </c:pt>
                <c:pt idx="4881">
                  <c:v>39951</c:v>
                </c:pt>
                <c:pt idx="4882">
                  <c:v>39952</c:v>
                </c:pt>
                <c:pt idx="4883">
                  <c:v>39953</c:v>
                </c:pt>
                <c:pt idx="4884">
                  <c:v>39954</c:v>
                </c:pt>
                <c:pt idx="4885">
                  <c:v>39955</c:v>
                </c:pt>
                <c:pt idx="4886">
                  <c:v>39959</c:v>
                </c:pt>
                <c:pt idx="4887">
                  <c:v>39960</c:v>
                </c:pt>
                <c:pt idx="4888">
                  <c:v>39961</c:v>
                </c:pt>
                <c:pt idx="4889">
                  <c:v>39962</c:v>
                </c:pt>
                <c:pt idx="4890">
                  <c:v>39965</c:v>
                </c:pt>
                <c:pt idx="4891">
                  <c:v>39966</c:v>
                </c:pt>
                <c:pt idx="4892">
                  <c:v>39967</c:v>
                </c:pt>
                <c:pt idx="4893">
                  <c:v>39968</c:v>
                </c:pt>
                <c:pt idx="4894">
                  <c:v>39969</c:v>
                </c:pt>
                <c:pt idx="4895">
                  <c:v>39972</c:v>
                </c:pt>
                <c:pt idx="4896">
                  <c:v>39973</c:v>
                </c:pt>
                <c:pt idx="4897">
                  <c:v>39974</c:v>
                </c:pt>
                <c:pt idx="4898">
                  <c:v>39975</c:v>
                </c:pt>
                <c:pt idx="4899">
                  <c:v>39976</c:v>
                </c:pt>
                <c:pt idx="4900">
                  <c:v>39979</c:v>
                </c:pt>
                <c:pt idx="4901">
                  <c:v>39980</c:v>
                </c:pt>
                <c:pt idx="4902">
                  <c:v>39981</c:v>
                </c:pt>
                <c:pt idx="4903">
                  <c:v>39982</c:v>
                </c:pt>
                <c:pt idx="4904">
                  <c:v>39983</c:v>
                </c:pt>
                <c:pt idx="4905">
                  <c:v>39986</c:v>
                </c:pt>
                <c:pt idx="4906">
                  <c:v>39987</c:v>
                </c:pt>
                <c:pt idx="4907">
                  <c:v>39988</c:v>
                </c:pt>
                <c:pt idx="4908">
                  <c:v>39989</c:v>
                </c:pt>
                <c:pt idx="4909">
                  <c:v>39990</c:v>
                </c:pt>
                <c:pt idx="4910">
                  <c:v>39993</c:v>
                </c:pt>
                <c:pt idx="4911">
                  <c:v>39994</c:v>
                </c:pt>
                <c:pt idx="4912">
                  <c:v>39995</c:v>
                </c:pt>
                <c:pt idx="4913">
                  <c:v>39996</c:v>
                </c:pt>
                <c:pt idx="4914">
                  <c:v>40000</c:v>
                </c:pt>
                <c:pt idx="4915">
                  <c:v>40001</c:v>
                </c:pt>
                <c:pt idx="4916">
                  <c:v>40002</c:v>
                </c:pt>
                <c:pt idx="4917">
                  <c:v>40003</c:v>
                </c:pt>
                <c:pt idx="4918">
                  <c:v>40004</c:v>
                </c:pt>
                <c:pt idx="4919">
                  <c:v>40007</c:v>
                </c:pt>
                <c:pt idx="4920">
                  <c:v>40008</c:v>
                </c:pt>
                <c:pt idx="4921">
                  <c:v>40009</c:v>
                </c:pt>
                <c:pt idx="4922">
                  <c:v>40010</c:v>
                </c:pt>
                <c:pt idx="4923">
                  <c:v>40011</c:v>
                </c:pt>
                <c:pt idx="4924">
                  <c:v>40014</c:v>
                </c:pt>
                <c:pt idx="4925">
                  <c:v>40015</c:v>
                </c:pt>
                <c:pt idx="4926">
                  <c:v>40016</c:v>
                </c:pt>
                <c:pt idx="4927">
                  <c:v>40017</c:v>
                </c:pt>
                <c:pt idx="4928">
                  <c:v>40018</c:v>
                </c:pt>
                <c:pt idx="4929">
                  <c:v>40021</c:v>
                </c:pt>
                <c:pt idx="4930">
                  <c:v>40022</c:v>
                </c:pt>
                <c:pt idx="4931">
                  <c:v>40023</c:v>
                </c:pt>
                <c:pt idx="4932">
                  <c:v>40024</c:v>
                </c:pt>
                <c:pt idx="4933">
                  <c:v>40025</c:v>
                </c:pt>
                <c:pt idx="4934">
                  <c:v>40028</c:v>
                </c:pt>
                <c:pt idx="4935">
                  <c:v>40029</c:v>
                </c:pt>
                <c:pt idx="4936">
                  <c:v>40030</c:v>
                </c:pt>
                <c:pt idx="4937">
                  <c:v>40031</c:v>
                </c:pt>
                <c:pt idx="4938">
                  <c:v>40032</c:v>
                </c:pt>
                <c:pt idx="4939">
                  <c:v>40035</c:v>
                </c:pt>
                <c:pt idx="4940">
                  <c:v>40036</c:v>
                </c:pt>
                <c:pt idx="4941">
                  <c:v>40037</c:v>
                </c:pt>
                <c:pt idx="4942">
                  <c:v>40038</c:v>
                </c:pt>
                <c:pt idx="4943">
                  <c:v>40039</c:v>
                </c:pt>
                <c:pt idx="4944">
                  <c:v>40042</c:v>
                </c:pt>
                <c:pt idx="4945">
                  <c:v>40043</c:v>
                </c:pt>
                <c:pt idx="4946">
                  <c:v>40044</c:v>
                </c:pt>
                <c:pt idx="4947">
                  <c:v>40045</c:v>
                </c:pt>
                <c:pt idx="4948">
                  <c:v>40046</c:v>
                </c:pt>
                <c:pt idx="4949">
                  <c:v>40049</c:v>
                </c:pt>
                <c:pt idx="4950">
                  <c:v>40050</c:v>
                </c:pt>
                <c:pt idx="4951">
                  <c:v>40051</c:v>
                </c:pt>
                <c:pt idx="4952">
                  <c:v>40052</c:v>
                </c:pt>
                <c:pt idx="4953">
                  <c:v>40053</c:v>
                </c:pt>
                <c:pt idx="4954">
                  <c:v>40056</c:v>
                </c:pt>
                <c:pt idx="4955">
                  <c:v>40057</c:v>
                </c:pt>
                <c:pt idx="4956">
                  <c:v>40058</c:v>
                </c:pt>
                <c:pt idx="4957">
                  <c:v>40059</c:v>
                </c:pt>
                <c:pt idx="4958">
                  <c:v>40060</c:v>
                </c:pt>
                <c:pt idx="4959">
                  <c:v>40064</c:v>
                </c:pt>
                <c:pt idx="4960">
                  <c:v>40065</c:v>
                </c:pt>
                <c:pt idx="4961">
                  <c:v>40066</c:v>
                </c:pt>
                <c:pt idx="4962">
                  <c:v>40067</c:v>
                </c:pt>
                <c:pt idx="4963">
                  <c:v>40070</c:v>
                </c:pt>
                <c:pt idx="4964">
                  <c:v>40071</c:v>
                </c:pt>
                <c:pt idx="4965">
                  <c:v>40072</c:v>
                </c:pt>
                <c:pt idx="4966">
                  <c:v>40073</c:v>
                </c:pt>
                <c:pt idx="4967">
                  <c:v>40074</c:v>
                </c:pt>
                <c:pt idx="4968">
                  <c:v>40077</c:v>
                </c:pt>
                <c:pt idx="4969">
                  <c:v>40078</c:v>
                </c:pt>
                <c:pt idx="4970">
                  <c:v>40079</c:v>
                </c:pt>
                <c:pt idx="4971">
                  <c:v>40080</c:v>
                </c:pt>
                <c:pt idx="4972">
                  <c:v>40081</c:v>
                </c:pt>
                <c:pt idx="4973">
                  <c:v>40084</c:v>
                </c:pt>
                <c:pt idx="4974">
                  <c:v>40085</c:v>
                </c:pt>
                <c:pt idx="4975">
                  <c:v>40086</c:v>
                </c:pt>
                <c:pt idx="4976">
                  <c:v>40087</c:v>
                </c:pt>
                <c:pt idx="4977">
                  <c:v>40088</c:v>
                </c:pt>
                <c:pt idx="4978">
                  <c:v>40091</c:v>
                </c:pt>
                <c:pt idx="4979">
                  <c:v>40092</c:v>
                </c:pt>
                <c:pt idx="4980">
                  <c:v>40093</c:v>
                </c:pt>
                <c:pt idx="4981">
                  <c:v>40094</c:v>
                </c:pt>
                <c:pt idx="4982">
                  <c:v>40095</c:v>
                </c:pt>
                <c:pt idx="4983">
                  <c:v>40098</c:v>
                </c:pt>
                <c:pt idx="4984">
                  <c:v>40099</c:v>
                </c:pt>
                <c:pt idx="4985">
                  <c:v>40100</c:v>
                </c:pt>
                <c:pt idx="4986">
                  <c:v>40101</c:v>
                </c:pt>
                <c:pt idx="4987">
                  <c:v>40102</c:v>
                </c:pt>
                <c:pt idx="4988">
                  <c:v>40105</c:v>
                </c:pt>
                <c:pt idx="4989">
                  <c:v>40106</c:v>
                </c:pt>
                <c:pt idx="4990">
                  <c:v>40107</c:v>
                </c:pt>
                <c:pt idx="4991">
                  <c:v>40108</c:v>
                </c:pt>
                <c:pt idx="4992">
                  <c:v>40109</c:v>
                </c:pt>
                <c:pt idx="4993">
                  <c:v>40112</c:v>
                </c:pt>
                <c:pt idx="4994">
                  <c:v>40113</c:v>
                </c:pt>
                <c:pt idx="4995">
                  <c:v>40114</c:v>
                </c:pt>
                <c:pt idx="4996">
                  <c:v>40115</c:v>
                </c:pt>
                <c:pt idx="4997">
                  <c:v>40116</c:v>
                </c:pt>
                <c:pt idx="4998">
                  <c:v>40119</c:v>
                </c:pt>
                <c:pt idx="4999">
                  <c:v>40120</c:v>
                </c:pt>
                <c:pt idx="5000">
                  <c:v>40121</c:v>
                </c:pt>
                <c:pt idx="5001">
                  <c:v>40122</c:v>
                </c:pt>
                <c:pt idx="5002">
                  <c:v>40123</c:v>
                </c:pt>
                <c:pt idx="5003">
                  <c:v>40126</c:v>
                </c:pt>
                <c:pt idx="5004">
                  <c:v>40127</c:v>
                </c:pt>
                <c:pt idx="5005">
                  <c:v>40128</c:v>
                </c:pt>
                <c:pt idx="5006">
                  <c:v>40129</c:v>
                </c:pt>
                <c:pt idx="5007">
                  <c:v>40130</c:v>
                </c:pt>
                <c:pt idx="5008">
                  <c:v>40133</c:v>
                </c:pt>
                <c:pt idx="5009">
                  <c:v>40134</c:v>
                </c:pt>
                <c:pt idx="5010">
                  <c:v>40135</c:v>
                </c:pt>
                <c:pt idx="5011">
                  <c:v>40136</c:v>
                </c:pt>
                <c:pt idx="5012">
                  <c:v>40137</c:v>
                </c:pt>
                <c:pt idx="5013">
                  <c:v>40140</c:v>
                </c:pt>
                <c:pt idx="5014">
                  <c:v>40141</c:v>
                </c:pt>
                <c:pt idx="5015">
                  <c:v>40142</c:v>
                </c:pt>
                <c:pt idx="5016">
                  <c:v>40144</c:v>
                </c:pt>
                <c:pt idx="5017">
                  <c:v>40147</c:v>
                </c:pt>
                <c:pt idx="5018">
                  <c:v>40148</c:v>
                </c:pt>
                <c:pt idx="5019">
                  <c:v>40149</c:v>
                </c:pt>
                <c:pt idx="5020">
                  <c:v>40150</c:v>
                </c:pt>
                <c:pt idx="5021">
                  <c:v>40151</c:v>
                </c:pt>
                <c:pt idx="5022">
                  <c:v>40154</c:v>
                </c:pt>
                <c:pt idx="5023">
                  <c:v>40155</c:v>
                </c:pt>
                <c:pt idx="5024">
                  <c:v>40156</c:v>
                </c:pt>
                <c:pt idx="5025">
                  <c:v>40157</c:v>
                </c:pt>
                <c:pt idx="5026">
                  <c:v>40158</c:v>
                </c:pt>
                <c:pt idx="5027">
                  <c:v>40161</c:v>
                </c:pt>
                <c:pt idx="5028">
                  <c:v>40162</c:v>
                </c:pt>
                <c:pt idx="5029">
                  <c:v>40163</c:v>
                </c:pt>
                <c:pt idx="5030">
                  <c:v>40164</c:v>
                </c:pt>
                <c:pt idx="5031">
                  <c:v>40165</c:v>
                </c:pt>
                <c:pt idx="5032">
                  <c:v>40168</c:v>
                </c:pt>
                <c:pt idx="5033">
                  <c:v>40169</c:v>
                </c:pt>
                <c:pt idx="5034">
                  <c:v>40170</c:v>
                </c:pt>
                <c:pt idx="5035">
                  <c:v>40171</c:v>
                </c:pt>
                <c:pt idx="5036">
                  <c:v>40175</c:v>
                </c:pt>
                <c:pt idx="5037">
                  <c:v>40176</c:v>
                </c:pt>
                <c:pt idx="5038">
                  <c:v>40177</c:v>
                </c:pt>
                <c:pt idx="5039">
                  <c:v>40178</c:v>
                </c:pt>
                <c:pt idx="5040">
                  <c:v>40182</c:v>
                </c:pt>
                <c:pt idx="5041">
                  <c:v>40183</c:v>
                </c:pt>
                <c:pt idx="5042">
                  <c:v>40184</c:v>
                </c:pt>
                <c:pt idx="5043">
                  <c:v>40185</c:v>
                </c:pt>
                <c:pt idx="5044">
                  <c:v>40186</c:v>
                </c:pt>
                <c:pt idx="5045">
                  <c:v>40189</c:v>
                </c:pt>
                <c:pt idx="5046">
                  <c:v>40190</c:v>
                </c:pt>
                <c:pt idx="5047">
                  <c:v>40191</c:v>
                </c:pt>
                <c:pt idx="5048">
                  <c:v>40192</c:v>
                </c:pt>
                <c:pt idx="5049">
                  <c:v>40193</c:v>
                </c:pt>
                <c:pt idx="5050">
                  <c:v>40197</c:v>
                </c:pt>
                <c:pt idx="5051">
                  <c:v>40198</c:v>
                </c:pt>
                <c:pt idx="5052">
                  <c:v>40199</c:v>
                </c:pt>
                <c:pt idx="5053">
                  <c:v>40200</c:v>
                </c:pt>
                <c:pt idx="5054">
                  <c:v>40203</c:v>
                </c:pt>
                <c:pt idx="5055">
                  <c:v>40204</c:v>
                </c:pt>
                <c:pt idx="5056">
                  <c:v>40205</c:v>
                </c:pt>
                <c:pt idx="5057">
                  <c:v>40206</c:v>
                </c:pt>
                <c:pt idx="5058">
                  <c:v>40207</c:v>
                </c:pt>
                <c:pt idx="5059">
                  <c:v>40210</c:v>
                </c:pt>
                <c:pt idx="5060">
                  <c:v>40211</c:v>
                </c:pt>
                <c:pt idx="5061">
                  <c:v>40212</c:v>
                </c:pt>
                <c:pt idx="5062">
                  <c:v>40213</c:v>
                </c:pt>
                <c:pt idx="5063">
                  <c:v>40214</c:v>
                </c:pt>
                <c:pt idx="5064">
                  <c:v>40217</c:v>
                </c:pt>
                <c:pt idx="5065">
                  <c:v>40218</c:v>
                </c:pt>
                <c:pt idx="5066">
                  <c:v>40219</c:v>
                </c:pt>
                <c:pt idx="5067">
                  <c:v>40220</c:v>
                </c:pt>
                <c:pt idx="5068">
                  <c:v>40221</c:v>
                </c:pt>
                <c:pt idx="5069">
                  <c:v>40225</c:v>
                </c:pt>
                <c:pt idx="5070">
                  <c:v>40226</c:v>
                </c:pt>
                <c:pt idx="5071">
                  <c:v>40227</c:v>
                </c:pt>
                <c:pt idx="5072">
                  <c:v>40228</c:v>
                </c:pt>
                <c:pt idx="5073">
                  <c:v>40231</c:v>
                </c:pt>
                <c:pt idx="5074">
                  <c:v>40232</c:v>
                </c:pt>
                <c:pt idx="5075">
                  <c:v>40233</c:v>
                </c:pt>
                <c:pt idx="5076">
                  <c:v>40234</c:v>
                </c:pt>
                <c:pt idx="5077">
                  <c:v>40235</c:v>
                </c:pt>
                <c:pt idx="5078">
                  <c:v>40238</c:v>
                </c:pt>
                <c:pt idx="5079">
                  <c:v>40239</c:v>
                </c:pt>
                <c:pt idx="5080">
                  <c:v>40240</c:v>
                </c:pt>
                <c:pt idx="5081">
                  <c:v>40241</c:v>
                </c:pt>
                <c:pt idx="5082">
                  <c:v>40242</c:v>
                </c:pt>
                <c:pt idx="5083">
                  <c:v>40245</c:v>
                </c:pt>
                <c:pt idx="5084">
                  <c:v>40246</c:v>
                </c:pt>
                <c:pt idx="5085">
                  <c:v>40247</c:v>
                </c:pt>
                <c:pt idx="5086">
                  <c:v>40248</c:v>
                </c:pt>
                <c:pt idx="5087">
                  <c:v>40249</c:v>
                </c:pt>
                <c:pt idx="5088">
                  <c:v>40252</c:v>
                </c:pt>
                <c:pt idx="5089">
                  <c:v>40253</c:v>
                </c:pt>
                <c:pt idx="5090">
                  <c:v>40254</c:v>
                </c:pt>
                <c:pt idx="5091">
                  <c:v>40255</c:v>
                </c:pt>
                <c:pt idx="5092">
                  <c:v>40256</c:v>
                </c:pt>
                <c:pt idx="5093">
                  <c:v>40259</c:v>
                </c:pt>
                <c:pt idx="5094">
                  <c:v>40260</c:v>
                </c:pt>
                <c:pt idx="5095">
                  <c:v>40261</c:v>
                </c:pt>
                <c:pt idx="5096">
                  <c:v>40262</c:v>
                </c:pt>
                <c:pt idx="5097">
                  <c:v>40263</c:v>
                </c:pt>
                <c:pt idx="5098">
                  <c:v>40266</c:v>
                </c:pt>
                <c:pt idx="5099">
                  <c:v>40267</c:v>
                </c:pt>
                <c:pt idx="5100">
                  <c:v>40268</c:v>
                </c:pt>
                <c:pt idx="5101">
                  <c:v>40269</c:v>
                </c:pt>
                <c:pt idx="5102">
                  <c:v>40273</c:v>
                </c:pt>
                <c:pt idx="5103">
                  <c:v>40274</c:v>
                </c:pt>
                <c:pt idx="5104">
                  <c:v>40275</c:v>
                </c:pt>
                <c:pt idx="5105">
                  <c:v>40276</c:v>
                </c:pt>
                <c:pt idx="5106">
                  <c:v>40277</c:v>
                </c:pt>
                <c:pt idx="5107">
                  <c:v>40280</c:v>
                </c:pt>
                <c:pt idx="5108">
                  <c:v>40281</c:v>
                </c:pt>
                <c:pt idx="5109">
                  <c:v>40282</c:v>
                </c:pt>
                <c:pt idx="5110">
                  <c:v>40283</c:v>
                </c:pt>
                <c:pt idx="5111">
                  <c:v>40284</c:v>
                </c:pt>
                <c:pt idx="5112">
                  <c:v>40287</c:v>
                </c:pt>
                <c:pt idx="5113">
                  <c:v>40288</c:v>
                </c:pt>
                <c:pt idx="5114">
                  <c:v>40289</c:v>
                </c:pt>
                <c:pt idx="5115">
                  <c:v>40290</c:v>
                </c:pt>
                <c:pt idx="5116">
                  <c:v>40291</c:v>
                </c:pt>
                <c:pt idx="5117">
                  <c:v>40294</c:v>
                </c:pt>
                <c:pt idx="5118">
                  <c:v>40295</c:v>
                </c:pt>
                <c:pt idx="5119">
                  <c:v>40296</c:v>
                </c:pt>
                <c:pt idx="5120">
                  <c:v>40297</c:v>
                </c:pt>
                <c:pt idx="5121">
                  <c:v>40298</c:v>
                </c:pt>
                <c:pt idx="5122">
                  <c:v>40301</c:v>
                </c:pt>
                <c:pt idx="5123">
                  <c:v>40302</c:v>
                </c:pt>
                <c:pt idx="5124">
                  <c:v>40303</c:v>
                </c:pt>
                <c:pt idx="5125">
                  <c:v>40304</c:v>
                </c:pt>
                <c:pt idx="5126">
                  <c:v>40305</c:v>
                </c:pt>
                <c:pt idx="5127">
                  <c:v>40308</c:v>
                </c:pt>
                <c:pt idx="5128">
                  <c:v>40309</c:v>
                </c:pt>
                <c:pt idx="5129">
                  <c:v>40310</c:v>
                </c:pt>
                <c:pt idx="5130">
                  <c:v>40311</c:v>
                </c:pt>
                <c:pt idx="5131">
                  <c:v>40312</c:v>
                </c:pt>
                <c:pt idx="5132">
                  <c:v>40315</c:v>
                </c:pt>
                <c:pt idx="5133">
                  <c:v>40316</c:v>
                </c:pt>
                <c:pt idx="5134">
                  <c:v>40317</c:v>
                </c:pt>
                <c:pt idx="5135">
                  <c:v>40318</c:v>
                </c:pt>
                <c:pt idx="5136">
                  <c:v>40319</c:v>
                </c:pt>
                <c:pt idx="5137">
                  <c:v>40322</c:v>
                </c:pt>
                <c:pt idx="5138">
                  <c:v>40323</c:v>
                </c:pt>
                <c:pt idx="5139">
                  <c:v>40324</c:v>
                </c:pt>
                <c:pt idx="5140">
                  <c:v>40325</c:v>
                </c:pt>
                <c:pt idx="5141">
                  <c:v>40326</c:v>
                </c:pt>
                <c:pt idx="5142">
                  <c:v>40330</c:v>
                </c:pt>
                <c:pt idx="5143">
                  <c:v>40331</c:v>
                </c:pt>
                <c:pt idx="5144">
                  <c:v>40332</c:v>
                </c:pt>
                <c:pt idx="5145">
                  <c:v>40333</c:v>
                </c:pt>
                <c:pt idx="5146">
                  <c:v>40336</c:v>
                </c:pt>
                <c:pt idx="5147">
                  <c:v>40337</c:v>
                </c:pt>
                <c:pt idx="5148">
                  <c:v>40338</c:v>
                </c:pt>
                <c:pt idx="5149">
                  <c:v>40339</c:v>
                </c:pt>
                <c:pt idx="5150">
                  <c:v>40340</c:v>
                </c:pt>
                <c:pt idx="5151">
                  <c:v>40343</c:v>
                </c:pt>
                <c:pt idx="5152">
                  <c:v>40344</c:v>
                </c:pt>
                <c:pt idx="5153">
                  <c:v>40345</c:v>
                </c:pt>
                <c:pt idx="5154">
                  <c:v>40346</c:v>
                </c:pt>
                <c:pt idx="5155">
                  <c:v>40347</c:v>
                </c:pt>
                <c:pt idx="5156">
                  <c:v>40350</c:v>
                </c:pt>
                <c:pt idx="5157">
                  <c:v>40351</c:v>
                </c:pt>
                <c:pt idx="5158">
                  <c:v>40352</c:v>
                </c:pt>
                <c:pt idx="5159">
                  <c:v>40353</c:v>
                </c:pt>
                <c:pt idx="5160">
                  <c:v>40354</c:v>
                </c:pt>
                <c:pt idx="5161">
                  <c:v>40357</c:v>
                </c:pt>
                <c:pt idx="5162">
                  <c:v>40358</c:v>
                </c:pt>
                <c:pt idx="5163">
                  <c:v>40359</c:v>
                </c:pt>
                <c:pt idx="5164">
                  <c:v>40360</c:v>
                </c:pt>
                <c:pt idx="5165">
                  <c:v>40361</c:v>
                </c:pt>
                <c:pt idx="5166">
                  <c:v>40365</c:v>
                </c:pt>
                <c:pt idx="5167">
                  <c:v>40366</c:v>
                </c:pt>
                <c:pt idx="5168">
                  <c:v>40367</c:v>
                </c:pt>
                <c:pt idx="5169">
                  <c:v>40368</c:v>
                </c:pt>
                <c:pt idx="5170">
                  <c:v>40371</c:v>
                </c:pt>
                <c:pt idx="5171">
                  <c:v>40372</c:v>
                </c:pt>
                <c:pt idx="5172">
                  <c:v>40373</c:v>
                </c:pt>
                <c:pt idx="5173">
                  <c:v>40374</c:v>
                </c:pt>
                <c:pt idx="5174">
                  <c:v>40375</c:v>
                </c:pt>
                <c:pt idx="5175">
                  <c:v>40378</c:v>
                </c:pt>
                <c:pt idx="5176">
                  <c:v>40379</c:v>
                </c:pt>
                <c:pt idx="5177">
                  <c:v>40380</c:v>
                </c:pt>
                <c:pt idx="5178">
                  <c:v>40381</c:v>
                </c:pt>
                <c:pt idx="5179">
                  <c:v>40382</c:v>
                </c:pt>
                <c:pt idx="5180">
                  <c:v>40385</c:v>
                </c:pt>
                <c:pt idx="5181">
                  <c:v>40386</c:v>
                </c:pt>
                <c:pt idx="5182">
                  <c:v>40387</c:v>
                </c:pt>
                <c:pt idx="5183">
                  <c:v>40388</c:v>
                </c:pt>
                <c:pt idx="5184">
                  <c:v>40389</c:v>
                </c:pt>
                <c:pt idx="5185">
                  <c:v>40392</c:v>
                </c:pt>
                <c:pt idx="5186">
                  <c:v>40393</c:v>
                </c:pt>
                <c:pt idx="5187">
                  <c:v>40394</c:v>
                </c:pt>
                <c:pt idx="5188">
                  <c:v>40395</c:v>
                </c:pt>
                <c:pt idx="5189">
                  <c:v>40396</c:v>
                </c:pt>
                <c:pt idx="5190">
                  <c:v>40399</c:v>
                </c:pt>
                <c:pt idx="5191">
                  <c:v>40400</c:v>
                </c:pt>
                <c:pt idx="5192">
                  <c:v>40401</c:v>
                </c:pt>
                <c:pt idx="5193">
                  <c:v>40402</c:v>
                </c:pt>
                <c:pt idx="5194">
                  <c:v>40403</c:v>
                </c:pt>
                <c:pt idx="5195">
                  <c:v>40406</c:v>
                </c:pt>
                <c:pt idx="5196">
                  <c:v>40407</c:v>
                </c:pt>
                <c:pt idx="5197">
                  <c:v>40408</c:v>
                </c:pt>
                <c:pt idx="5198">
                  <c:v>40409</c:v>
                </c:pt>
                <c:pt idx="5199">
                  <c:v>40410</c:v>
                </c:pt>
                <c:pt idx="5200">
                  <c:v>40413</c:v>
                </c:pt>
                <c:pt idx="5201">
                  <c:v>40414</c:v>
                </c:pt>
                <c:pt idx="5202">
                  <c:v>40415</c:v>
                </c:pt>
                <c:pt idx="5203">
                  <c:v>40416</c:v>
                </c:pt>
                <c:pt idx="5204">
                  <c:v>40417</c:v>
                </c:pt>
                <c:pt idx="5205">
                  <c:v>40420</c:v>
                </c:pt>
                <c:pt idx="5206">
                  <c:v>40421</c:v>
                </c:pt>
                <c:pt idx="5207">
                  <c:v>40422</c:v>
                </c:pt>
                <c:pt idx="5208">
                  <c:v>40423</c:v>
                </c:pt>
                <c:pt idx="5209">
                  <c:v>40424</c:v>
                </c:pt>
                <c:pt idx="5210">
                  <c:v>40428</c:v>
                </c:pt>
                <c:pt idx="5211">
                  <c:v>40429</c:v>
                </c:pt>
                <c:pt idx="5212">
                  <c:v>40430</c:v>
                </c:pt>
                <c:pt idx="5213">
                  <c:v>40431</c:v>
                </c:pt>
                <c:pt idx="5214">
                  <c:v>40434</c:v>
                </c:pt>
                <c:pt idx="5215">
                  <c:v>40435</c:v>
                </c:pt>
                <c:pt idx="5216">
                  <c:v>40436</c:v>
                </c:pt>
                <c:pt idx="5217">
                  <c:v>40437</c:v>
                </c:pt>
                <c:pt idx="5218">
                  <c:v>40438</c:v>
                </c:pt>
                <c:pt idx="5219">
                  <c:v>40441</c:v>
                </c:pt>
                <c:pt idx="5220">
                  <c:v>40442</c:v>
                </c:pt>
                <c:pt idx="5221">
                  <c:v>40443</c:v>
                </c:pt>
                <c:pt idx="5222">
                  <c:v>40444</c:v>
                </c:pt>
                <c:pt idx="5223">
                  <c:v>40445</c:v>
                </c:pt>
                <c:pt idx="5224">
                  <c:v>40448</c:v>
                </c:pt>
                <c:pt idx="5225">
                  <c:v>40449</c:v>
                </c:pt>
                <c:pt idx="5226">
                  <c:v>40450</c:v>
                </c:pt>
                <c:pt idx="5227">
                  <c:v>40451</c:v>
                </c:pt>
                <c:pt idx="5228">
                  <c:v>40452</c:v>
                </c:pt>
                <c:pt idx="5229">
                  <c:v>40455</c:v>
                </c:pt>
                <c:pt idx="5230">
                  <c:v>40456</c:v>
                </c:pt>
                <c:pt idx="5231">
                  <c:v>40457</c:v>
                </c:pt>
                <c:pt idx="5232">
                  <c:v>40458</c:v>
                </c:pt>
                <c:pt idx="5233">
                  <c:v>40459</c:v>
                </c:pt>
                <c:pt idx="5234">
                  <c:v>40462</c:v>
                </c:pt>
                <c:pt idx="5235">
                  <c:v>40463</c:v>
                </c:pt>
                <c:pt idx="5236">
                  <c:v>40464</c:v>
                </c:pt>
                <c:pt idx="5237">
                  <c:v>40465</c:v>
                </c:pt>
                <c:pt idx="5238">
                  <c:v>40466</c:v>
                </c:pt>
                <c:pt idx="5239">
                  <c:v>40469</c:v>
                </c:pt>
                <c:pt idx="5240">
                  <c:v>40470</c:v>
                </c:pt>
                <c:pt idx="5241">
                  <c:v>40471</c:v>
                </c:pt>
                <c:pt idx="5242">
                  <c:v>40472</c:v>
                </c:pt>
                <c:pt idx="5243">
                  <c:v>40473</c:v>
                </c:pt>
                <c:pt idx="5244">
                  <c:v>40476</c:v>
                </c:pt>
                <c:pt idx="5245">
                  <c:v>40477</c:v>
                </c:pt>
                <c:pt idx="5246">
                  <c:v>40478</c:v>
                </c:pt>
                <c:pt idx="5247">
                  <c:v>40479</c:v>
                </c:pt>
                <c:pt idx="5248">
                  <c:v>40480</c:v>
                </c:pt>
                <c:pt idx="5249">
                  <c:v>40483</c:v>
                </c:pt>
                <c:pt idx="5250">
                  <c:v>40484</c:v>
                </c:pt>
                <c:pt idx="5251">
                  <c:v>40485</c:v>
                </c:pt>
                <c:pt idx="5252">
                  <c:v>40486</c:v>
                </c:pt>
                <c:pt idx="5253">
                  <c:v>40487</c:v>
                </c:pt>
                <c:pt idx="5254">
                  <c:v>40490</c:v>
                </c:pt>
                <c:pt idx="5255">
                  <c:v>40491</c:v>
                </c:pt>
                <c:pt idx="5256">
                  <c:v>40492</c:v>
                </c:pt>
                <c:pt idx="5257">
                  <c:v>40493</c:v>
                </c:pt>
                <c:pt idx="5258">
                  <c:v>40494</c:v>
                </c:pt>
                <c:pt idx="5259">
                  <c:v>40497</c:v>
                </c:pt>
                <c:pt idx="5260">
                  <c:v>40498</c:v>
                </c:pt>
                <c:pt idx="5261">
                  <c:v>40499</c:v>
                </c:pt>
                <c:pt idx="5262">
                  <c:v>40500</c:v>
                </c:pt>
                <c:pt idx="5263">
                  <c:v>40501</c:v>
                </c:pt>
                <c:pt idx="5264">
                  <c:v>40504</c:v>
                </c:pt>
                <c:pt idx="5265">
                  <c:v>40505</c:v>
                </c:pt>
                <c:pt idx="5266">
                  <c:v>40506</c:v>
                </c:pt>
                <c:pt idx="5267">
                  <c:v>40508</c:v>
                </c:pt>
                <c:pt idx="5268">
                  <c:v>40511</c:v>
                </c:pt>
                <c:pt idx="5269">
                  <c:v>40512</c:v>
                </c:pt>
                <c:pt idx="5270">
                  <c:v>40513</c:v>
                </c:pt>
                <c:pt idx="5271">
                  <c:v>40514</c:v>
                </c:pt>
                <c:pt idx="5272">
                  <c:v>40515</c:v>
                </c:pt>
                <c:pt idx="5273">
                  <c:v>40518</c:v>
                </c:pt>
                <c:pt idx="5274">
                  <c:v>40519</c:v>
                </c:pt>
                <c:pt idx="5275">
                  <c:v>40520</c:v>
                </c:pt>
                <c:pt idx="5276">
                  <c:v>40521</c:v>
                </c:pt>
                <c:pt idx="5277">
                  <c:v>40522</c:v>
                </c:pt>
                <c:pt idx="5278">
                  <c:v>40525</c:v>
                </c:pt>
                <c:pt idx="5279">
                  <c:v>40526</c:v>
                </c:pt>
                <c:pt idx="5280">
                  <c:v>40527</c:v>
                </c:pt>
                <c:pt idx="5281">
                  <c:v>40528</c:v>
                </c:pt>
                <c:pt idx="5282">
                  <c:v>40529</c:v>
                </c:pt>
                <c:pt idx="5283">
                  <c:v>40532</c:v>
                </c:pt>
                <c:pt idx="5284">
                  <c:v>40533</c:v>
                </c:pt>
                <c:pt idx="5285">
                  <c:v>40534</c:v>
                </c:pt>
                <c:pt idx="5286">
                  <c:v>40535</c:v>
                </c:pt>
                <c:pt idx="5287">
                  <c:v>40539</c:v>
                </c:pt>
                <c:pt idx="5288">
                  <c:v>40540</c:v>
                </c:pt>
                <c:pt idx="5289">
                  <c:v>40541</c:v>
                </c:pt>
                <c:pt idx="5290">
                  <c:v>40542</c:v>
                </c:pt>
                <c:pt idx="5291">
                  <c:v>40543</c:v>
                </c:pt>
                <c:pt idx="5292">
                  <c:v>40546</c:v>
                </c:pt>
                <c:pt idx="5293">
                  <c:v>40547</c:v>
                </c:pt>
                <c:pt idx="5294">
                  <c:v>40548</c:v>
                </c:pt>
                <c:pt idx="5295">
                  <c:v>40549</c:v>
                </c:pt>
                <c:pt idx="5296">
                  <c:v>40550</c:v>
                </c:pt>
                <c:pt idx="5297">
                  <c:v>40553</c:v>
                </c:pt>
                <c:pt idx="5298">
                  <c:v>40554</c:v>
                </c:pt>
                <c:pt idx="5299">
                  <c:v>40555</c:v>
                </c:pt>
                <c:pt idx="5300">
                  <c:v>40556</c:v>
                </c:pt>
                <c:pt idx="5301">
                  <c:v>40557</c:v>
                </c:pt>
                <c:pt idx="5302">
                  <c:v>40561</c:v>
                </c:pt>
                <c:pt idx="5303">
                  <c:v>40562</c:v>
                </c:pt>
                <c:pt idx="5304">
                  <c:v>40563</c:v>
                </c:pt>
                <c:pt idx="5305">
                  <c:v>40564</c:v>
                </c:pt>
                <c:pt idx="5306">
                  <c:v>40567</c:v>
                </c:pt>
                <c:pt idx="5307">
                  <c:v>40568</c:v>
                </c:pt>
                <c:pt idx="5308">
                  <c:v>40569</c:v>
                </c:pt>
                <c:pt idx="5309">
                  <c:v>40570</c:v>
                </c:pt>
                <c:pt idx="5310">
                  <c:v>40571</c:v>
                </c:pt>
                <c:pt idx="5311">
                  <c:v>40574</c:v>
                </c:pt>
                <c:pt idx="5312">
                  <c:v>40575</c:v>
                </c:pt>
                <c:pt idx="5313">
                  <c:v>40576</c:v>
                </c:pt>
                <c:pt idx="5314">
                  <c:v>40577</c:v>
                </c:pt>
                <c:pt idx="5315">
                  <c:v>40578</c:v>
                </c:pt>
                <c:pt idx="5316">
                  <c:v>40581</c:v>
                </c:pt>
                <c:pt idx="5317">
                  <c:v>40582</c:v>
                </c:pt>
                <c:pt idx="5318">
                  <c:v>40583</c:v>
                </c:pt>
                <c:pt idx="5319">
                  <c:v>40584</c:v>
                </c:pt>
                <c:pt idx="5320">
                  <c:v>40585</c:v>
                </c:pt>
                <c:pt idx="5321">
                  <c:v>40588</c:v>
                </c:pt>
                <c:pt idx="5322">
                  <c:v>40589</c:v>
                </c:pt>
                <c:pt idx="5323">
                  <c:v>40590</c:v>
                </c:pt>
                <c:pt idx="5324">
                  <c:v>40591</c:v>
                </c:pt>
                <c:pt idx="5325">
                  <c:v>40592</c:v>
                </c:pt>
                <c:pt idx="5326">
                  <c:v>40596</c:v>
                </c:pt>
                <c:pt idx="5327">
                  <c:v>40597</c:v>
                </c:pt>
                <c:pt idx="5328">
                  <c:v>40598</c:v>
                </c:pt>
                <c:pt idx="5329">
                  <c:v>40599</c:v>
                </c:pt>
                <c:pt idx="5330">
                  <c:v>40602</c:v>
                </c:pt>
                <c:pt idx="5331">
                  <c:v>40603</c:v>
                </c:pt>
                <c:pt idx="5332">
                  <c:v>40604</c:v>
                </c:pt>
                <c:pt idx="5333">
                  <c:v>40605</c:v>
                </c:pt>
                <c:pt idx="5334">
                  <c:v>40606</c:v>
                </c:pt>
                <c:pt idx="5335">
                  <c:v>40609</c:v>
                </c:pt>
                <c:pt idx="5336">
                  <c:v>40610</c:v>
                </c:pt>
                <c:pt idx="5337">
                  <c:v>40611</c:v>
                </c:pt>
                <c:pt idx="5338">
                  <c:v>40612</c:v>
                </c:pt>
                <c:pt idx="5339">
                  <c:v>40613</c:v>
                </c:pt>
                <c:pt idx="5340">
                  <c:v>40616</c:v>
                </c:pt>
                <c:pt idx="5341">
                  <c:v>40617</c:v>
                </c:pt>
                <c:pt idx="5342">
                  <c:v>40618</c:v>
                </c:pt>
                <c:pt idx="5343">
                  <c:v>40619</c:v>
                </c:pt>
                <c:pt idx="5344">
                  <c:v>40620</c:v>
                </c:pt>
                <c:pt idx="5345">
                  <c:v>40623</c:v>
                </c:pt>
                <c:pt idx="5346">
                  <c:v>40624</c:v>
                </c:pt>
                <c:pt idx="5347">
                  <c:v>40625</c:v>
                </c:pt>
                <c:pt idx="5348">
                  <c:v>40626</c:v>
                </c:pt>
                <c:pt idx="5349">
                  <c:v>40627</c:v>
                </c:pt>
                <c:pt idx="5350">
                  <c:v>40630</c:v>
                </c:pt>
                <c:pt idx="5351">
                  <c:v>40631</c:v>
                </c:pt>
                <c:pt idx="5352">
                  <c:v>40632</c:v>
                </c:pt>
                <c:pt idx="5353">
                  <c:v>40633</c:v>
                </c:pt>
                <c:pt idx="5354">
                  <c:v>40634</c:v>
                </c:pt>
                <c:pt idx="5355">
                  <c:v>40637</c:v>
                </c:pt>
                <c:pt idx="5356">
                  <c:v>40638</c:v>
                </c:pt>
                <c:pt idx="5357">
                  <c:v>40639</c:v>
                </c:pt>
                <c:pt idx="5358">
                  <c:v>40640</c:v>
                </c:pt>
                <c:pt idx="5359">
                  <c:v>40641</c:v>
                </c:pt>
                <c:pt idx="5360">
                  <c:v>40644</c:v>
                </c:pt>
                <c:pt idx="5361">
                  <c:v>40645</c:v>
                </c:pt>
                <c:pt idx="5362">
                  <c:v>40646</c:v>
                </c:pt>
                <c:pt idx="5363">
                  <c:v>40647</c:v>
                </c:pt>
                <c:pt idx="5364">
                  <c:v>40648</c:v>
                </c:pt>
                <c:pt idx="5365">
                  <c:v>40651</c:v>
                </c:pt>
                <c:pt idx="5366">
                  <c:v>40652</c:v>
                </c:pt>
                <c:pt idx="5367">
                  <c:v>40653</c:v>
                </c:pt>
                <c:pt idx="5368">
                  <c:v>40654</c:v>
                </c:pt>
                <c:pt idx="5369">
                  <c:v>40658</c:v>
                </c:pt>
                <c:pt idx="5370">
                  <c:v>40659</c:v>
                </c:pt>
                <c:pt idx="5371">
                  <c:v>40660</c:v>
                </c:pt>
                <c:pt idx="5372">
                  <c:v>40661</c:v>
                </c:pt>
                <c:pt idx="5373">
                  <c:v>40662</c:v>
                </c:pt>
                <c:pt idx="5374">
                  <c:v>40665</c:v>
                </c:pt>
                <c:pt idx="5375">
                  <c:v>40666</c:v>
                </c:pt>
                <c:pt idx="5376">
                  <c:v>40667</c:v>
                </c:pt>
                <c:pt idx="5377">
                  <c:v>40668</c:v>
                </c:pt>
                <c:pt idx="5378">
                  <c:v>40669</c:v>
                </c:pt>
                <c:pt idx="5379">
                  <c:v>40672</c:v>
                </c:pt>
                <c:pt idx="5380">
                  <c:v>40673</c:v>
                </c:pt>
                <c:pt idx="5381">
                  <c:v>40674</c:v>
                </c:pt>
                <c:pt idx="5382">
                  <c:v>40675</c:v>
                </c:pt>
                <c:pt idx="5383">
                  <c:v>40676</c:v>
                </c:pt>
                <c:pt idx="5384">
                  <c:v>40679</c:v>
                </c:pt>
                <c:pt idx="5385">
                  <c:v>40680</c:v>
                </c:pt>
                <c:pt idx="5386">
                  <c:v>40681</c:v>
                </c:pt>
                <c:pt idx="5387">
                  <c:v>40682</c:v>
                </c:pt>
                <c:pt idx="5388">
                  <c:v>40683</c:v>
                </c:pt>
                <c:pt idx="5389">
                  <c:v>40686</c:v>
                </c:pt>
                <c:pt idx="5390">
                  <c:v>40687</c:v>
                </c:pt>
                <c:pt idx="5391">
                  <c:v>40688</c:v>
                </c:pt>
                <c:pt idx="5392">
                  <c:v>40689</c:v>
                </c:pt>
                <c:pt idx="5393">
                  <c:v>40690</c:v>
                </c:pt>
                <c:pt idx="5394">
                  <c:v>40694</c:v>
                </c:pt>
                <c:pt idx="5395">
                  <c:v>40695</c:v>
                </c:pt>
                <c:pt idx="5396">
                  <c:v>40696</c:v>
                </c:pt>
                <c:pt idx="5397">
                  <c:v>40697</c:v>
                </c:pt>
                <c:pt idx="5398">
                  <c:v>40700</c:v>
                </c:pt>
                <c:pt idx="5399">
                  <c:v>40701</c:v>
                </c:pt>
                <c:pt idx="5400">
                  <c:v>40702</c:v>
                </c:pt>
                <c:pt idx="5401">
                  <c:v>40703</c:v>
                </c:pt>
                <c:pt idx="5402">
                  <c:v>40704</c:v>
                </c:pt>
                <c:pt idx="5403">
                  <c:v>40707</c:v>
                </c:pt>
                <c:pt idx="5404">
                  <c:v>40708</c:v>
                </c:pt>
                <c:pt idx="5405">
                  <c:v>40709</c:v>
                </c:pt>
                <c:pt idx="5406">
                  <c:v>40710</c:v>
                </c:pt>
                <c:pt idx="5407">
                  <c:v>40711</c:v>
                </c:pt>
                <c:pt idx="5408">
                  <c:v>40714</c:v>
                </c:pt>
                <c:pt idx="5409">
                  <c:v>40715</c:v>
                </c:pt>
                <c:pt idx="5410">
                  <c:v>40716</c:v>
                </c:pt>
                <c:pt idx="5411">
                  <c:v>40717</c:v>
                </c:pt>
                <c:pt idx="5412">
                  <c:v>40718</c:v>
                </c:pt>
                <c:pt idx="5413">
                  <c:v>40721</c:v>
                </c:pt>
                <c:pt idx="5414">
                  <c:v>40722</c:v>
                </c:pt>
                <c:pt idx="5415">
                  <c:v>40723</c:v>
                </c:pt>
                <c:pt idx="5416">
                  <c:v>40724</c:v>
                </c:pt>
                <c:pt idx="5417">
                  <c:v>40725</c:v>
                </c:pt>
                <c:pt idx="5418">
                  <c:v>40729</c:v>
                </c:pt>
                <c:pt idx="5419">
                  <c:v>40730</c:v>
                </c:pt>
                <c:pt idx="5420">
                  <c:v>40731</c:v>
                </c:pt>
                <c:pt idx="5421">
                  <c:v>40732</c:v>
                </c:pt>
                <c:pt idx="5422">
                  <c:v>40735</c:v>
                </c:pt>
                <c:pt idx="5423">
                  <c:v>40736</c:v>
                </c:pt>
                <c:pt idx="5424">
                  <c:v>40737</c:v>
                </c:pt>
                <c:pt idx="5425">
                  <c:v>40738</c:v>
                </c:pt>
                <c:pt idx="5426">
                  <c:v>40739</c:v>
                </c:pt>
                <c:pt idx="5427">
                  <c:v>40742</c:v>
                </c:pt>
                <c:pt idx="5428">
                  <c:v>40743</c:v>
                </c:pt>
                <c:pt idx="5429">
                  <c:v>40744</c:v>
                </c:pt>
                <c:pt idx="5430">
                  <c:v>40745</c:v>
                </c:pt>
                <c:pt idx="5431">
                  <c:v>40746</c:v>
                </c:pt>
                <c:pt idx="5432">
                  <c:v>40749</c:v>
                </c:pt>
                <c:pt idx="5433">
                  <c:v>40750</c:v>
                </c:pt>
                <c:pt idx="5434">
                  <c:v>40751</c:v>
                </c:pt>
                <c:pt idx="5435">
                  <c:v>40752</c:v>
                </c:pt>
                <c:pt idx="5436">
                  <c:v>40753</c:v>
                </c:pt>
                <c:pt idx="5437">
                  <c:v>40756</c:v>
                </c:pt>
                <c:pt idx="5438">
                  <c:v>40757</c:v>
                </c:pt>
                <c:pt idx="5439">
                  <c:v>40758</c:v>
                </c:pt>
                <c:pt idx="5440">
                  <c:v>40759</c:v>
                </c:pt>
                <c:pt idx="5441">
                  <c:v>40760</c:v>
                </c:pt>
                <c:pt idx="5442">
                  <c:v>40763</c:v>
                </c:pt>
                <c:pt idx="5443">
                  <c:v>40764</c:v>
                </c:pt>
                <c:pt idx="5444">
                  <c:v>40765</c:v>
                </c:pt>
                <c:pt idx="5445">
                  <c:v>40766</c:v>
                </c:pt>
                <c:pt idx="5446">
                  <c:v>40767</c:v>
                </c:pt>
                <c:pt idx="5447">
                  <c:v>40770</c:v>
                </c:pt>
                <c:pt idx="5448">
                  <c:v>40771</c:v>
                </c:pt>
                <c:pt idx="5449">
                  <c:v>40772</c:v>
                </c:pt>
                <c:pt idx="5450">
                  <c:v>40773</c:v>
                </c:pt>
                <c:pt idx="5451">
                  <c:v>40774</c:v>
                </c:pt>
                <c:pt idx="5452">
                  <c:v>40777</c:v>
                </c:pt>
                <c:pt idx="5453">
                  <c:v>40778</c:v>
                </c:pt>
                <c:pt idx="5454">
                  <c:v>40779</c:v>
                </c:pt>
                <c:pt idx="5455">
                  <c:v>40780</c:v>
                </c:pt>
                <c:pt idx="5456">
                  <c:v>40781</c:v>
                </c:pt>
                <c:pt idx="5457">
                  <c:v>40784</c:v>
                </c:pt>
                <c:pt idx="5458">
                  <c:v>40785</c:v>
                </c:pt>
                <c:pt idx="5459">
                  <c:v>40786</c:v>
                </c:pt>
                <c:pt idx="5460">
                  <c:v>40787</c:v>
                </c:pt>
                <c:pt idx="5461">
                  <c:v>40788</c:v>
                </c:pt>
                <c:pt idx="5462">
                  <c:v>40792</c:v>
                </c:pt>
                <c:pt idx="5463">
                  <c:v>40793</c:v>
                </c:pt>
                <c:pt idx="5464">
                  <c:v>40794</c:v>
                </c:pt>
                <c:pt idx="5465">
                  <c:v>40795</c:v>
                </c:pt>
                <c:pt idx="5466">
                  <c:v>40798</c:v>
                </c:pt>
                <c:pt idx="5467">
                  <c:v>40799</c:v>
                </c:pt>
                <c:pt idx="5468">
                  <c:v>40800</c:v>
                </c:pt>
                <c:pt idx="5469">
                  <c:v>40801</c:v>
                </c:pt>
                <c:pt idx="5470">
                  <c:v>40802</c:v>
                </c:pt>
                <c:pt idx="5471">
                  <c:v>40805</c:v>
                </c:pt>
                <c:pt idx="5472">
                  <c:v>40806</c:v>
                </c:pt>
                <c:pt idx="5473">
                  <c:v>40807</c:v>
                </c:pt>
                <c:pt idx="5474">
                  <c:v>40808</c:v>
                </c:pt>
                <c:pt idx="5475">
                  <c:v>40809</c:v>
                </c:pt>
                <c:pt idx="5476">
                  <c:v>40812</c:v>
                </c:pt>
                <c:pt idx="5477">
                  <c:v>40813</c:v>
                </c:pt>
                <c:pt idx="5478">
                  <c:v>40814</c:v>
                </c:pt>
                <c:pt idx="5479">
                  <c:v>40815</c:v>
                </c:pt>
                <c:pt idx="5480">
                  <c:v>40816</c:v>
                </c:pt>
                <c:pt idx="5481">
                  <c:v>40819</c:v>
                </c:pt>
                <c:pt idx="5482">
                  <c:v>40820</c:v>
                </c:pt>
                <c:pt idx="5483">
                  <c:v>40821</c:v>
                </c:pt>
                <c:pt idx="5484">
                  <c:v>40822</c:v>
                </c:pt>
                <c:pt idx="5485">
                  <c:v>40823</c:v>
                </c:pt>
                <c:pt idx="5486">
                  <c:v>40826</c:v>
                </c:pt>
                <c:pt idx="5487">
                  <c:v>40827</c:v>
                </c:pt>
                <c:pt idx="5488">
                  <c:v>40828</c:v>
                </c:pt>
                <c:pt idx="5489">
                  <c:v>40829</c:v>
                </c:pt>
                <c:pt idx="5490">
                  <c:v>40830</c:v>
                </c:pt>
                <c:pt idx="5491">
                  <c:v>40833</c:v>
                </c:pt>
                <c:pt idx="5492">
                  <c:v>40834</c:v>
                </c:pt>
                <c:pt idx="5493">
                  <c:v>40835</c:v>
                </c:pt>
                <c:pt idx="5494">
                  <c:v>40836</c:v>
                </c:pt>
                <c:pt idx="5495">
                  <c:v>40837</c:v>
                </c:pt>
                <c:pt idx="5496">
                  <c:v>40840</c:v>
                </c:pt>
                <c:pt idx="5497">
                  <c:v>40841</c:v>
                </c:pt>
                <c:pt idx="5498">
                  <c:v>40842</c:v>
                </c:pt>
                <c:pt idx="5499">
                  <c:v>40843</c:v>
                </c:pt>
                <c:pt idx="5500">
                  <c:v>40844</c:v>
                </c:pt>
                <c:pt idx="5501">
                  <c:v>40847</c:v>
                </c:pt>
                <c:pt idx="5502">
                  <c:v>40848</c:v>
                </c:pt>
                <c:pt idx="5503">
                  <c:v>40849</c:v>
                </c:pt>
                <c:pt idx="5504">
                  <c:v>40850</c:v>
                </c:pt>
                <c:pt idx="5505">
                  <c:v>40851</c:v>
                </c:pt>
                <c:pt idx="5506">
                  <c:v>40854</c:v>
                </c:pt>
                <c:pt idx="5507">
                  <c:v>40855</c:v>
                </c:pt>
                <c:pt idx="5508">
                  <c:v>40856</c:v>
                </c:pt>
                <c:pt idx="5509">
                  <c:v>40857</c:v>
                </c:pt>
                <c:pt idx="5510">
                  <c:v>40858</c:v>
                </c:pt>
                <c:pt idx="5511">
                  <c:v>40861</c:v>
                </c:pt>
                <c:pt idx="5512">
                  <c:v>40862</c:v>
                </c:pt>
                <c:pt idx="5513">
                  <c:v>40863</c:v>
                </c:pt>
                <c:pt idx="5514">
                  <c:v>40864</c:v>
                </c:pt>
                <c:pt idx="5515">
                  <c:v>40865</c:v>
                </c:pt>
                <c:pt idx="5516">
                  <c:v>40868</c:v>
                </c:pt>
                <c:pt idx="5517">
                  <c:v>40869</c:v>
                </c:pt>
                <c:pt idx="5518">
                  <c:v>40870</c:v>
                </c:pt>
                <c:pt idx="5519">
                  <c:v>40872</c:v>
                </c:pt>
                <c:pt idx="5520">
                  <c:v>40875</c:v>
                </c:pt>
                <c:pt idx="5521">
                  <c:v>40876</c:v>
                </c:pt>
                <c:pt idx="5522">
                  <c:v>40877</c:v>
                </c:pt>
                <c:pt idx="5523">
                  <c:v>40878</c:v>
                </c:pt>
                <c:pt idx="5524">
                  <c:v>40879</c:v>
                </c:pt>
                <c:pt idx="5525">
                  <c:v>40882</c:v>
                </c:pt>
                <c:pt idx="5526">
                  <c:v>40883</c:v>
                </c:pt>
                <c:pt idx="5527">
                  <c:v>40884</c:v>
                </c:pt>
                <c:pt idx="5528">
                  <c:v>40885</c:v>
                </c:pt>
                <c:pt idx="5529">
                  <c:v>40886</c:v>
                </c:pt>
                <c:pt idx="5530">
                  <c:v>40889</c:v>
                </c:pt>
                <c:pt idx="5531">
                  <c:v>40890</c:v>
                </c:pt>
                <c:pt idx="5532">
                  <c:v>40891</c:v>
                </c:pt>
                <c:pt idx="5533">
                  <c:v>40892</c:v>
                </c:pt>
                <c:pt idx="5534">
                  <c:v>40893</c:v>
                </c:pt>
                <c:pt idx="5535">
                  <c:v>40896</c:v>
                </c:pt>
                <c:pt idx="5536">
                  <c:v>40897</c:v>
                </c:pt>
                <c:pt idx="5537">
                  <c:v>40898</c:v>
                </c:pt>
                <c:pt idx="5538">
                  <c:v>40899</c:v>
                </c:pt>
                <c:pt idx="5539">
                  <c:v>40900</c:v>
                </c:pt>
                <c:pt idx="5540">
                  <c:v>40904</c:v>
                </c:pt>
                <c:pt idx="5541">
                  <c:v>40905</c:v>
                </c:pt>
                <c:pt idx="5542">
                  <c:v>40906</c:v>
                </c:pt>
                <c:pt idx="5543">
                  <c:v>40907</c:v>
                </c:pt>
                <c:pt idx="5544">
                  <c:v>40911</c:v>
                </c:pt>
                <c:pt idx="5545">
                  <c:v>40912</c:v>
                </c:pt>
                <c:pt idx="5546">
                  <c:v>40913</c:v>
                </c:pt>
                <c:pt idx="5547">
                  <c:v>40914</c:v>
                </c:pt>
                <c:pt idx="5548">
                  <c:v>40917</c:v>
                </c:pt>
                <c:pt idx="5549">
                  <c:v>40918</c:v>
                </c:pt>
                <c:pt idx="5550">
                  <c:v>40919</c:v>
                </c:pt>
                <c:pt idx="5551">
                  <c:v>40920</c:v>
                </c:pt>
                <c:pt idx="5552">
                  <c:v>40921</c:v>
                </c:pt>
                <c:pt idx="5553">
                  <c:v>40925</c:v>
                </c:pt>
                <c:pt idx="5554">
                  <c:v>40926</c:v>
                </c:pt>
                <c:pt idx="5555">
                  <c:v>40927</c:v>
                </c:pt>
                <c:pt idx="5556">
                  <c:v>40928</c:v>
                </c:pt>
                <c:pt idx="5557">
                  <c:v>40931</c:v>
                </c:pt>
                <c:pt idx="5558">
                  <c:v>40932</c:v>
                </c:pt>
                <c:pt idx="5559">
                  <c:v>40933</c:v>
                </c:pt>
                <c:pt idx="5560">
                  <c:v>40934</c:v>
                </c:pt>
                <c:pt idx="5561">
                  <c:v>40935</c:v>
                </c:pt>
                <c:pt idx="5562">
                  <c:v>40938</c:v>
                </c:pt>
                <c:pt idx="5563">
                  <c:v>40939</c:v>
                </c:pt>
                <c:pt idx="5564">
                  <c:v>40940</c:v>
                </c:pt>
                <c:pt idx="5565">
                  <c:v>40941</c:v>
                </c:pt>
                <c:pt idx="5566">
                  <c:v>40942</c:v>
                </c:pt>
                <c:pt idx="5567">
                  <c:v>40945</c:v>
                </c:pt>
                <c:pt idx="5568">
                  <c:v>40946</c:v>
                </c:pt>
                <c:pt idx="5569">
                  <c:v>40947</c:v>
                </c:pt>
                <c:pt idx="5570">
                  <c:v>40948</c:v>
                </c:pt>
                <c:pt idx="5571">
                  <c:v>40949</c:v>
                </c:pt>
                <c:pt idx="5572">
                  <c:v>40952</c:v>
                </c:pt>
                <c:pt idx="5573">
                  <c:v>40953</c:v>
                </c:pt>
                <c:pt idx="5574">
                  <c:v>40954</c:v>
                </c:pt>
                <c:pt idx="5575">
                  <c:v>40955</c:v>
                </c:pt>
                <c:pt idx="5576">
                  <c:v>40956</c:v>
                </c:pt>
                <c:pt idx="5577">
                  <c:v>40960</c:v>
                </c:pt>
                <c:pt idx="5578">
                  <c:v>40961</c:v>
                </c:pt>
                <c:pt idx="5579">
                  <c:v>40962</c:v>
                </c:pt>
                <c:pt idx="5580">
                  <c:v>40963</c:v>
                </c:pt>
                <c:pt idx="5581">
                  <c:v>40966</c:v>
                </c:pt>
                <c:pt idx="5582">
                  <c:v>40967</c:v>
                </c:pt>
                <c:pt idx="5583">
                  <c:v>40968</c:v>
                </c:pt>
                <c:pt idx="5584">
                  <c:v>40969</c:v>
                </c:pt>
                <c:pt idx="5585">
                  <c:v>40970</c:v>
                </c:pt>
                <c:pt idx="5586">
                  <c:v>40973</c:v>
                </c:pt>
                <c:pt idx="5587">
                  <c:v>40974</c:v>
                </c:pt>
                <c:pt idx="5588">
                  <c:v>40975</c:v>
                </c:pt>
                <c:pt idx="5589">
                  <c:v>40976</c:v>
                </c:pt>
                <c:pt idx="5590">
                  <c:v>40977</c:v>
                </c:pt>
                <c:pt idx="5591">
                  <c:v>40980</c:v>
                </c:pt>
                <c:pt idx="5592">
                  <c:v>40981</c:v>
                </c:pt>
                <c:pt idx="5593">
                  <c:v>40982</c:v>
                </c:pt>
                <c:pt idx="5594">
                  <c:v>40983</c:v>
                </c:pt>
                <c:pt idx="5595">
                  <c:v>40984</c:v>
                </c:pt>
                <c:pt idx="5596">
                  <c:v>40987</c:v>
                </c:pt>
                <c:pt idx="5597">
                  <c:v>40988</c:v>
                </c:pt>
                <c:pt idx="5598">
                  <c:v>40989</c:v>
                </c:pt>
                <c:pt idx="5599">
                  <c:v>40990</c:v>
                </c:pt>
                <c:pt idx="5600">
                  <c:v>40991</c:v>
                </c:pt>
                <c:pt idx="5601">
                  <c:v>40994</c:v>
                </c:pt>
                <c:pt idx="5602">
                  <c:v>40995</c:v>
                </c:pt>
                <c:pt idx="5603">
                  <c:v>40996</c:v>
                </c:pt>
                <c:pt idx="5604">
                  <c:v>40997</c:v>
                </c:pt>
                <c:pt idx="5605">
                  <c:v>40998</c:v>
                </c:pt>
                <c:pt idx="5606">
                  <c:v>41001</c:v>
                </c:pt>
                <c:pt idx="5607">
                  <c:v>41002</c:v>
                </c:pt>
                <c:pt idx="5608">
                  <c:v>41003</c:v>
                </c:pt>
                <c:pt idx="5609">
                  <c:v>41004</c:v>
                </c:pt>
                <c:pt idx="5610">
                  <c:v>41008</c:v>
                </c:pt>
                <c:pt idx="5611">
                  <c:v>41009</c:v>
                </c:pt>
                <c:pt idx="5612">
                  <c:v>41010</c:v>
                </c:pt>
                <c:pt idx="5613">
                  <c:v>41011</c:v>
                </c:pt>
                <c:pt idx="5614">
                  <c:v>41012</c:v>
                </c:pt>
                <c:pt idx="5615">
                  <c:v>41015</c:v>
                </c:pt>
                <c:pt idx="5616">
                  <c:v>41016</c:v>
                </c:pt>
                <c:pt idx="5617">
                  <c:v>41017</c:v>
                </c:pt>
                <c:pt idx="5618">
                  <c:v>41018</c:v>
                </c:pt>
                <c:pt idx="5619">
                  <c:v>41019</c:v>
                </c:pt>
                <c:pt idx="5620">
                  <c:v>41022</c:v>
                </c:pt>
                <c:pt idx="5621">
                  <c:v>41023</c:v>
                </c:pt>
                <c:pt idx="5622">
                  <c:v>41024</c:v>
                </c:pt>
                <c:pt idx="5623">
                  <c:v>41025</c:v>
                </c:pt>
                <c:pt idx="5624">
                  <c:v>41026</c:v>
                </c:pt>
                <c:pt idx="5625">
                  <c:v>41029</c:v>
                </c:pt>
                <c:pt idx="5626">
                  <c:v>41030</c:v>
                </c:pt>
                <c:pt idx="5627">
                  <c:v>41031</c:v>
                </c:pt>
                <c:pt idx="5628">
                  <c:v>41032</c:v>
                </c:pt>
                <c:pt idx="5629">
                  <c:v>41033</c:v>
                </c:pt>
                <c:pt idx="5630">
                  <c:v>41036</c:v>
                </c:pt>
                <c:pt idx="5631">
                  <c:v>41037</c:v>
                </c:pt>
                <c:pt idx="5632">
                  <c:v>41038</c:v>
                </c:pt>
                <c:pt idx="5633">
                  <c:v>41039</c:v>
                </c:pt>
                <c:pt idx="5634">
                  <c:v>41040</c:v>
                </c:pt>
                <c:pt idx="5635">
                  <c:v>41043</c:v>
                </c:pt>
                <c:pt idx="5636">
                  <c:v>41044</c:v>
                </c:pt>
                <c:pt idx="5637">
                  <c:v>41045</c:v>
                </c:pt>
                <c:pt idx="5638">
                  <c:v>41046</c:v>
                </c:pt>
                <c:pt idx="5639">
                  <c:v>41047</c:v>
                </c:pt>
                <c:pt idx="5640">
                  <c:v>41050</c:v>
                </c:pt>
                <c:pt idx="5641">
                  <c:v>41051</c:v>
                </c:pt>
                <c:pt idx="5642">
                  <c:v>41052</c:v>
                </c:pt>
                <c:pt idx="5643">
                  <c:v>41053</c:v>
                </c:pt>
                <c:pt idx="5644">
                  <c:v>41054</c:v>
                </c:pt>
                <c:pt idx="5645">
                  <c:v>41058</c:v>
                </c:pt>
                <c:pt idx="5646">
                  <c:v>41059</c:v>
                </c:pt>
                <c:pt idx="5647">
                  <c:v>41060</c:v>
                </c:pt>
                <c:pt idx="5648">
                  <c:v>41061</c:v>
                </c:pt>
                <c:pt idx="5649">
                  <c:v>41064</c:v>
                </c:pt>
                <c:pt idx="5650">
                  <c:v>41065</c:v>
                </c:pt>
                <c:pt idx="5651">
                  <c:v>41066</c:v>
                </c:pt>
                <c:pt idx="5652">
                  <c:v>41067</c:v>
                </c:pt>
                <c:pt idx="5653">
                  <c:v>41068</c:v>
                </c:pt>
                <c:pt idx="5654">
                  <c:v>41071</c:v>
                </c:pt>
                <c:pt idx="5655">
                  <c:v>41072</c:v>
                </c:pt>
                <c:pt idx="5656">
                  <c:v>41073</c:v>
                </c:pt>
                <c:pt idx="5657">
                  <c:v>41074</c:v>
                </c:pt>
                <c:pt idx="5658">
                  <c:v>41075</c:v>
                </c:pt>
                <c:pt idx="5659">
                  <c:v>41078</c:v>
                </c:pt>
                <c:pt idx="5660">
                  <c:v>41079</c:v>
                </c:pt>
                <c:pt idx="5661">
                  <c:v>41080</c:v>
                </c:pt>
                <c:pt idx="5662">
                  <c:v>41081</c:v>
                </c:pt>
                <c:pt idx="5663">
                  <c:v>41082</c:v>
                </c:pt>
                <c:pt idx="5664">
                  <c:v>41085</c:v>
                </c:pt>
                <c:pt idx="5665">
                  <c:v>41086</c:v>
                </c:pt>
                <c:pt idx="5666">
                  <c:v>41087</c:v>
                </c:pt>
                <c:pt idx="5667">
                  <c:v>41088</c:v>
                </c:pt>
                <c:pt idx="5668">
                  <c:v>41089</c:v>
                </c:pt>
                <c:pt idx="5669">
                  <c:v>41092</c:v>
                </c:pt>
                <c:pt idx="5670">
                  <c:v>41093</c:v>
                </c:pt>
                <c:pt idx="5671">
                  <c:v>41095</c:v>
                </c:pt>
                <c:pt idx="5672">
                  <c:v>41096</c:v>
                </c:pt>
                <c:pt idx="5673">
                  <c:v>41099</c:v>
                </c:pt>
                <c:pt idx="5674">
                  <c:v>41100</c:v>
                </c:pt>
                <c:pt idx="5675">
                  <c:v>41101</c:v>
                </c:pt>
                <c:pt idx="5676">
                  <c:v>41102</c:v>
                </c:pt>
                <c:pt idx="5677">
                  <c:v>41103</c:v>
                </c:pt>
                <c:pt idx="5678">
                  <c:v>41106</c:v>
                </c:pt>
                <c:pt idx="5679">
                  <c:v>41107</c:v>
                </c:pt>
                <c:pt idx="5680">
                  <c:v>41108</c:v>
                </c:pt>
                <c:pt idx="5681">
                  <c:v>41109</c:v>
                </c:pt>
                <c:pt idx="5682">
                  <c:v>41110</c:v>
                </c:pt>
                <c:pt idx="5683">
                  <c:v>41113</c:v>
                </c:pt>
                <c:pt idx="5684">
                  <c:v>41114</c:v>
                </c:pt>
                <c:pt idx="5685">
                  <c:v>41115</c:v>
                </c:pt>
                <c:pt idx="5686">
                  <c:v>41116</c:v>
                </c:pt>
                <c:pt idx="5687">
                  <c:v>41117</c:v>
                </c:pt>
                <c:pt idx="5688">
                  <c:v>41120</c:v>
                </c:pt>
                <c:pt idx="5689">
                  <c:v>41121</c:v>
                </c:pt>
                <c:pt idx="5690">
                  <c:v>41122</c:v>
                </c:pt>
                <c:pt idx="5691">
                  <c:v>41123</c:v>
                </c:pt>
                <c:pt idx="5692">
                  <c:v>41124</c:v>
                </c:pt>
                <c:pt idx="5693">
                  <c:v>41127</c:v>
                </c:pt>
                <c:pt idx="5694">
                  <c:v>41128</c:v>
                </c:pt>
                <c:pt idx="5695">
                  <c:v>41129</c:v>
                </c:pt>
                <c:pt idx="5696">
                  <c:v>41130</c:v>
                </c:pt>
                <c:pt idx="5697">
                  <c:v>41131</c:v>
                </c:pt>
                <c:pt idx="5698">
                  <c:v>41134</c:v>
                </c:pt>
                <c:pt idx="5699">
                  <c:v>41135</c:v>
                </c:pt>
                <c:pt idx="5700">
                  <c:v>41136</c:v>
                </c:pt>
                <c:pt idx="5701">
                  <c:v>41137</c:v>
                </c:pt>
                <c:pt idx="5702">
                  <c:v>41138</c:v>
                </c:pt>
                <c:pt idx="5703">
                  <c:v>41141</c:v>
                </c:pt>
                <c:pt idx="5704">
                  <c:v>41142</c:v>
                </c:pt>
                <c:pt idx="5705">
                  <c:v>41143</c:v>
                </c:pt>
                <c:pt idx="5706">
                  <c:v>41144</c:v>
                </c:pt>
                <c:pt idx="5707">
                  <c:v>41145</c:v>
                </c:pt>
                <c:pt idx="5708">
                  <c:v>41148</c:v>
                </c:pt>
                <c:pt idx="5709">
                  <c:v>41149</c:v>
                </c:pt>
                <c:pt idx="5710">
                  <c:v>41150</c:v>
                </c:pt>
                <c:pt idx="5711">
                  <c:v>41151</c:v>
                </c:pt>
                <c:pt idx="5712">
                  <c:v>41152</c:v>
                </c:pt>
                <c:pt idx="5713">
                  <c:v>41156</c:v>
                </c:pt>
                <c:pt idx="5714">
                  <c:v>41157</c:v>
                </c:pt>
                <c:pt idx="5715">
                  <c:v>41158</c:v>
                </c:pt>
                <c:pt idx="5716">
                  <c:v>41159</c:v>
                </c:pt>
                <c:pt idx="5717">
                  <c:v>41162</c:v>
                </c:pt>
                <c:pt idx="5718">
                  <c:v>41163</c:v>
                </c:pt>
                <c:pt idx="5719">
                  <c:v>41164</c:v>
                </c:pt>
                <c:pt idx="5720">
                  <c:v>41165</c:v>
                </c:pt>
                <c:pt idx="5721">
                  <c:v>41166</c:v>
                </c:pt>
                <c:pt idx="5722">
                  <c:v>41169</c:v>
                </c:pt>
                <c:pt idx="5723">
                  <c:v>41170</c:v>
                </c:pt>
                <c:pt idx="5724">
                  <c:v>41171</c:v>
                </c:pt>
                <c:pt idx="5725">
                  <c:v>41172</c:v>
                </c:pt>
                <c:pt idx="5726">
                  <c:v>41173</c:v>
                </c:pt>
                <c:pt idx="5727">
                  <c:v>41176</c:v>
                </c:pt>
                <c:pt idx="5728">
                  <c:v>41177</c:v>
                </c:pt>
                <c:pt idx="5729">
                  <c:v>41178</c:v>
                </c:pt>
                <c:pt idx="5730">
                  <c:v>41179</c:v>
                </c:pt>
                <c:pt idx="5731">
                  <c:v>41180</c:v>
                </c:pt>
                <c:pt idx="5732">
                  <c:v>41183</c:v>
                </c:pt>
                <c:pt idx="5733">
                  <c:v>41184</c:v>
                </c:pt>
                <c:pt idx="5734">
                  <c:v>41185</c:v>
                </c:pt>
                <c:pt idx="5735">
                  <c:v>41186</c:v>
                </c:pt>
                <c:pt idx="5736">
                  <c:v>41187</c:v>
                </c:pt>
                <c:pt idx="5737">
                  <c:v>41190</c:v>
                </c:pt>
                <c:pt idx="5738">
                  <c:v>41191</c:v>
                </c:pt>
                <c:pt idx="5739">
                  <c:v>41192</c:v>
                </c:pt>
                <c:pt idx="5740">
                  <c:v>41193</c:v>
                </c:pt>
                <c:pt idx="5741">
                  <c:v>41194</c:v>
                </c:pt>
                <c:pt idx="5742">
                  <c:v>41197</c:v>
                </c:pt>
                <c:pt idx="5743">
                  <c:v>41198</c:v>
                </c:pt>
                <c:pt idx="5744">
                  <c:v>41199</c:v>
                </c:pt>
                <c:pt idx="5745">
                  <c:v>41200</c:v>
                </c:pt>
                <c:pt idx="5746">
                  <c:v>41201</c:v>
                </c:pt>
                <c:pt idx="5747">
                  <c:v>41204</c:v>
                </c:pt>
                <c:pt idx="5748">
                  <c:v>41205</c:v>
                </c:pt>
                <c:pt idx="5749">
                  <c:v>41206</c:v>
                </c:pt>
                <c:pt idx="5750">
                  <c:v>41207</c:v>
                </c:pt>
                <c:pt idx="5751">
                  <c:v>41208</c:v>
                </c:pt>
                <c:pt idx="5752">
                  <c:v>41213</c:v>
                </c:pt>
                <c:pt idx="5753">
                  <c:v>41214</c:v>
                </c:pt>
                <c:pt idx="5754">
                  <c:v>41215</c:v>
                </c:pt>
                <c:pt idx="5755">
                  <c:v>41218</c:v>
                </c:pt>
                <c:pt idx="5756">
                  <c:v>41219</c:v>
                </c:pt>
                <c:pt idx="5757">
                  <c:v>41220</c:v>
                </c:pt>
                <c:pt idx="5758">
                  <c:v>41221</c:v>
                </c:pt>
                <c:pt idx="5759">
                  <c:v>41222</c:v>
                </c:pt>
                <c:pt idx="5760">
                  <c:v>41225</c:v>
                </c:pt>
                <c:pt idx="5761">
                  <c:v>41226</c:v>
                </c:pt>
                <c:pt idx="5762">
                  <c:v>41227</c:v>
                </c:pt>
                <c:pt idx="5763">
                  <c:v>41228</c:v>
                </c:pt>
                <c:pt idx="5764">
                  <c:v>41229</c:v>
                </c:pt>
                <c:pt idx="5765">
                  <c:v>41232</c:v>
                </c:pt>
                <c:pt idx="5766">
                  <c:v>41233</c:v>
                </c:pt>
                <c:pt idx="5767">
                  <c:v>41234</c:v>
                </c:pt>
                <c:pt idx="5768">
                  <c:v>41236</c:v>
                </c:pt>
                <c:pt idx="5769">
                  <c:v>41239</c:v>
                </c:pt>
                <c:pt idx="5770">
                  <c:v>41240</c:v>
                </c:pt>
                <c:pt idx="5771">
                  <c:v>41241</c:v>
                </c:pt>
                <c:pt idx="5772">
                  <c:v>41242</c:v>
                </c:pt>
                <c:pt idx="5773">
                  <c:v>41243</c:v>
                </c:pt>
                <c:pt idx="5774">
                  <c:v>41246</c:v>
                </c:pt>
                <c:pt idx="5775">
                  <c:v>41247</c:v>
                </c:pt>
                <c:pt idx="5776">
                  <c:v>41248</c:v>
                </c:pt>
                <c:pt idx="5777">
                  <c:v>41249</c:v>
                </c:pt>
                <c:pt idx="5778">
                  <c:v>41250</c:v>
                </c:pt>
                <c:pt idx="5779">
                  <c:v>41253</c:v>
                </c:pt>
                <c:pt idx="5780">
                  <c:v>41254</c:v>
                </c:pt>
                <c:pt idx="5781">
                  <c:v>41255</c:v>
                </c:pt>
                <c:pt idx="5782">
                  <c:v>41256</c:v>
                </c:pt>
                <c:pt idx="5783">
                  <c:v>41257</c:v>
                </c:pt>
                <c:pt idx="5784">
                  <c:v>41260</c:v>
                </c:pt>
                <c:pt idx="5785">
                  <c:v>41261</c:v>
                </c:pt>
                <c:pt idx="5786">
                  <c:v>41262</c:v>
                </c:pt>
                <c:pt idx="5787">
                  <c:v>41263</c:v>
                </c:pt>
                <c:pt idx="5788">
                  <c:v>41264</c:v>
                </c:pt>
                <c:pt idx="5789">
                  <c:v>41267</c:v>
                </c:pt>
                <c:pt idx="5790">
                  <c:v>41269</c:v>
                </c:pt>
                <c:pt idx="5791">
                  <c:v>41270</c:v>
                </c:pt>
                <c:pt idx="5792">
                  <c:v>41271</c:v>
                </c:pt>
                <c:pt idx="5793">
                  <c:v>41274</c:v>
                </c:pt>
                <c:pt idx="5794">
                  <c:v>41276</c:v>
                </c:pt>
                <c:pt idx="5795">
                  <c:v>41277</c:v>
                </c:pt>
                <c:pt idx="5796">
                  <c:v>41278</c:v>
                </c:pt>
                <c:pt idx="5797">
                  <c:v>41281</c:v>
                </c:pt>
                <c:pt idx="5798">
                  <c:v>41282</c:v>
                </c:pt>
                <c:pt idx="5799">
                  <c:v>41283</c:v>
                </c:pt>
                <c:pt idx="5800">
                  <c:v>41284</c:v>
                </c:pt>
                <c:pt idx="5801">
                  <c:v>41285</c:v>
                </c:pt>
                <c:pt idx="5802">
                  <c:v>41288</c:v>
                </c:pt>
                <c:pt idx="5803">
                  <c:v>41289</c:v>
                </c:pt>
                <c:pt idx="5804">
                  <c:v>41290</c:v>
                </c:pt>
                <c:pt idx="5805">
                  <c:v>41291</c:v>
                </c:pt>
                <c:pt idx="5806">
                  <c:v>41292</c:v>
                </c:pt>
                <c:pt idx="5807">
                  <c:v>41296</c:v>
                </c:pt>
                <c:pt idx="5808">
                  <c:v>41297</c:v>
                </c:pt>
                <c:pt idx="5809">
                  <c:v>41298</c:v>
                </c:pt>
                <c:pt idx="5810">
                  <c:v>41299</c:v>
                </c:pt>
                <c:pt idx="5811">
                  <c:v>41302</c:v>
                </c:pt>
                <c:pt idx="5812">
                  <c:v>41303</c:v>
                </c:pt>
                <c:pt idx="5813">
                  <c:v>41304</c:v>
                </c:pt>
                <c:pt idx="5814">
                  <c:v>41305</c:v>
                </c:pt>
                <c:pt idx="5815">
                  <c:v>41306</c:v>
                </c:pt>
                <c:pt idx="5816">
                  <c:v>41309</c:v>
                </c:pt>
                <c:pt idx="5817">
                  <c:v>41310</c:v>
                </c:pt>
                <c:pt idx="5818">
                  <c:v>41311</c:v>
                </c:pt>
                <c:pt idx="5819">
                  <c:v>41312</c:v>
                </c:pt>
                <c:pt idx="5820">
                  <c:v>41313</c:v>
                </c:pt>
                <c:pt idx="5821">
                  <c:v>41316</c:v>
                </c:pt>
                <c:pt idx="5822">
                  <c:v>41317</c:v>
                </c:pt>
                <c:pt idx="5823">
                  <c:v>41318</c:v>
                </c:pt>
                <c:pt idx="5824">
                  <c:v>41319</c:v>
                </c:pt>
                <c:pt idx="5825">
                  <c:v>41320</c:v>
                </c:pt>
                <c:pt idx="5826">
                  <c:v>41324</c:v>
                </c:pt>
                <c:pt idx="5827">
                  <c:v>41325</c:v>
                </c:pt>
                <c:pt idx="5828">
                  <c:v>41326</c:v>
                </c:pt>
                <c:pt idx="5829">
                  <c:v>41327</c:v>
                </c:pt>
                <c:pt idx="5830">
                  <c:v>41330</c:v>
                </c:pt>
                <c:pt idx="5831">
                  <c:v>41331</c:v>
                </c:pt>
                <c:pt idx="5832">
                  <c:v>41332</c:v>
                </c:pt>
                <c:pt idx="5833">
                  <c:v>41333</c:v>
                </c:pt>
                <c:pt idx="5834">
                  <c:v>41334</c:v>
                </c:pt>
                <c:pt idx="5835">
                  <c:v>41337</c:v>
                </c:pt>
                <c:pt idx="5836">
                  <c:v>41338</c:v>
                </c:pt>
                <c:pt idx="5837">
                  <c:v>41339</c:v>
                </c:pt>
                <c:pt idx="5838">
                  <c:v>41340</c:v>
                </c:pt>
                <c:pt idx="5839">
                  <c:v>41341</c:v>
                </c:pt>
                <c:pt idx="5840">
                  <c:v>41344</c:v>
                </c:pt>
                <c:pt idx="5841">
                  <c:v>41345</c:v>
                </c:pt>
                <c:pt idx="5842">
                  <c:v>41346</c:v>
                </c:pt>
                <c:pt idx="5843">
                  <c:v>41347</c:v>
                </c:pt>
                <c:pt idx="5844">
                  <c:v>41348</c:v>
                </c:pt>
                <c:pt idx="5845">
                  <c:v>41351</c:v>
                </c:pt>
                <c:pt idx="5846">
                  <c:v>41352</c:v>
                </c:pt>
                <c:pt idx="5847">
                  <c:v>41353</c:v>
                </c:pt>
                <c:pt idx="5848">
                  <c:v>41354</c:v>
                </c:pt>
                <c:pt idx="5849">
                  <c:v>41355</c:v>
                </c:pt>
                <c:pt idx="5850">
                  <c:v>41358</c:v>
                </c:pt>
                <c:pt idx="5851">
                  <c:v>41359</c:v>
                </c:pt>
                <c:pt idx="5852">
                  <c:v>41360</c:v>
                </c:pt>
                <c:pt idx="5853">
                  <c:v>41361</c:v>
                </c:pt>
                <c:pt idx="5854">
                  <c:v>41365</c:v>
                </c:pt>
                <c:pt idx="5855">
                  <c:v>41366</c:v>
                </c:pt>
                <c:pt idx="5856">
                  <c:v>41367</c:v>
                </c:pt>
                <c:pt idx="5857">
                  <c:v>41368</c:v>
                </c:pt>
                <c:pt idx="5858">
                  <c:v>41369</c:v>
                </c:pt>
                <c:pt idx="5859">
                  <c:v>41372</c:v>
                </c:pt>
                <c:pt idx="5860">
                  <c:v>41373</c:v>
                </c:pt>
                <c:pt idx="5861">
                  <c:v>41374</c:v>
                </c:pt>
                <c:pt idx="5862">
                  <c:v>41375</c:v>
                </c:pt>
                <c:pt idx="5863">
                  <c:v>41376</c:v>
                </c:pt>
                <c:pt idx="5864">
                  <c:v>41379</c:v>
                </c:pt>
                <c:pt idx="5865">
                  <c:v>41380</c:v>
                </c:pt>
                <c:pt idx="5866">
                  <c:v>41381</c:v>
                </c:pt>
                <c:pt idx="5867">
                  <c:v>41382</c:v>
                </c:pt>
                <c:pt idx="5868">
                  <c:v>41383</c:v>
                </c:pt>
                <c:pt idx="5869">
                  <c:v>41386</c:v>
                </c:pt>
                <c:pt idx="5870">
                  <c:v>41387</c:v>
                </c:pt>
                <c:pt idx="5871">
                  <c:v>41388</c:v>
                </c:pt>
                <c:pt idx="5872">
                  <c:v>41389</c:v>
                </c:pt>
                <c:pt idx="5873">
                  <c:v>41390</c:v>
                </c:pt>
                <c:pt idx="5874">
                  <c:v>41393</c:v>
                </c:pt>
                <c:pt idx="5875">
                  <c:v>41394</c:v>
                </c:pt>
                <c:pt idx="5876">
                  <c:v>41395</c:v>
                </c:pt>
                <c:pt idx="5877">
                  <c:v>41396</c:v>
                </c:pt>
                <c:pt idx="5878">
                  <c:v>41397</c:v>
                </c:pt>
                <c:pt idx="5879">
                  <c:v>41400</c:v>
                </c:pt>
                <c:pt idx="5880">
                  <c:v>41401</c:v>
                </c:pt>
                <c:pt idx="5881">
                  <c:v>41402</c:v>
                </c:pt>
                <c:pt idx="5882">
                  <c:v>41403</c:v>
                </c:pt>
                <c:pt idx="5883">
                  <c:v>41404</c:v>
                </c:pt>
                <c:pt idx="5884">
                  <c:v>41407</c:v>
                </c:pt>
                <c:pt idx="5885">
                  <c:v>41408</c:v>
                </c:pt>
                <c:pt idx="5886">
                  <c:v>41409</c:v>
                </c:pt>
                <c:pt idx="5887">
                  <c:v>41410</c:v>
                </c:pt>
                <c:pt idx="5888">
                  <c:v>41411</c:v>
                </c:pt>
                <c:pt idx="5889">
                  <c:v>41414</c:v>
                </c:pt>
                <c:pt idx="5890">
                  <c:v>41415</c:v>
                </c:pt>
                <c:pt idx="5891">
                  <c:v>41416</c:v>
                </c:pt>
                <c:pt idx="5892">
                  <c:v>41417</c:v>
                </c:pt>
                <c:pt idx="5893">
                  <c:v>41418</c:v>
                </c:pt>
                <c:pt idx="5894">
                  <c:v>41422</c:v>
                </c:pt>
                <c:pt idx="5895">
                  <c:v>41423</c:v>
                </c:pt>
                <c:pt idx="5896">
                  <c:v>41424</c:v>
                </c:pt>
                <c:pt idx="5897">
                  <c:v>41425</c:v>
                </c:pt>
                <c:pt idx="5898">
                  <c:v>41428</c:v>
                </c:pt>
                <c:pt idx="5899">
                  <c:v>41429</c:v>
                </c:pt>
                <c:pt idx="5900">
                  <c:v>41430</c:v>
                </c:pt>
                <c:pt idx="5901">
                  <c:v>41431</c:v>
                </c:pt>
                <c:pt idx="5902">
                  <c:v>41432</c:v>
                </c:pt>
                <c:pt idx="5903">
                  <c:v>41435</c:v>
                </c:pt>
                <c:pt idx="5904">
                  <c:v>41436</c:v>
                </c:pt>
                <c:pt idx="5905">
                  <c:v>41437</c:v>
                </c:pt>
                <c:pt idx="5906">
                  <c:v>41438</c:v>
                </c:pt>
                <c:pt idx="5907">
                  <c:v>41439</c:v>
                </c:pt>
                <c:pt idx="5908">
                  <c:v>41442</c:v>
                </c:pt>
                <c:pt idx="5909">
                  <c:v>41443</c:v>
                </c:pt>
                <c:pt idx="5910">
                  <c:v>41444</c:v>
                </c:pt>
                <c:pt idx="5911">
                  <c:v>41445</c:v>
                </c:pt>
                <c:pt idx="5912">
                  <c:v>41446</c:v>
                </c:pt>
                <c:pt idx="5913">
                  <c:v>41449</c:v>
                </c:pt>
                <c:pt idx="5914">
                  <c:v>41450</c:v>
                </c:pt>
                <c:pt idx="5915">
                  <c:v>41451</c:v>
                </c:pt>
                <c:pt idx="5916">
                  <c:v>41452</c:v>
                </c:pt>
                <c:pt idx="5917">
                  <c:v>41453</c:v>
                </c:pt>
                <c:pt idx="5918">
                  <c:v>41456</c:v>
                </c:pt>
                <c:pt idx="5919">
                  <c:v>41457</c:v>
                </c:pt>
                <c:pt idx="5920">
                  <c:v>41458</c:v>
                </c:pt>
                <c:pt idx="5921">
                  <c:v>41460</c:v>
                </c:pt>
                <c:pt idx="5922">
                  <c:v>41463</c:v>
                </c:pt>
                <c:pt idx="5923">
                  <c:v>41464</c:v>
                </c:pt>
                <c:pt idx="5924">
                  <c:v>41465</c:v>
                </c:pt>
                <c:pt idx="5925">
                  <c:v>41466</c:v>
                </c:pt>
                <c:pt idx="5926">
                  <c:v>41467</c:v>
                </c:pt>
                <c:pt idx="5927">
                  <c:v>41470</c:v>
                </c:pt>
                <c:pt idx="5928">
                  <c:v>41471</c:v>
                </c:pt>
                <c:pt idx="5929">
                  <c:v>41472</c:v>
                </c:pt>
                <c:pt idx="5930">
                  <c:v>41473</c:v>
                </c:pt>
                <c:pt idx="5931">
                  <c:v>41474</c:v>
                </c:pt>
                <c:pt idx="5932">
                  <c:v>41477</c:v>
                </c:pt>
                <c:pt idx="5933">
                  <c:v>41478</c:v>
                </c:pt>
                <c:pt idx="5934">
                  <c:v>41479</c:v>
                </c:pt>
                <c:pt idx="5935">
                  <c:v>41480</c:v>
                </c:pt>
                <c:pt idx="5936">
                  <c:v>41481</c:v>
                </c:pt>
                <c:pt idx="5937">
                  <c:v>41484</c:v>
                </c:pt>
                <c:pt idx="5938">
                  <c:v>41485</c:v>
                </c:pt>
                <c:pt idx="5939">
                  <c:v>41486</c:v>
                </c:pt>
                <c:pt idx="5940">
                  <c:v>41487</c:v>
                </c:pt>
                <c:pt idx="5941">
                  <c:v>41488</c:v>
                </c:pt>
                <c:pt idx="5942">
                  <c:v>41491</c:v>
                </c:pt>
                <c:pt idx="5943">
                  <c:v>41492</c:v>
                </c:pt>
                <c:pt idx="5944">
                  <c:v>41493</c:v>
                </c:pt>
                <c:pt idx="5945">
                  <c:v>41494</c:v>
                </c:pt>
                <c:pt idx="5946">
                  <c:v>41495</c:v>
                </c:pt>
                <c:pt idx="5947">
                  <c:v>41498</c:v>
                </c:pt>
                <c:pt idx="5948">
                  <c:v>41499</c:v>
                </c:pt>
                <c:pt idx="5949">
                  <c:v>41500</c:v>
                </c:pt>
                <c:pt idx="5950">
                  <c:v>41501</c:v>
                </c:pt>
                <c:pt idx="5951">
                  <c:v>41502</c:v>
                </c:pt>
                <c:pt idx="5952">
                  <c:v>41505</c:v>
                </c:pt>
                <c:pt idx="5953">
                  <c:v>41506</c:v>
                </c:pt>
                <c:pt idx="5954">
                  <c:v>41507</c:v>
                </c:pt>
                <c:pt idx="5955">
                  <c:v>41508</c:v>
                </c:pt>
                <c:pt idx="5956">
                  <c:v>41509</c:v>
                </c:pt>
                <c:pt idx="5957">
                  <c:v>41512</c:v>
                </c:pt>
                <c:pt idx="5958">
                  <c:v>41513</c:v>
                </c:pt>
                <c:pt idx="5959">
                  <c:v>41514</c:v>
                </c:pt>
                <c:pt idx="5960">
                  <c:v>41515</c:v>
                </c:pt>
                <c:pt idx="5961">
                  <c:v>41516</c:v>
                </c:pt>
                <c:pt idx="5962">
                  <c:v>41520</c:v>
                </c:pt>
                <c:pt idx="5963">
                  <c:v>41521</c:v>
                </c:pt>
                <c:pt idx="5964">
                  <c:v>41522</c:v>
                </c:pt>
                <c:pt idx="5965">
                  <c:v>41523</c:v>
                </c:pt>
                <c:pt idx="5966">
                  <c:v>41526</c:v>
                </c:pt>
                <c:pt idx="5967">
                  <c:v>41527</c:v>
                </c:pt>
                <c:pt idx="5968">
                  <c:v>41528</c:v>
                </c:pt>
                <c:pt idx="5969">
                  <c:v>41529</c:v>
                </c:pt>
                <c:pt idx="5970">
                  <c:v>41530</c:v>
                </c:pt>
                <c:pt idx="5971">
                  <c:v>41533</c:v>
                </c:pt>
                <c:pt idx="5972">
                  <c:v>41534</c:v>
                </c:pt>
                <c:pt idx="5973">
                  <c:v>41535</c:v>
                </c:pt>
                <c:pt idx="5974">
                  <c:v>41536</c:v>
                </c:pt>
                <c:pt idx="5975">
                  <c:v>41537</c:v>
                </c:pt>
                <c:pt idx="5976">
                  <c:v>41540</c:v>
                </c:pt>
                <c:pt idx="5977">
                  <c:v>41541</c:v>
                </c:pt>
                <c:pt idx="5978">
                  <c:v>41542</c:v>
                </c:pt>
                <c:pt idx="5979">
                  <c:v>41543</c:v>
                </c:pt>
                <c:pt idx="5980">
                  <c:v>41544</c:v>
                </c:pt>
                <c:pt idx="5981">
                  <c:v>41547</c:v>
                </c:pt>
                <c:pt idx="5982">
                  <c:v>41548</c:v>
                </c:pt>
                <c:pt idx="5983">
                  <c:v>41549</c:v>
                </c:pt>
                <c:pt idx="5984">
                  <c:v>41550</c:v>
                </c:pt>
                <c:pt idx="5985">
                  <c:v>41551</c:v>
                </c:pt>
                <c:pt idx="5986">
                  <c:v>41554</c:v>
                </c:pt>
                <c:pt idx="5987">
                  <c:v>41555</c:v>
                </c:pt>
                <c:pt idx="5988">
                  <c:v>41556</c:v>
                </c:pt>
                <c:pt idx="5989">
                  <c:v>41557</c:v>
                </c:pt>
                <c:pt idx="5990">
                  <c:v>41558</c:v>
                </c:pt>
                <c:pt idx="5991">
                  <c:v>41561</c:v>
                </c:pt>
                <c:pt idx="5992">
                  <c:v>41562</c:v>
                </c:pt>
                <c:pt idx="5993">
                  <c:v>41563</c:v>
                </c:pt>
                <c:pt idx="5994">
                  <c:v>41564</c:v>
                </c:pt>
                <c:pt idx="5995">
                  <c:v>41565</c:v>
                </c:pt>
                <c:pt idx="5996">
                  <c:v>41568</c:v>
                </c:pt>
                <c:pt idx="5997">
                  <c:v>41569</c:v>
                </c:pt>
                <c:pt idx="5998">
                  <c:v>41570</c:v>
                </c:pt>
                <c:pt idx="5999">
                  <c:v>41571</c:v>
                </c:pt>
                <c:pt idx="6000">
                  <c:v>41572</c:v>
                </c:pt>
                <c:pt idx="6001">
                  <c:v>41575</c:v>
                </c:pt>
                <c:pt idx="6002">
                  <c:v>41576</c:v>
                </c:pt>
                <c:pt idx="6003">
                  <c:v>41577</c:v>
                </c:pt>
                <c:pt idx="6004">
                  <c:v>41578</c:v>
                </c:pt>
                <c:pt idx="6005">
                  <c:v>41579</c:v>
                </c:pt>
                <c:pt idx="6006">
                  <c:v>41582</c:v>
                </c:pt>
                <c:pt idx="6007">
                  <c:v>41583</c:v>
                </c:pt>
                <c:pt idx="6008">
                  <c:v>41584</c:v>
                </c:pt>
                <c:pt idx="6009">
                  <c:v>41585</c:v>
                </c:pt>
                <c:pt idx="6010">
                  <c:v>41586</c:v>
                </c:pt>
                <c:pt idx="6011">
                  <c:v>41589</c:v>
                </c:pt>
                <c:pt idx="6012">
                  <c:v>41590</c:v>
                </c:pt>
                <c:pt idx="6013">
                  <c:v>41591</c:v>
                </c:pt>
                <c:pt idx="6014">
                  <c:v>41592</c:v>
                </c:pt>
                <c:pt idx="6015">
                  <c:v>41593</c:v>
                </c:pt>
                <c:pt idx="6016">
                  <c:v>41596</c:v>
                </c:pt>
                <c:pt idx="6017">
                  <c:v>41597</c:v>
                </c:pt>
                <c:pt idx="6018">
                  <c:v>41598</c:v>
                </c:pt>
                <c:pt idx="6019">
                  <c:v>41599</c:v>
                </c:pt>
                <c:pt idx="6020">
                  <c:v>41600</c:v>
                </c:pt>
                <c:pt idx="6021">
                  <c:v>41603</c:v>
                </c:pt>
                <c:pt idx="6022">
                  <c:v>41604</c:v>
                </c:pt>
                <c:pt idx="6023">
                  <c:v>41605</c:v>
                </c:pt>
                <c:pt idx="6024">
                  <c:v>41607</c:v>
                </c:pt>
                <c:pt idx="6025">
                  <c:v>41610</c:v>
                </c:pt>
                <c:pt idx="6026">
                  <c:v>41611</c:v>
                </c:pt>
                <c:pt idx="6027">
                  <c:v>41612</c:v>
                </c:pt>
                <c:pt idx="6028">
                  <c:v>41613</c:v>
                </c:pt>
                <c:pt idx="6029">
                  <c:v>41614</c:v>
                </c:pt>
                <c:pt idx="6030">
                  <c:v>41617</c:v>
                </c:pt>
                <c:pt idx="6031">
                  <c:v>41618</c:v>
                </c:pt>
                <c:pt idx="6032">
                  <c:v>41619</c:v>
                </c:pt>
                <c:pt idx="6033">
                  <c:v>41620</c:v>
                </c:pt>
                <c:pt idx="6034">
                  <c:v>41621</c:v>
                </c:pt>
                <c:pt idx="6035">
                  <c:v>41624</c:v>
                </c:pt>
                <c:pt idx="6036">
                  <c:v>41625</c:v>
                </c:pt>
                <c:pt idx="6037">
                  <c:v>41626</c:v>
                </c:pt>
                <c:pt idx="6038">
                  <c:v>41627</c:v>
                </c:pt>
                <c:pt idx="6039">
                  <c:v>41628</c:v>
                </c:pt>
                <c:pt idx="6040">
                  <c:v>41631</c:v>
                </c:pt>
                <c:pt idx="6041">
                  <c:v>41632</c:v>
                </c:pt>
                <c:pt idx="6042">
                  <c:v>41634</c:v>
                </c:pt>
                <c:pt idx="6043">
                  <c:v>41635</c:v>
                </c:pt>
                <c:pt idx="6044">
                  <c:v>41638</c:v>
                </c:pt>
                <c:pt idx="6045">
                  <c:v>41639</c:v>
                </c:pt>
                <c:pt idx="6046">
                  <c:v>41641</c:v>
                </c:pt>
                <c:pt idx="6047">
                  <c:v>41642</c:v>
                </c:pt>
                <c:pt idx="6048">
                  <c:v>41645</c:v>
                </c:pt>
                <c:pt idx="6049">
                  <c:v>41646</c:v>
                </c:pt>
                <c:pt idx="6050">
                  <c:v>41647</c:v>
                </c:pt>
                <c:pt idx="6051">
                  <c:v>41648</c:v>
                </c:pt>
                <c:pt idx="6052">
                  <c:v>41649</c:v>
                </c:pt>
                <c:pt idx="6053">
                  <c:v>41652</c:v>
                </c:pt>
                <c:pt idx="6054">
                  <c:v>41653</c:v>
                </c:pt>
                <c:pt idx="6055">
                  <c:v>41654</c:v>
                </c:pt>
                <c:pt idx="6056">
                  <c:v>41655</c:v>
                </c:pt>
                <c:pt idx="6057">
                  <c:v>41656</c:v>
                </c:pt>
                <c:pt idx="6058">
                  <c:v>41660</c:v>
                </c:pt>
                <c:pt idx="6059">
                  <c:v>41661</c:v>
                </c:pt>
                <c:pt idx="6060">
                  <c:v>41662</c:v>
                </c:pt>
                <c:pt idx="6061">
                  <c:v>41663</c:v>
                </c:pt>
                <c:pt idx="6062">
                  <c:v>41666</c:v>
                </c:pt>
                <c:pt idx="6063">
                  <c:v>41667</c:v>
                </c:pt>
                <c:pt idx="6064">
                  <c:v>41668</c:v>
                </c:pt>
                <c:pt idx="6065">
                  <c:v>41669</c:v>
                </c:pt>
                <c:pt idx="6066">
                  <c:v>41670</c:v>
                </c:pt>
                <c:pt idx="6067">
                  <c:v>41673</c:v>
                </c:pt>
                <c:pt idx="6068">
                  <c:v>41674</c:v>
                </c:pt>
                <c:pt idx="6069">
                  <c:v>41675</c:v>
                </c:pt>
                <c:pt idx="6070">
                  <c:v>41676</c:v>
                </c:pt>
                <c:pt idx="6071">
                  <c:v>41677</c:v>
                </c:pt>
                <c:pt idx="6072">
                  <c:v>41680</c:v>
                </c:pt>
                <c:pt idx="6073">
                  <c:v>41681</c:v>
                </c:pt>
                <c:pt idx="6074">
                  <c:v>41682</c:v>
                </c:pt>
                <c:pt idx="6075">
                  <c:v>41683</c:v>
                </c:pt>
                <c:pt idx="6076">
                  <c:v>41684</c:v>
                </c:pt>
                <c:pt idx="6077">
                  <c:v>41688</c:v>
                </c:pt>
                <c:pt idx="6078">
                  <c:v>41689</c:v>
                </c:pt>
                <c:pt idx="6079">
                  <c:v>41690</c:v>
                </c:pt>
                <c:pt idx="6080">
                  <c:v>41691</c:v>
                </c:pt>
                <c:pt idx="6081">
                  <c:v>41694</c:v>
                </c:pt>
                <c:pt idx="6082">
                  <c:v>41695</c:v>
                </c:pt>
                <c:pt idx="6083">
                  <c:v>41696</c:v>
                </c:pt>
                <c:pt idx="6084">
                  <c:v>41697</c:v>
                </c:pt>
                <c:pt idx="6085">
                  <c:v>41698</c:v>
                </c:pt>
                <c:pt idx="6086">
                  <c:v>41701</c:v>
                </c:pt>
                <c:pt idx="6087">
                  <c:v>41702</c:v>
                </c:pt>
                <c:pt idx="6088">
                  <c:v>41703</c:v>
                </c:pt>
                <c:pt idx="6089">
                  <c:v>41704</c:v>
                </c:pt>
                <c:pt idx="6090">
                  <c:v>41705</c:v>
                </c:pt>
                <c:pt idx="6091">
                  <c:v>41708</c:v>
                </c:pt>
                <c:pt idx="6092">
                  <c:v>41709</c:v>
                </c:pt>
                <c:pt idx="6093">
                  <c:v>41710</c:v>
                </c:pt>
                <c:pt idx="6094">
                  <c:v>41711</c:v>
                </c:pt>
                <c:pt idx="6095">
                  <c:v>41712</c:v>
                </c:pt>
                <c:pt idx="6096">
                  <c:v>41715</c:v>
                </c:pt>
                <c:pt idx="6097">
                  <c:v>41716</c:v>
                </c:pt>
                <c:pt idx="6098">
                  <c:v>41717</c:v>
                </c:pt>
                <c:pt idx="6099">
                  <c:v>41718</c:v>
                </c:pt>
                <c:pt idx="6100">
                  <c:v>41719</c:v>
                </c:pt>
                <c:pt idx="6101">
                  <c:v>41722</c:v>
                </c:pt>
                <c:pt idx="6102">
                  <c:v>41723</c:v>
                </c:pt>
                <c:pt idx="6103">
                  <c:v>41724</c:v>
                </c:pt>
                <c:pt idx="6104">
                  <c:v>41725</c:v>
                </c:pt>
                <c:pt idx="6105">
                  <c:v>41726</c:v>
                </c:pt>
                <c:pt idx="6106">
                  <c:v>41729</c:v>
                </c:pt>
                <c:pt idx="6107">
                  <c:v>41730</c:v>
                </c:pt>
                <c:pt idx="6108">
                  <c:v>41731</c:v>
                </c:pt>
                <c:pt idx="6109">
                  <c:v>41732</c:v>
                </c:pt>
                <c:pt idx="6110">
                  <c:v>41733</c:v>
                </c:pt>
                <c:pt idx="6111">
                  <c:v>41736</c:v>
                </c:pt>
                <c:pt idx="6112">
                  <c:v>41737</c:v>
                </c:pt>
                <c:pt idx="6113">
                  <c:v>41738</c:v>
                </c:pt>
                <c:pt idx="6114">
                  <c:v>41739</c:v>
                </c:pt>
                <c:pt idx="6115">
                  <c:v>41740</c:v>
                </c:pt>
                <c:pt idx="6116">
                  <c:v>41743</c:v>
                </c:pt>
                <c:pt idx="6117">
                  <c:v>41744</c:v>
                </c:pt>
                <c:pt idx="6118">
                  <c:v>41745</c:v>
                </c:pt>
                <c:pt idx="6119">
                  <c:v>41746</c:v>
                </c:pt>
                <c:pt idx="6120">
                  <c:v>41750</c:v>
                </c:pt>
                <c:pt idx="6121">
                  <c:v>41751</c:v>
                </c:pt>
                <c:pt idx="6122">
                  <c:v>41752</c:v>
                </c:pt>
                <c:pt idx="6123">
                  <c:v>41753</c:v>
                </c:pt>
                <c:pt idx="6124">
                  <c:v>41754</c:v>
                </c:pt>
                <c:pt idx="6125">
                  <c:v>41757</c:v>
                </c:pt>
                <c:pt idx="6126">
                  <c:v>41758</c:v>
                </c:pt>
                <c:pt idx="6127">
                  <c:v>41759</c:v>
                </c:pt>
                <c:pt idx="6128">
                  <c:v>41760</c:v>
                </c:pt>
                <c:pt idx="6129">
                  <c:v>41761</c:v>
                </c:pt>
                <c:pt idx="6130">
                  <c:v>41764</c:v>
                </c:pt>
                <c:pt idx="6131">
                  <c:v>41765</c:v>
                </c:pt>
                <c:pt idx="6132">
                  <c:v>41766</c:v>
                </c:pt>
                <c:pt idx="6133">
                  <c:v>41767</c:v>
                </c:pt>
                <c:pt idx="6134">
                  <c:v>41768</c:v>
                </c:pt>
                <c:pt idx="6135">
                  <c:v>41771</c:v>
                </c:pt>
                <c:pt idx="6136">
                  <c:v>41772</c:v>
                </c:pt>
                <c:pt idx="6137">
                  <c:v>41773</c:v>
                </c:pt>
                <c:pt idx="6138">
                  <c:v>41774</c:v>
                </c:pt>
                <c:pt idx="6139">
                  <c:v>41775</c:v>
                </c:pt>
                <c:pt idx="6140">
                  <c:v>41778</c:v>
                </c:pt>
                <c:pt idx="6141">
                  <c:v>41779</c:v>
                </c:pt>
                <c:pt idx="6142">
                  <c:v>41780</c:v>
                </c:pt>
                <c:pt idx="6143">
                  <c:v>41781</c:v>
                </c:pt>
                <c:pt idx="6144">
                  <c:v>41782</c:v>
                </c:pt>
                <c:pt idx="6145">
                  <c:v>41786</c:v>
                </c:pt>
                <c:pt idx="6146">
                  <c:v>41787</c:v>
                </c:pt>
                <c:pt idx="6147">
                  <c:v>41788</c:v>
                </c:pt>
                <c:pt idx="6148">
                  <c:v>41789</c:v>
                </c:pt>
                <c:pt idx="6149">
                  <c:v>41792</c:v>
                </c:pt>
                <c:pt idx="6150">
                  <c:v>41793</c:v>
                </c:pt>
                <c:pt idx="6151">
                  <c:v>41794</c:v>
                </c:pt>
                <c:pt idx="6152">
                  <c:v>41795</c:v>
                </c:pt>
                <c:pt idx="6153">
                  <c:v>41796</c:v>
                </c:pt>
                <c:pt idx="6154">
                  <c:v>41799</c:v>
                </c:pt>
                <c:pt idx="6155">
                  <c:v>41800</c:v>
                </c:pt>
                <c:pt idx="6156">
                  <c:v>41801</c:v>
                </c:pt>
                <c:pt idx="6157">
                  <c:v>41802</c:v>
                </c:pt>
                <c:pt idx="6158">
                  <c:v>41803</c:v>
                </c:pt>
                <c:pt idx="6159">
                  <c:v>41806</c:v>
                </c:pt>
                <c:pt idx="6160">
                  <c:v>41807</c:v>
                </c:pt>
                <c:pt idx="6161">
                  <c:v>41808</c:v>
                </c:pt>
                <c:pt idx="6162">
                  <c:v>41809</c:v>
                </c:pt>
                <c:pt idx="6163">
                  <c:v>41810</c:v>
                </c:pt>
                <c:pt idx="6164">
                  <c:v>41813</c:v>
                </c:pt>
                <c:pt idx="6165">
                  <c:v>41814</c:v>
                </c:pt>
                <c:pt idx="6166">
                  <c:v>41815</c:v>
                </c:pt>
                <c:pt idx="6167">
                  <c:v>41816</c:v>
                </c:pt>
                <c:pt idx="6168">
                  <c:v>41817</c:v>
                </c:pt>
                <c:pt idx="6169">
                  <c:v>41820</c:v>
                </c:pt>
                <c:pt idx="6170">
                  <c:v>41821</c:v>
                </c:pt>
                <c:pt idx="6171">
                  <c:v>41822</c:v>
                </c:pt>
                <c:pt idx="6172">
                  <c:v>41823</c:v>
                </c:pt>
                <c:pt idx="6173">
                  <c:v>41827</c:v>
                </c:pt>
                <c:pt idx="6174">
                  <c:v>41828</c:v>
                </c:pt>
                <c:pt idx="6175">
                  <c:v>41829</c:v>
                </c:pt>
                <c:pt idx="6176">
                  <c:v>41830</c:v>
                </c:pt>
                <c:pt idx="6177">
                  <c:v>41831</c:v>
                </c:pt>
                <c:pt idx="6178">
                  <c:v>41834</c:v>
                </c:pt>
                <c:pt idx="6179">
                  <c:v>41835</c:v>
                </c:pt>
                <c:pt idx="6180">
                  <c:v>41836</c:v>
                </c:pt>
                <c:pt idx="6181">
                  <c:v>41837</c:v>
                </c:pt>
                <c:pt idx="6182">
                  <c:v>41838</c:v>
                </c:pt>
                <c:pt idx="6183">
                  <c:v>41841</c:v>
                </c:pt>
                <c:pt idx="6184">
                  <c:v>41842</c:v>
                </c:pt>
                <c:pt idx="6185">
                  <c:v>41843</c:v>
                </c:pt>
                <c:pt idx="6186">
                  <c:v>41844</c:v>
                </c:pt>
                <c:pt idx="6187">
                  <c:v>41845</c:v>
                </c:pt>
                <c:pt idx="6188">
                  <c:v>41848</c:v>
                </c:pt>
                <c:pt idx="6189">
                  <c:v>41849</c:v>
                </c:pt>
                <c:pt idx="6190">
                  <c:v>41850</c:v>
                </c:pt>
                <c:pt idx="6191">
                  <c:v>41851</c:v>
                </c:pt>
                <c:pt idx="6192">
                  <c:v>41852</c:v>
                </c:pt>
                <c:pt idx="6193">
                  <c:v>41855</c:v>
                </c:pt>
                <c:pt idx="6194">
                  <c:v>41856</c:v>
                </c:pt>
                <c:pt idx="6195">
                  <c:v>41857</c:v>
                </c:pt>
                <c:pt idx="6196">
                  <c:v>41858</c:v>
                </c:pt>
                <c:pt idx="6197">
                  <c:v>41859</c:v>
                </c:pt>
                <c:pt idx="6198">
                  <c:v>41862</c:v>
                </c:pt>
                <c:pt idx="6199">
                  <c:v>41863</c:v>
                </c:pt>
                <c:pt idx="6200">
                  <c:v>41864</c:v>
                </c:pt>
                <c:pt idx="6201">
                  <c:v>41865</c:v>
                </c:pt>
                <c:pt idx="6202">
                  <c:v>41866</c:v>
                </c:pt>
                <c:pt idx="6203">
                  <c:v>41869</c:v>
                </c:pt>
                <c:pt idx="6204">
                  <c:v>41870</c:v>
                </c:pt>
                <c:pt idx="6205">
                  <c:v>41871</c:v>
                </c:pt>
                <c:pt idx="6206">
                  <c:v>41872</c:v>
                </c:pt>
                <c:pt idx="6207">
                  <c:v>41873</c:v>
                </c:pt>
                <c:pt idx="6208">
                  <c:v>41876</c:v>
                </c:pt>
                <c:pt idx="6209">
                  <c:v>41877</c:v>
                </c:pt>
                <c:pt idx="6210">
                  <c:v>41878</c:v>
                </c:pt>
                <c:pt idx="6211">
                  <c:v>41879</c:v>
                </c:pt>
                <c:pt idx="6212">
                  <c:v>41880</c:v>
                </c:pt>
                <c:pt idx="6213">
                  <c:v>41884</c:v>
                </c:pt>
                <c:pt idx="6214">
                  <c:v>41885</c:v>
                </c:pt>
                <c:pt idx="6215">
                  <c:v>41886</c:v>
                </c:pt>
                <c:pt idx="6216">
                  <c:v>41887</c:v>
                </c:pt>
                <c:pt idx="6217">
                  <c:v>41890</c:v>
                </c:pt>
                <c:pt idx="6218">
                  <c:v>41891</c:v>
                </c:pt>
                <c:pt idx="6219">
                  <c:v>41892</c:v>
                </c:pt>
                <c:pt idx="6220">
                  <c:v>41893</c:v>
                </c:pt>
                <c:pt idx="6221">
                  <c:v>41894</c:v>
                </c:pt>
                <c:pt idx="6222">
                  <c:v>41897</c:v>
                </c:pt>
                <c:pt idx="6223">
                  <c:v>41898</c:v>
                </c:pt>
                <c:pt idx="6224">
                  <c:v>41899</c:v>
                </c:pt>
                <c:pt idx="6225">
                  <c:v>41900</c:v>
                </c:pt>
                <c:pt idx="6226">
                  <c:v>41901</c:v>
                </c:pt>
                <c:pt idx="6227">
                  <c:v>41904</c:v>
                </c:pt>
                <c:pt idx="6228">
                  <c:v>41905</c:v>
                </c:pt>
                <c:pt idx="6229">
                  <c:v>41906</c:v>
                </c:pt>
                <c:pt idx="6230">
                  <c:v>41907</c:v>
                </c:pt>
                <c:pt idx="6231">
                  <c:v>41908</c:v>
                </c:pt>
                <c:pt idx="6232">
                  <c:v>41911</c:v>
                </c:pt>
                <c:pt idx="6233">
                  <c:v>41912</c:v>
                </c:pt>
                <c:pt idx="6234">
                  <c:v>41913</c:v>
                </c:pt>
                <c:pt idx="6235">
                  <c:v>41914</c:v>
                </c:pt>
                <c:pt idx="6236">
                  <c:v>41915</c:v>
                </c:pt>
                <c:pt idx="6237">
                  <c:v>41918</c:v>
                </c:pt>
                <c:pt idx="6238">
                  <c:v>41919</c:v>
                </c:pt>
                <c:pt idx="6239">
                  <c:v>41920</c:v>
                </c:pt>
                <c:pt idx="6240">
                  <c:v>41921</c:v>
                </c:pt>
                <c:pt idx="6241">
                  <c:v>41922</c:v>
                </c:pt>
                <c:pt idx="6242">
                  <c:v>41925</c:v>
                </c:pt>
                <c:pt idx="6243">
                  <c:v>41926</c:v>
                </c:pt>
                <c:pt idx="6244">
                  <c:v>41927</c:v>
                </c:pt>
                <c:pt idx="6245">
                  <c:v>41928</c:v>
                </c:pt>
                <c:pt idx="6246">
                  <c:v>41929</c:v>
                </c:pt>
                <c:pt idx="6247">
                  <c:v>41932</c:v>
                </c:pt>
                <c:pt idx="6248">
                  <c:v>41933</c:v>
                </c:pt>
                <c:pt idx="6249">
                  <c:v>41934</c:v>
                </c:pt>
                <c:pt idx="6250">
                  <c:v>41935</c:v>
                </c:pt>
                <c:pt idx="6251">
                  <c:v>41936</c:v>
                </c:pt>
                <c:pt idx="6252">
                  <c:v>41939</c:v>
                </c:pt>
                <c:pt idx="6253">
                  <c:v>41940</c:v>
                </c:pt>
                <c:pt idx="6254">
                  <c:v>41941</c:v>
                </c:pt>
                <c:pt idx="6255">
                  <c:v>41942</c:v>
                </c:pt>
                <c:pt idx="6256">
                  <c:v>41943</c:v>
                </c:pt>
                <c:pt idx="6257">
                  <c:v>41946</c:v>
                </c:pt>
                <c:pt idx="6258">
                  <c:v>41947</c:v>
                </c:pt>
                <c:pt idx="6259">
                  <c:v>41948</c:v>
                </c:pt>
                <c:pt idx="6260">
                  <c:v>41949</c:v>
                </c:pt>
                <c:pt idx="6261">
                  <c:v>41950</c:v>
                </c:pt>
                <c:pt idx="6262">
                  <c:v>41953</c:v>
                </c:pt>
                <c:pt idx="6263">
                  <c:v>41954</c:v>
                </c:pt>
                <c:pt idx="6264">
                  <c:v>41955</c:v>
                </c:pt>
                <c:pt idx="6265">
                  <c:v>41956</c:v>
                </c:pt>
                <c:pt idx="6266">
                  <c:v>41957</c:v>
                </c:pt>
                <c:pt idx="6267">
                  <c:v>41960</c:v>
                </c:pt>
                <c:pt idx="6268">
                  <c:v>41961</c:v>
                </c:pt>
                <c:pt idx="6269">
                  <c:v>41962</c:v>
                </c:pt>
                <c:pt idx="6270">
                  <c:v>41963</c:v>
                </c:pt>
                <c:pt idx="6271">
                  <c:v>41964</c:v>
                </c:pt>
                <c:pt idx="6272">
                  <c:v>41967</c:v>
                </c:pt>
                <c:pt idx="6273">
                  <c:v>41968</c:v>
                </c:pt>
                <c:pt idx="6274">
                  <c:v>41969</c:v>
                </c:pt>
                <c:pt idx="6275">
                  <c:v>41971</c:v>
                </c:pt>
                <c:pt idx="6276">
                  <c:v>41974</c:v>
                </c:pt>
                <c:pt idx="6277">
                  <c:v>41975</c:v>
                </c:pt>
                <c:pt idx="6278">
                  <c:v>41976</c:v>
                </c:pt>
                <c:pt idx="6279">
                  <c:v>41977</c:v>
                </c:pt>
                <c:pt idx="6280">
                  <c:v>41978</c:v>
                </c:pt>
                <c:pt idx="6281">
                  <c:v>41981</c:v>
                </c:pt>
                <c:pt idx="6282">
                  <c:v>41982</c:v>
                </c:pt>
                <c:pt idx="6283">
                  <c:v>41983</c:v>
                </c:pt>
                <c:pt idx="6284">
                  <c:v>41984</c:v>
                </c:pt>
                <c:pt idx="6285">
                  <c:v>41985</c:v>
                </c:pt>
                <c:pt idx="6286">
                  <c:v>41988</c:v>
                </c:pt>
                <c:pt idx="6287">
                  <c:v>41989</c:v>
                </c:pt>
                <c:pt idx="6288">
                  <c:v>41990</c:v>
                </c:pt>
                <c:pt idx="6289">
                  <c:v>41991</c:v>
                </c:pt>
                <c:pt idx="6290">
                  <c:v>41992</c:v>
                </c:pt>
                <c:pt idx="6291">
                  <c:v>41995</c:v>
                </c:pt>
                <c:pt idx="6292">
                  <c:v>41996</c:v>
                </c:pt>
                <c:pt idx="6293">
                  <c:v>41997</c:v>
                </c:pt>
                <c:pt idx="6294">
                  <c:v>41999</c:v>
                </c:pt>
                <c:pt idx="6295">
                  <c:v>42002</c:v>
                </c:pt>
                <c:pt idx="6296">
                  <c:v>42003</c:v>
                </c:pt>
                <c:pt idx="6297">
                  <c:v>42004</c:v>
                </c:pt>
                <c:pt idx="6298">
                  <c:v>42006</c:v>
                </c:pt>
                <c:pt idx="6299">
                  <c:v>42009</c:v>
                </c:pt>
                <c:pt idx="6300">
                  <c:v>42010</c:v>
                </c:pt>
                <c:pt idx="6301">
                  <c:v>42011</c:v>
                </c:pt>
                <c:pt idx="6302">
                  <c:v>42012</c:v>
                </c:pt>
                <c:pt idx="6303">
                  <c:v>42013</c:v>
                </c:pt>
                <c:pt idx="6304">
                  <c:v>42016</c:v>
                </c:pt>
                <c:pt idx="6305">
                  <c:v>42017</c:v>
                </c:pt>
                <c:pt idx="6306">
                  <c:v>42018</c:v>
                </c:pt>
                <c:pt idx="6307">
                  <c:v>42019</c:v>
                </c:pt>
                <c:pt idx="6308">
                  <c:v>42020</c:v>
                </c:pt>
                <c:pt idx="6309">
                  <c:v>42024</c:v>
                </c:pt>
                <c:pt idx="6310">
                  <c:v>42025</c:v>
                </c:pt>
                <c:pt idx="6311">
                  <c:v>42026</c:v>
                </c:pt>
                <c:pt idx="6312">
                  <c:v>42027</c:v>
                </c:pt>
                <c:pt idx="6313">
                  <c:v>42030</c:v>
                </c:pt>
                <c:pt idx="6314">
                  <c:v>42031</c:v>
                </c:pt>
                <c:pt idx="6315">
                  <c:v>42032</c:v>
                </c:pt>
                <c:pt idx="6316">
                  <c:v>42033</c:v>
                </c:pt>
                <c:pt idx="6317">
                  <c:v>42034</c:v>
                </c:pt>
                <c:pt idx="6318">
                  <c:v>42037</c:v>
                </c:pt>
                <c:pt idx="6319">
                  <c:v>42038</c:v>
                </c:pt>
                <c:pt idx="6320">
                  <c:v>42039</c:v>
                </c:pt>
                <c:pt idx="6321">
                  <c:v>42040</c:v>
                </c:pt>
                <c:pt idx="6322">
                  <c:v>42041</c:v>
                </c:pt>
                <c:pt idx="6323">
                  <c:v>42044</c:v>
                </c:pt>
                <c:pt idx="6324">
                  <c:v>42045</c:v>
                </c:pt>
                <c:pt idx="6325">
                  <c:v>42046</c:v>
                </c:pt>
                <c:pt idx="6326">
                  <c:v>42047</c:v>
                </c:pt>
                <c:pt idx="6327">
                  <c:v>42048</c:v>
                </c:pt>
                <c:pt idx="6328">
                  <c:v>42052</c:v>
                </c:pt>
                <c:pt idx="6329">
                  <c:v>42053</c:v>
                </c:pt>
                <c:pt idx="6330">
                  <c:v>42054</c:v>
                </c:pt>
                <c:pt idx="6331">
                  <c:v>42055</c:v>
                </c:pt>
                <c:pt idx="6332">
                  <c:v>42058</c:v>
                </c:pt>
                <c:pt idx="6333">
                  <c:v>42059</c:v>
                </c:pt>
                <c:pt idx="6334">
                  <c:v>42060</c:v>
                </c:pt>
                <c:pt idx="6335">
                  <c:v>42061</c:v>
                </c:pt>
                <c:pt idx="6336">
                  <c:v>42062</c:v>
                </c:pt>
                <c:pt idx="6337">
                  <c:v>42065</c:v>
                </c:pt>
                <c:pt idx="6338">
                  <c:v>42066</c:v>
                </c:pt>
                <c:pt idx="6339">
                  <c:v>42067</c:v>
                </c:pt>
                <c:pt idx="6340">
                  <c:v>42068</c:v>
                </c:pt>
                <c:pt idx="6341">
                  <c:v>42069</c:v>
                </c:pt>
                <c:pt idx="6342">
                  <c:v>42072</c:v>
                </c:pt>
                <c:pt idx="6343">
                  <c:v>42073</c:v>
                </c:pt>
                <c:pt idx="6344">
                  <c:v>42074</c:v>
                </c:pt>
                <c:pt idx="6345">
                  <c:v>42075</c:v>
                </c:pt>
                <c:pt idx="6346">
                  <c:v>42076</c:v>
                </c:pt>
                <c:pt idx="6347">
                  <c:v>42079</c:v>
                </c:pt>
                <c:pt idx="6348">
                  <c:v>42080</c:v>
                </c:pt>
                <c:pt idx="6349">
                  <c:v>42081</c:v>
                </c:pt>
                <c:pt idx="6350">
                  <c:v>42082</c:v>
                </c:pt>
                <c:pt idx="6351">
                  <c:v>42083</c:v>
                </c:pt>
                <c:pt idx="6352">
                  <c:v>42086</c:v>
                </c:pt>
                <c:pt idx="6353">
                  <c:v>42087</c:v>
                </c:pt>
                <c:pt idx="6354">
                  <c:v>42088</c:v>
                </c:pt>
                <c:pt idx="6355">
                  <c:v>42089</c:v>
                </c:pt>
                <c:pt idx="6356">
                  <c:v>42090</c:v>
                </c:pt>
                <c:pt idx="6357">
                  <c:v>42093</c:v>
                </c:pt>
                <c:pt idx="6358">
                  <c:v>42094</c:v>
                </c:pt>
                <c:pt idx="6359">
                  <c:v>42095</c:v>
                </c:pt>
                <c:pt idx="6360">
                  <c:v>42096</c:v>
                </c:pt>
                <c:pt idx="6361">
                  <c:v>42100</c:v>
                </c:pt>
                <c:pt idx="6362">
                  <c:v>42101</c:v>
                </c:pt>
                <c:pt idx="6363">
                  <c:v>42102</c:v>
                </c:pt>
                <c:pt idx="6364">
                  <c:v>42103</c:v>
                </c:pt>
                <c:pt idx="6365">
                  <c:v>42104</c:v>
                </c:pt>
                <c:pt idx="6366">
                  <c:v>42107</c:v>
                </c:pt>
                <c:pt idx="6367">
                  <c:v>42108</c:v>
                </c:pt>
                <c:pt idx="6368">
                  <c:v>42109</c:v>
                </c:pt>
                <c:pt idx="6369">
                  <c:v>42110</c:v>
                </c:pt>
                <c:pt idx="6370">
                  <c:v>42111</c:v>
                </c:pt>
                <c:pt idx="6371">
                  <c:v>42114</c:v>
                </c:pt>
                <c:pt idx="6372">
                  <c:v>42115</c:v>
                </c:pt>
                <c:pt idx="6373">
                  <c:v>42116</c:v>
                </c:pt>
                <c:pt idx="6374">
                  <c:v>42117</c:v>
                </c:pt>
                <c:pt idx="6375">
                  <c:v>42118</c:v>
                </c:pt>
                <c:pt idx="6376">
                  <c:v>42121</c:v>
                </c:pt>
                <c:pt idx="6377">
                  <c:v>42122</c:v>
                </c:pt>
                <c:pt idx="6378">
                  <c:v>42123</c:v>
                </c:pt>
                <c:pt idx="6379">
                  <c:v>42124</c:v>
                </c:pt>
                <c:pt idx="6380">
                  <c:v>42125</c:v>
                </c:pt>
                <c:pt idx="6381">
                  <c:v>42128</c:v>
                </c:pt>
                <c:pt idx="6382">
                  <c:v>42129</c:v>
                </c:pt>
                <c:pt idx="6383">
                  <c:v>42130</c:v>
                </c:pt>
                <c:pt idx="6384">
                  <c:v>42131</c:v>
                </c:pt>
                <c:pt idx="6385">
                  <c:v>42132</c:v>
                </c:pt>
                <c:pt idx="6386">
                  <c:v>42135</c:v>
                </c:pt>
                <c:pt idx="6387">
                  <c:v>42136</c:v>
                </c:pt>
                <c:pt idx="6388">
                  <c:v>42137</c:v>
                </c:pt>
                <c:pt idx="6389">
                  <c:v>42138</c:v>
                </c:pt>
                <c:pt idx="6390">
                  <c:v>42139</c:v>
                </c:pt>
                <c:pt idx="6391">
                  <c:v>42142</c:v>
                </c:pt>
                <c:pt idx="6392">
                  <c:v>42143</c:v>
                </c:pt>
                <c:pt idx="6393">
                  <c:v>42144</c:v>
                </c:pt>
                <c:pt idx="6394">
                  <c:v>42145</c:v>
                </c:pt>
                <c:pt idx="6395">
                  <c:v>42146</c:v>
                </c:pt>
                <c:pt idx="6396">
                  <c:v>42150</c:v>
                </c:pt>
                <c:pt idx="6397">
                  <c:v>42151</c:v>
                </c:pt>
                <c:pt idx="6398">
                  <c:v>42152</c:v>
                </c:pt>
                <c:pt idx="6399">
                  <c:v>42153</c:v>
                </c:pt>
                <c:pt idx="6400">
                  <c:v>42156</c:v>
                </c:pt>
                <c:pt idx="6401">
                  <c:v>42157</c:v>
                </c:pt>
                <c:pt idx="6402">
                  <c:v>42158</c:v>
                </c:pt>
                <c:pt idx="6403">
                  <c:v>42159</c:v>
                </c:pt>
                <c:pt idx="6404">
                  <c:v>42160</c:v>
                </c:pt>
                <c:pt idx="6405">
                  <c:v>42163</c:v>
                </c:pt>
                <c:pt idx="6406">
                  <c:v>42164</c:v>
                </c:pt>
                <c:pt idx="6407">
                  <c:v>42165</c:v>
                </c:pt>
                <c:pt idx="6408">
                  <c:v>42166</c:v>
                </c:pt>
                <c:pt idx="6409">
                  <c:v>42167</c:v>
                </c:pt>
                <c:pt idx="6410">
                  <c:v>42170</c:v>
                </c:pt>
                <c:pt idx="6411">
                  <c:v>42171</c:v>
                </c:pt>
                <c:pt idx="6412">
                  <c:v>42172</c:v>
                </c:pt>
                <c:pt idx="6413">
                  <c:v>42173</c:v>
                </c:pt>
                <c:pt idx="6414">
                  <c:v>42174</c:v>
                </c:pt>
                <c:pt idx="6415">
                  <c:v>42177</c:v>
                </c:pt>
                <c:pt idx="6416">
                  <c:v>42178</c:v>
                </c:pt>
                <c:pt idx="6417">
                  <c:v>42179</c:v>
                </c:pt>
                <c:pt idx="6418">
                  <c:v>42180</c:v>
                </c:pt>
                <c:pt idx="6419">
                  <c:v>42181</c:v>
                </c:pt>
                <c:pt idx="6420">
                  <c:v>42184</c:v>
                </c:pt>
                <c:pt idx="6421">
                  <c:v>42185</c:v>
                </c:pt>
                <c:pt idx="6422">
                  <c:v>42186</c:v>
                </c:pt>
                <c:pt idx="6423">
                  <c:v>42187</c:v>
                </c:pt>
                <c:pt idx="6424">
                  <c:v>42191</c:v>
                </c:pt>
                <c:pt idx="6425">
                  <c:v>42192</c:v>
                </c:pt>
                <c:pt idx="6426">
                  <c:v>42193</c:v>
                </c:pt>
                <c:pt idx="6427">
                  <c:v>42194</c:v>
                </c:pt>
                <c:pt idx="6428">
                  <c:v>42195</c:v>
                </c:pt>
                <c:pt idx="6429">
                  <c:v>42198</c:v>
                </c:pt>
                <c:pt idx="6430">
                  <c:v>42199</c:v>
                </c:pt>
                <c:pt idx="6431">
                  <c:v>42200</c:v>
                </c:pt>
                <c:pt idx="6432">
                  <c:v>42201</c:v>
                </c:pt>
                <c:pt idx="6433">
                  <c:v>42202</c:v>
                </c:pt>
                <c:pt idx="6434">
                  <c:v>42205</c:v>
                </c:pt>
                <c:pt idx="6435">
                  <c:v>42206</c:v>
                </c:pt>
                <c:pt idx="6436">
                  <c:v>42207</c:v>
                </c:pt>
                <c:pt idx="6437">
                  <c:v>42208</c:v>
                </c:pt>
                <c:pt idx="6438">
                  <c:v>42209</c:v>
                </c:pt>
                <c:pt idx="6439">
                  <c:v>42212</c:v>
                </c:pt>
                <c:pt idx="6440">
                  <c:v>42213</c:v>
                </c:pt>
                <c:pt idx="6441">
                  <c:v>42214</c:v>
                </c:pt>
                <c:pt idx="6442">
                  <c:v>42215</c:v>
                </c:pt>
                <c:pt idx="6443">
                  <c:v>42216</c:v>
                </c:pt>
                <c:pt idx="6444">
                  <c:v>42219</c:v>
                </c:pt>
                <c:pt idx="6445">
                  <c:v>42220</c:v>
                </c:pt>
                <c:pt idx="6446">
                  <c:v>42221</c:v>
                </c:pt>
                <c:pt idx="6447">
                  <c:v>42222</c:v>
                </c:pt>
                <c:pt idx="6448">
                  <c:v>42223</c:v>
                </c:pt>
                <c:pt idx="6449">
                  <c:v>42226</c:v>
                </c:pt>
                <c:pt idx="6450">
                  <c:v>42227</c:v>
                </c:pt>
                <c:pt idx="6451">
                  <c:v>42228</c:v>
                </c:pt>
                <c:pt idx="6452">
                  <c:v>42229</c:v>
                </c:pt>
                <c:pt idx="6453">
                  <c:v>42230</c:v>
                </c:pt>
                <c:pt idx="6454">
                  <c:v>42233</c:v>
                </c:pt>
                <c:pt idx="6455">
                  <c:v>42234</c:v>
                </c:pt>
                <c:pt idx="6456">
                  <c:v>42235</c:v>
                </c:pt>
                <c:pt idx="6457">
                  <c:v>42236</c:v>
                </c:pt>
                <c:pt idx="6458">
                  <c:v>42237</c:v>
                </c:pt>
                <c:pt idx="6459">
                  <c:v>42240</c:v>
                </c:pt>
                <c:pt idx="6460">
                  <c:v>42241</c:v>
                </c:pt>
                <c:pt idx="6461">
                  <c:v>42242</c:v>
                </c:pt>
                <c:pt idx="6462">
                  <c:v>42243</c:v>
                </c:pt>
                <c:pt idx="6463">
                  <c:v>42244</c:v>
                </c:pt>
                <c:pt idx="6464">
                  <c:v>42247</c:v>
                </c:pt>
                <c:pt idx="6465">
                  <c:v>42248</c:v>
                </c:pt>
                <c:pt idx="6466">
                  <c:v>42249</c:v>
                </c:pt>
                <c:pt idx="6467">
                  <c:v>42250</c:v>
                </c:pt>
                <c:pt idx="6468">
                  <c:v>42251</c:v>
                </c:pt>
                <c:pt idx="6469">
                  <c:v>42255</c:v>
                </c:pt>
                <c:pt idx="6470">
                  <c:v>42256</c:v>
                </c:pt>
                <c:pt idx="6471">
                  <c:v>42257</c:v>
                </c:pt>
                <c:pt idx="6472">
                  <c:v>42258</c:v>
                </c:pt>
                <c:pt idx="6473">
                  <c:v>42261</c:v>
                </c:pt>
                <c:pt idx="6474">
                  <c:v>42262</c:v>
                </c:pt>
                <c:pt idx="6475">
                  <c:v>42263</c:v>
                </c:pt>
                <c:pt idx="6476">
                  <c:v>42264</c:v>
                </c:pt>
                <c:pt idx="6477">
                  <c:v>42265</c:v>
                </c:pt>
                <c:pt idx="6478">
                  <c:v>42268</c:v>
                </c:pt>
                <c:pt idx="6479">
                  <c:v>42269</c:v>
                </c:pt>
                <c:pt idx="6480">
                  <c:v>42270</c:v>
                </c:pt>
                <c:pt idx="6481">
                  <c:v>42271</c:v>
                </c:pt>
                <c:pt idx="6482">
                  <c:v>42272</c:v>
                </c:pt>
                <c:pt idx="6483">
                  <c:v>42275</c:v>
                </c:pt>
                <c:pt idx="6484">
                  <c:v>42276</c:v>
                </c:pt>
                <c:pt idx="6485">
                  <c:v>42277</c:v>
                </c:pt>
                <c:pt idx="6486">
                  <c:v>42278</c:v>
                </c:pt>
                <c:pt idx="6487">
                  <c:v>42279</c:v>
                </c:pt>
                <c:pt idx="6488">
                  <c:v>42282</c:v>
                </c:pt>
                <c:pt idx="6489">
                  <c:v>42283</c:v>
                </c:pt>
                <c:pt idx="6490">
                  <c:v>42284</c:v>
                </c:pt>
                <c:pt idx="6491">
                  <c:v>42285</c:v>
                </c:pt>
                <c:pt idx="6492">
                  <c:v>42286</c:v>
                </c:pt>
                <c:pt idx="6493">
                  <c:v>42289</c:v>
                </c:pt>
                <c:pt idx="6494">
                  <c:v>42290</c:v>
                </c:pt>
                <c:pt idx="6495">
                  <c:v>42291</c:v>
                </c:pt>
                <c:pt idx="6496">
                  <c:v>42292</c:v>
                </c:pt>
                <c:pt idx="6497">
                  <c:v>42293</c:v>
                </c:pt>
                <c:pt idx="6498">
                  <c:v>42296</c:v>
                </c:pt>
                <c:pt idx="6499">
                  <c:v>42297</c:v>
                </c:pt>
                <c:pt idx="6500">
                  <c:v>42298</c:v>
                </c:pt>
                <c:pt idx="6501">
                  <c:v>42299</c:v>
                </c:pt>
                <c:pt idx="6502">
                  <c:v>42300</c:v>
                </c:pt>
                <c:pt idx="6503">
                  <c:v>42303</c:v>
                </c:pt>
                <c:pt idx="6504">
                  <c:v>42304</c:v>
                </c:pt>
                <c:pt idx="6505">
                  <c:v>42305</c:v>
                </c:pt>
                <c:pt idx="6506">
                  <c:v>42306</c:v>
                </c:pt>
                <c:pt idx="6507">
                  <c:v>42307</c:v>
                </c:pt>
                <c:pt idx="6508">
                  <c:v>42310</c:v>
                </c:pt>
                <c:pt idx="6509">
                  <c:v>42311</c:v>
                </c:pt>
                <c:pt idx="6510">
                  <c:v>42312</c:v>
                </c:pt>
                <c:pt idx="6511">
                  <c:v>42313</c:v>
                </c:pt>
                <c:pt idx="6512">
                  <c:v>42314</c:v>
                </c:pt>
                <c:pt idx="6513">
                  <c:v>42317</c:v>
                </c:pt>
                <c:pt idx="6514">
                  <c:v>42318</c:v>
                </c:pt>
                <c:pt idx="6515">
                  <c:v>42319</c:v>
                </c:pt>
                <c:pt idx="6516">
                  <c:v>42320</c:v>
                </c:pt>
                <c:pt idx="6517">
                  <c:v>42321</c:v>
                </c:pt>
                <c:pt idx="6518">
                  <c:v>42324</c:v>
                </c:pt>
                <c:pt idx="6519">
                  <c:v>42325</c:v>
                </c:pt>
                <c:pt idx="6520">
                  <c:v>42326</c:v>
                </c:pt>
                <c:pt idx="6521">
                  <c:v>42327</c:v>
                </c:pt>
                <c:pt idx="6522">
                  <c:v>42328</c:v>
                </c:pt>
                <c:pt idx="6523">
                  <c:v>42331</c:v>
                </c:pt>
                <c:pt idx="6524">
                  <c:v>42332</c:v>
                </c:pt>
                <c:pt idx="6525">
                  <c:v>42333</c:v>
                </c:pt>
                <c:pt idx="6526">
                  <c:v>42335</c:v>
                </c:pt>
                <c:pt idx="6527">
                  <c:v>42338</c:v>
                </c:pt>
                <c:pt idx="6528">
                  <c:v>42339</c:v>
                </c:pt>
                <c:pt idx="6529">
                  <c:v>42340</c:v>
                </c:pt>
                <c:pt idx="6530">
                  <c:v>42341</c:v>
                </c:pt>
                <c:pt idx="6531">
                  <c:v>42342</c:v>
                </c:pt>
                <c:pt idx="6532">
                  <c:v>42345</c:v>
                </c:pt>
                <c:pt idx="6533">
                  <c:v>42346</c:v>
                </c:pt>
                <c:pt idx="6534">
                  <c:v>42347</c:v>
                </c:pt>
                <c:pt idx="6535">
                  <c:v>42348</c:v>
                </c:pt>
                <c:pt idx="6536">
                  <c:v>42349</c:v>
                </c:pt>
                <c:pt idx="6537">
                  <c:v>42352</c:v>
                </c:pt>
                <c:pt idx="6538">
                  <c:v>42353</c:v>
                </c:pt>
                <c:pt idx="6539">
                  <c:v>42354</c:v>
                </c:pt>
                <c:pt idx="6540">
                  <c:v>42355</c:v>
                </c:pt>
                <c:pt idx="6541">
                  <c:v>42356</c:v>
                </c:pt>
                <c:pt idx="6542">
                  <c:v>42359</c:v>
                </c:pt>
                <c:pt idx="6543">
                  <c:v>42360</c:v>
                </c:pt>
                <c:pt idx="6544">
                  <c:v>42361</c:v>
                </c:pt>
                <c:pt idx="6545">
                  <c:v>42362</c:v>
                </c:pt>
                <c:pt idx="6546">
                  <c:v>42366</c:v>
                </c:pt>
                <c:pt idx="6547">
                  <c:v>42367</c:v>
                </c:pt>
                <c:pt idx="6548">
                  <c:v>42368</c:v>
                </c:pt>
                <c:pt idx="6549">
                  <c:v>42369</c:v>
                </c:pt>
                <c:pt idx="6550">
                  <c:v>42373</c:v>
                </c:pt>
                <c:pt idx="6551">
                  <c:v>42374</c:v>
                </c:pt>
                <c:pt idx="6552">
                  <c:v>42375</c:v>
                </c:pt>
                <c:pt idx="6553">
                  <c:v>42376</c:v>
                </c:pt>
                <c:pt idx="6554">
                  <c:v>42377</c:v>
                </c:pt>
                <c:pt idx="6555">
                  <c:v>42380</c:v>
                </c:pt>
                <c:pt idx="6556">
                  <c:v>42381</c:v>
                </c:pt>
                <c:pt idx="6557">
                  <c:v>42382</c:v>
                </c:pt>
                <c:pt idx="6558">
                  <c:v>42383</c:v>
                </c:pt>
                <c:pt idx="6559">
                  <c:v>42384</c:v>
                </c:pt>
                <c:pt idx="6560">
                  <c:v>42388</c:v>
                </c:pt>
                <c:pt idx="6561">
                  <c:v>42389</c:v>
                </c:pt>
                <c:pt idx="6562">
                  <c:v>42390</c:v>
                </c:pt>
                <c:pt idx="6563">
                  <c:v>42391</c:v>
                </c:pt>
                <c:pt idx="6564">
                  <c:v>42394</c:v>
                </c:pt>
                <c:pt idx="6565">
                  <c:v>42395</c:v>
                </c:pt>
                <c:pt idx="6566">
                  <c:v>42396</c:v>
                </c:pt>
                <c:pt idx="6567">
                  <c:v>42397</c:v>
                </c:pt>
                <c:pt idx="6568">
                  <c:v>42398</c:v>
                </c:pt>
                <c:pt idx="6569">
                  <c:v>42401</c:v>
                </c:pt>
                <c:pt idx="6570">
                  <c:v>42402</c:v>
                </c:pt>
                <c:pt idx="6571">
                  <c:v>42403</c:v>
                </c:pt>
                <c:pt idx="6572">
                  <c:v>42404</c:v>
                </c:pt>
                <c:pt idx="6573">
                  <c:v>42405</c:v>
                </c:pt>
                <c:pt idx="6574">
                  <c:v>42408</c:v>
                </c:pt>
                <c:pt idx="6575">
                  <c:v>42409</c:v>
                </c:pt>
                <c:pt idx="6576">
                  <c:v>42410</c:v>
                </c:pt>
                <c:pt idx="6577">
                  <c:v>42411</c:v>
                </c:pt>
                <c:pt idx="6578">
                  <c:v>42412</c:v>
                </c:pt>
                <c:pt idx="6579">
                  <c:v>42416</c:v>
                </c:pt>
                <c:pt idx="6580">
                  <c:v>42417</c:v>
                </c:pt>
                <c:pt idx="6581">
                  <c:v>42418</c:v>
                </c:pt>
                <c:pt idx="6582">
                  <c:v>42419</c:v>
                </c:pt>
                <c:pt idx="6583">
                  <c:v>42422</c:v>
                </c:pt>
                <c:pt idx="6584">
                  <c:v>42423</c:v>
                </c:pt>
                <c:pt idx="6585">
                  <c:v>42424</c:v>
                </c:pt>
                <c:pt idx="6586">
                  <c:v>42425</c:v>
                </c:pt>
                <c:pt idx="6587">
                  <c:v>42426</c:v>
                </c:pt>
                <c:pt idx="6588">
                  <c:v>42429</c:v>
                </c:pt>
                <c:pt idx="6589">
                  <c:v>42430</c:v>
                </c:pt>
                <c:pt idx="6590">
                  <c:v>42431</c:v>
                </c:pt>
                <c:pt idx="6591">
                  <c:v>42432</c:v>
                </c:pt>
                <c:pt idx="6592">
                  <c:v>42433</c:v>
                </c:pt>
                <c:pt idx="6593">
                  <c:v>42436</c:v>
                </c:pt>
                <c:pt idx="6594">
                  <c:v>42437</c:v>
                </c:pt>
                <c:pt idx="6595">
                  <c:v>42438</c:v>
                </c:pt>
                <c:pt idx="6596">
                  <c:v>42439</c:v>
                </c:pt>
                <c:pt idx="6597">
                  <c:v>42440</c:v>
                </c:pt>
                <c:pt idx="6598">
                  <c:v>42443</c:v>
                </c:pt>
                <c:pt idx="6599">
                  <c:v>42444</c:v>
                </c:pt>
                <c:pt idx="6600">
                  <c:v>42445</c:v>
                </c:pt>
                <c:pt idx="6601">
                  <c:v>42446</c:v>
                </c:pt>
                <c:pt idx="6602">
                  <c:v>42447</c:v>
                </c:pt>
                <c:pt idx="6603">
                  <c:v>42450</c:v>
                </c:pt>
                <c:pt idx="6604">
                  <c:v>42451</c:v>
                </c:pt>
                <c:pt idx="6605">
                  <c:v>42452</c:v>
                </c:pt>
                <c:pt idx="6606">
                  <c:v>42453</c:v>
                </c:pt>
                <c:pt idx="6607">
                  <c:v>42457</c:v>
                </c:pt>
                <c:pt idx="6608">
                  <c:v>42458</c:v>
                </c:pt>
                <c:pt idx="6609">
                  <c:v>42459</c:v>
                </c:pt>
                <c:pt idx="6610">
                  <c:v>42460</c:v>
                </c:pt>
                <c:pt idx="6611">
                  <c:v>42461</c:v>
                </c:pt>
                <c:pt idx="6612">
                  <c:v>42464</c:v>
                </c:pt>
                <c:pt idx="6613">
                  <c:v>42465</c:v>
                </c:pt>
                <c:pt idx="6614">
                  <c:v>42466</c:v>
                </c:pt>
                <c:pt idx="6615">
                  <c:v>42467</c:v>
                </c:pt>
                <c:pt idx="6616">
                  <c:v>42468</c:v>
                </c:pt>
                <c:pt idx="6617">
                  <c:v>42471</c:v>
                </c:pt>
                <c:pt idx="6618">
                  <c:v>42472</c:v>
                </c:pt>
                <c:pt idx="6619">
                  <c:v>42473</c:v>
                </c:pt>
                <c:pt idx="6620">
                  <c:v>42474</c:v>
                </c:pt>
                <c:pt idx="6621">
                  <c:v>42475</c:v>
                </c:pt>
                <c:pt idx="6622">
                  <c:v>42478</c:v>
                </c:pt>
                <c:pt idx="6623">
                  <c:v>42479</c:v>
                </c:pt>
                <c:pt idx="6624">
                  <c:v>42480</c:v>
                </c:pt>
                <c:pt idx="6625">
                  <c:v>42481</c:v>
                </c:pt>
                <c:pt idx="6626">
                  <c:v>42482</c:v>
                </c:pt>
                <c:pt idx="6627">
                  <c:v>42485</c:v>
                </c:pt>
                <c:pt idx="6628">
                  <c:v>42486</c:v>
                </c:pt>
                <c:pt idx="6629">
                  <c:v>42487</c:v>
                </c:pt>
                <c:pt idx="6630">
                  <c:v>42488</c:v>
                </c:pt>
                <c:pt idx="6631">
                  <c:v>42489</c:v>
                </c:pt>
                <c:pt idx="6632">
                  <c:v>42492</c:v>
                </c:pt>
                <c:pt idx="6633">
                  <c:v>42493</c:v>
                </c:pt>
                <c:pt idx="6634">
                  <c:v>42494</c:v>
                </c:pt>
                <c:pt idx="6635">
                  <c:v>42495</c:v>
                </c:pt>
                <c:pt idx="6636">
                  <c:v>42496</c:v>
                </c:pt>
                <c:pt idx="6637">
                  <c:v>42499</c:v>
                </c:pt>
                <c:pt idx="6638">
                  <c:v>42500</c:v>
                </c:pt>
                <c:pt idx="6639">
                  <c:v>42501</c:v>
                </c:pt>
                <c:pt idx="6640">
                  <c:v>42502</c:v>
                </c:pt>
                <c:pt idx="6641">
                  <c:v>42503</c:v>
                </c:pt>
                <c:pt idx="6642">
                  <c:v>42506</c:v>
                </c:pt>
                <c:pt idx="6643">
                  <c:v>42507</c:v>
                </c:pt>
                <c:pt idx="6644">
                  <c:v>42508</c:v>
                </c:pt>
                <c:pt idx="6645">
                  <c:v>42509</c:v>
                </c:pt>
                <c:pt idx="6646">
                  <c:v>42510</c:v>
                </c:pt>
                <c:pt idx="6647">
                  <c:v>42513</c:v>
                </c:pt>
                <c:pt idx="6648">
                  <c:v>42514</c:v>
                </c:pt>
                <c:pt idx="6649">
                  <c:v>42515</c:v>
                </c:pt>
                <c:pt idx="6650">
                  <c:v>42516</c:v>
                </c:pt>
                <c:pt idx="6651">
                  <c:v>42517</c:v>
                </c:pt>
                <c:pt idx="6652">
                  <c:v>42521</c:v>
                </c:pt>
                <c:pt idx="6653">
                  <c:v>42522</c:v>
                </c:pt>
                <c:pt idx="6654">
                  <c:v>42523</c:v>
                </c:pt>
                <c:pt idx="6655">
                  <c:v>42524</c:v>
                </c:pt>
                <c:pt idx="6656">
                  <c:v>42527</c:v>
                </c:pt>
                <c:pt idx="6657">
                  <c:v>42528</c:v>
                </c:pt>
                <c:pt idx="6658">
                  <c:v>42529</c:v>
                </c:pt>
                <c:pt idx="6659">
                  <c:v>42530</c:v>
                </c:pt>
                <c:pt idx="6660">
                  <c:v>42531</c:v>
                </c:pt>
                <c:pt idx="6661">
                  <c:v>42534</c:v>
                </c:pt>
                <c:pt idx="6662">
                  <c:v>42535</c:v>
                </c:pt>
                <c:pt idx="6663">
                  <c:v>42536</c:v>
                </c:pt>
                <c:pt idx="6664">
                  <c:v>42537</c:v>
                </c:pt>
                <c:pt idx="6665">
                  <c:v>42538</c:v>
                </c:pt>
                <c:pt idx="6666">
                  <c:v>42541</c:v>
                </c:pt>
                <c:pt idx="6667">
                  <c:v>42542</c:v>
                </c:pt>
                <c:pt idx="6668">
                  <c:v>42543</c:v>
                </c:pt>
                <c:pt idx="6669">
                  <c:v>42544</c:v>
                </c:pt>
                <c:pt idx="6670">
                  <c:v>42545</c:v>
                </c:pt>
                <c:pt idx="6671">
                  <c:v>42548</c:v>
                </c:pt>
                <c:pt idx="6672">
                  <c:v>42549</c:v>
                </c:pt>
                <c:pt idx="6673">
                  <c:v>42550</c:v>
                </c:pt>
                <c:pt idx="6674">
                  <c:v>42551</c:v>
                </c:pt>
                <c:pt idx="6675">
                  <c:v>42552</c:v>
                </c:pt>
                <c:pt idx="6676">
                  <c:v>42556</c:v>
                </c:pt>
                <c:pt idx="6677">
                  <c:v>42557</c:v>
                </c:pt>
                <c:pt idx="6678">
                  <c:v>42558</c:v>
                </c:pt>
                <c:pt idx="6679">
                  <c:v>42559</c:v>
                </c:pt>
                <c:pt idx="6680">
                  <c:v>42562</c:v>
                </c:pt>
                <c:pt idx="6681">
                  <c:v>42563</c:v>
                </c:pt>
                <c:pt idx="6682">
                  <c:v>42564</c:v>
                </c:pt>
                <c:pt idx="6683">
                  <c:v>42565</c:v>
                </c:pt>
                <c:pt idx="6684">
                  <c:v>42566</c:v>
                </c:pt>
                <c:pt idx="6685">
                  <c:v>42569</c:v>
                </c:pt>
                <c:pt idx="6686">
                  <c:v>42570</c:v>
                </c:pt>
                <c:pt idx="6687">
                  <c:v>42571</c:v>
                </c:pt>
                <c:pt idx="6688">
                  <c:v>42572</c:v>
                </c:pt>
                <c:pt idx="6689">
                  <c:v>42573</c:v>
                </c:pt>
                <c:pt idx="6690">
                  <c:v>42576</c:v>
                </c:pt>
                <c:pt idx="6691">
                  <c:v>42577</c:v>
                </c:pt>
                <c:pt idx="6692">
                  <c:v>42578</c:v>
                </c:pt>
                <c:pt idx="6693">
                  <c:v>42579</c:v>
                </c:pt>
                <c:pt idx="6694">
                  <c:v>42580</c:v>
                </c:pt>
                <c:pt idx="6695">
                  <c:v>42583</c:v>
                </c:pt>
                <c:pt idx="6696">
                  <c:v>42584</c:v>
                </c:pt>
                <c:pt idx="6697">
                  <c:v>42585</c:v>
                </c:pt>
                <c:pt idx="6698">
                  <c:v>42586</c:v>
                </c:pt>
                <c:pt idx="6699">
                  <c:v>42587</c:v>
                </c:pt>
                <c:pt idx="6700">
                  <c:v>42590</c:v>
                </c:pt>
                <c:pt idx="6701">
                  <c:v>42591</c:v>
                </c:pt>
                <c:pt idx="6702">
                  <c:v>42592</c:v>
                </c:pt>
                <c:pt idx="6703">
                  <c:v>42593</c:v>
                </c:pt>
                <c:pt idx="6704">
                  <c:v>42594</c:v>
                </c:pt>
                <c:pt idx="6705">
                  <c:v>42597</c:v>
                </c:pt>
                <c:pt idx="6706">
                  <c:v>42598</c:v>
                </c:pt>
                <c:pt idx="6707">
                  <c:v>42599</c:v>
                </c:pt>
                <c:pt idx="6708">
                  <c:v>42600</c:v>
                </c:pt>
                <c:pt idx="6709">
                  <c:v>42601</c:v>
                </c:pt>
                <c:pt idx="6710">
                  <c:v>42604</c:v>
                </c:pt>
                <c:pt idx="6711">
                  <c:v>42605</c:v>
                </c:pt>
                <c:pt idx="6712">
                  <c:v>42606</c:v>
                </c:pt>
                <c:pt idx="6713">
                  <c:v>42607</c:v>
                </c:pt>
                <c:pt idx="6714">
                  <c:v>42608</c:v>
                </c:pt>
                <c:pt idx="6715">
                  <c:v>42611</c:v>
                </c:pt>
                <c:pt idx="6716">
                  <c:v>42612</c:v>
                </c:pt>
                <c:pt idx="6717">
                  <c:v>42613</c:v>
                </c:pt>
                <c:pt idx="6718">
                  <c:v>42614</c:v>
                </c:pt>
                <c:pt idx="6719">
                  <c:v>42615</c:v>
                </c:pt>
                <c:pt idx="6720">
                  <c:v>42619</c:v>
                </c:pt>
                <c:pt idx="6721">
                  <c:v>42620</c:v>
                </c:pt>
                <c:pt idx="6722">
                  <c:v>42621</c:v>
                </c:pt>
                <c:pt idx="6723">
                  <c:v>42622</c:v>
                </c:pt>
                <c:pt idx="6724">
                  <c:v>42625</c:v>
                </c:pt>
                <c:pt idx="6725">
                  <c:v>42626</c:v>
                </c:pt>
                <c:pt idx="6726">
                  <c:v>42627</c:v>
                </c:pt>
                <c:pt idx="6727">
                  <c:v>42628</c:v>
                </c:pt>
                <c:pt idx="6728">
                  <c:v>42629</c:v>
                </c:pt>
                <c:pt idx="6729">
                  <c:v>42632</c:v>
                </c:pt>
                <c:pt idx="6730">
                  <c:v>42633</c:v>
                </c:pt>
                <c:pt idx="6731">
                  <c:v>42634</c:v>
                </c:pt>
                <c:pt idx="6732">
                  <c:v>42635</c:v>
                </c:pt>
                <c:pt idx="6733">
                  <c:v>42636</c:v>
                </c:pt>
                <c:pt idx="6734">
                  <c:v>42639</c:v>
                </c:pt>
                <c:pt idx="6735">
                  <c:v>42640</c:v>
                </c:pt>
                <c:pt idx="6736">
                  <c:v>42641</c:v>
                </c:pt>
                <c:pt idx="6737">
                  <c:v>42642</c:v>
                </c:pt>
                <c:pt idx="6738">
                  <c:v>42643</c:v>
                </c:pt>
                <c:pt idx="6739">
                  <c:v>42646</c:v>
                </c:pt>
                <c:pt idx="6740">
                  <c:v>42647</c:v>
                </c:pt>
                <c:pt idx="6741">
                  <c:v>42648</c:v>
                </c:pt>
                <c:pt idx="6742">
                  <c:v>42649</c:v>
                </c:pt>
                <c:pt idx="6743">
                  <c:v>42650</c:v>
                </c:pt>
                <c:pt idx="6744">
                  <c:v>42653</c:v>
                </c:pt>
                <c:pt idx="6745">
                  <c:v>42654</c:v>
                </c:pt>
                <c:pt idx="6746">
                  <c:v>42655</c:v>
                </c:pt>
                <c:pt idx="6747">
                  <c:v>42656</c:v>
                </c:pt>
                <c:pt idx="6748">
                  <c:v>42657</c:v>
                </c:pt>
                <c:pt idx="6749">
                  <c:v>42660</c:v>
                </c:pt>
                <c:pt idx="6750">
                  <c:v>42661</c:v>
                </c:pt>
                <c:pt idx="6751">
                  <c:v>42662</c:v>
                </c:pt>
                <c:pt idx="6752">
                  <c:v>42663</c:v>
                </c:pt>
                <c:pt idx="6753">
                  <c:v>42664</c:v>
                </c:pt>
                <c:pt idx="6754">
                  <c:v>42667</c:v>
                </c:pt>
                <c:pt idx="6755">
                  <c:v>42668</c:v>
                </c:pt>
                <c:pt idx="6756">
                  <c:v>42669</c:v>
                </c:pt>
                <c:pt idx="6757">
                  <c:v>42670</c:v>
                </c:pt>
                <c:pt idx="6758">
                  <c:v>42671</c:v>
                </c:pt>
                <c:pt idx="6759">
                  <c:v>42674</c:v>
                </c:pt>
                <c:pt idx="6760">
                  <c:v>42675</c:v>
                </c:pt>
                <c:pt idx="6761">
                  <c:v>42676</c:v>
                </c:pt>
                <c:pt idx="6762">
                  <c:v>42677</c:v>
                </c:pt>
                <c:pt idx="6763">
                  <c:v>42678</c:v>
                </c:pt>
                <c:pt idx="6764">
                  <c:v>42681</c:v>
                </c:pt>
                <c:pt idx="6765">
                  <c:v>42682</c:v>
                </c:pt>
                <c:pt idx="6766">
                  <c:v>42683</c:v>
                </c:pt>
                <c:pt idx="6767">
                  <c:v>42684</c:v>
                </c:pt>
                <c:pt idx="6768">
                  <c:v>42685</c:v>
                </c:pt>
                <c:pt idx="6769">
                  <c:v>42688</c:v>
                </c:pt>
                <c:pt idx="6770">
                  <c:v>42689</c:v>
                </c:pt>
                <c:pt idx="6771">
                  <c:v>42690</c:v>
                </c:pt>
                <c:pt idx="6772">
                  <c:v>42691</c:v>
                </c:pt>
                <c:pt idx="6773">
                  <c:v>42692</c:v>
                </c:pt>
                <c:pt idx="6774">
                  <c:v>42695</c:v>
                </c:pt>
                <c:pt idx="6775">
                  <c:v>42696</c:v>
                </c:pt>
                <c:pt idx="6776">
                  <c:v>42697</c:v>
                </c:pt>
                <c:pt idx="6777">
                  <c:v>42699</c:v>
                </c:pt>
                <c:pt idx="6778">
                  <c:v>42702</c:v>
                </c:pt>
                <c:pt idx="6779">
                  <c:v>42703</c:v>
                </c:pt>
                <c:pt idx="6780">
                  <c:v>42704</c:v>
                </c:pt>
                <c:pt idx="6781">
                  <c:v>42705</c:v>
                </c:pt>
                <c:pt idx="6782">
                  <c:v>42706</c:v>
                </c:pt>
                <c:pt idx="6783">
                  <c:v>42709</c:v>
                </c:pt>
                <c:pt idx="6784">
                  <c:v>42710</c:v>
                </c:pt>
                <c:pt idx="6785">
                  <c:v>42711</c:v>
                </c:pt>
                <c:pt idx="6786">
                  <c:v>42712</c:v>
                </c:pt>
                <c:pt idx="6787">
                  <c:v>42713</c:v>
                </c:pt>
                <c:pt idx="6788">
                  <c:v>42716</c:v>
                </c:pt>
                <c:pt idx="6789">
                  <c:v>42717</c:v>
                </c:pt>
                <c:pt idx="6790">
                  <c:v>42718</c:v>
                </c:pt>
                <c:pt idx="6791">
                  <c:v>42719</c:v>
                </c:pt>
                <c:pt idx="6792">
                  <c:v>42720</c:v>
                </c:pt>
                <c:pt idx="6793">
                  <c:v>42723</c:v>
                </c:pt>
                <c:pt idx="6794">
                  <c:v>42724</c:v>
                </c:pt>
                <c:pt idx="6795">
                  <c:v>42725</c:v>
                </c:pt>
                <c:pt idx="6796">
                  <c:v>42726</c:v>
                </c:pt>
                <c:pt idx="6797">
                  <c:v>42727</c:v>
                </c:pt>
                <c:pt idx="6798">
                  <c:v>42731</c:v>
                </c:pt>
                <c:pt idx="6799">
                  <c:v>42732</c:v>
                </c:pt>
                <c:pt idx="6800">
                  <c:v>42733</c:v>
                </c:pt>
                <c:pt idx="6801">
                  <c:v>42734</c:v>
                </c:pt>
                <c:pt idx="6802">
                  <c:v>42738</c:v>
                </c:pt>
                <c:pt idx="6803">
                  <c:v>42739</c:v>
                </c:pt>
                <c:pt idx="6804">
                  <c:v>42740</c:v>
                </c:pt>
                <c:pt idx="6805">
                  <c:v>42741</c:v>
                </c:pt>
                <c:pt idx="6806">
                  <c:v>42744</c:v>
                </c:pt>
                <c:pt idx="6807">
                  <c:v>42745</c:v>
                </c:pt>
                <c:pt idx="6808">
                  <c:v>42746</c:v>
                </c:pt>
                <c:pt idx="6809">
                  <c:v>42747</c:v>
                </c:pt>
                <c:pt idx="6810">
                  <c:v>42748</c:v>
                </c:pt>
                <c:pt idx="6811">
                  <c:v>42752</c:v>
                </c:pt>
                <c:pt idx="6812">
                  <c:v>42753</c:v>
                </c:pt>
                <c:pt idx="6813">
                  <c:v>42754</c:v>
                </c:pt>
                <c:pt idx="6814">
                  <c:v>42755</c:v>
                </c:pt>
                <c:pt idx="6815">
                  <c:v>42758</c:v>
                </c:pt>
                <c:pt idx="6816">
                  <c:v>42759</c:v>
                </c:pt>
                <c:pt idx="6817">
                  <c:v>42760</c:v>
                </c:pt>
                <c:pt idx="6818">
                  <c:v>42761</c:v>
                </c:pt>
                <c:pt idx="6819">
                  <c:v>42762</c:v>
                </c:pt>
                <c:pt idx="6820">
                  <c:v>42765</c:v>
                </c:pt>
                <c:pt idx="6821">
                  <c:v>42766</c:v>
                </c:pt>
                <c:pt idx="6822">
                  <c:v>42767</c:v>
                </c:pt>
                <c:pt idx="6823">
                  <c:v>42768</c:v>
                </c:pt>
                <c:pt idx="6824">
                  <c:v>42769</c:v>
                </c:pt>
                <c:pt idx="6825">
                  <c:v>42772</c:v>
                </c:pt>
                <c:pt idx="6826">
                  <c:v>42773</c:v>
                </c:pt>
                <c:pt idx="6827">
                  <c:v>42774</c:v>
                </c:pt>
                <c:pt idx="6828">
                  <c:v>42775</c:v>
                </c:pt>
                <c:pt idx="6829">
                  <c:v>42776</c:v>
                </c:pt>
                <c:pt idx="6830">
                  <c:v>42779</c:v>
                </c:pt>
                <c:pt idx="6831">
                  <c:v>42780</c:v>
                </c:pt>
                <c:pt idx="6832">
                  <c:v>42781</c:v>
                </c:pt>
                <c:pt idx="6833">
                  <c:v>42782</c:v>
                </c:pt>
                <c:pt idx="6834">
                  <c:v>42783</c:v>
                </c:pt>
                <c:pt idx="6835">
                  <c:v>42787</c:v>
                </c:pt>
                <c:pt idx="6836">
                  <c:v>42788</c:v>
                </c:pt>
                <c:pt idx="6837">
                  <c:v>42789</c:v>
                </c:pt>
                <c:pt idx="6838">
                  <c:v>42790</c:v>
                </c:pt>
                <c:pt idx="6839">
                  <c:v>42793</c:v>
                </c:pt>
                <c:pt idx="6840">
                  <c:v>42794</c:v>
                </c:pt>
                <c:pt idx="6841">
                  <c:v>42795</c:v>
                </c:pt>
                <c:pt idx="6842">
                  <c:v>42796</c:v>
                </c:pt>
                <c:pt idx="6843">
                  <c:v>42797</c:v>
                </c:pt>
                <c:pt idx="6844">
                  <c:v>42800</c:v>
                </c:pt>
                <c:pt idx="6845">
                  <c:v>42801</c:v>
                </c:pt>
                <c:pt idx="6846">
                  <c:v>42802</c:v>
                </c:pt>
                <c:pt idx="6847">
                  <c:v>42803</c:v>
                </c:pt>
                <c:pt idx="6848">
                  <c:v>42804</c:v>
                </c:pt>
                <c:pt idx="6849">
                  <c:v>42807</c:v>
                </c:pt>
                <c:pt idx="6850">
                  <c:v>42808</c:v>
                </c:pt>
                <c:pt idx="6851">
                  <c:v>42809</c:v>
                </c:pt>
                <c:pt idx="6852">
                  <c:v>42810</c:v>
                </c:pt>
                <c:pt idx="6853">
                  <c:v>42811</c:v>
                </c:pt>
                <c:pt idx="6854">
                  <c:v>42814</c:v>
                </c:pt>
                <c:pt idx="6855">
                  <c:v>42815</c:v>
                </c:pt>
                <c:pt idx="6856">
                  <c:v>42816</c:v>
                </c:pt>
                <c:pt idx="6857">
                  <c:v>42817</c:v>
                </c:pt>
                <c:pt idx="6858">
                  <c:v>42818</c:v>
                </c:pt>
                <c:pt idx="6859">
                  <c:v>42821</c:v>
                </c:pt>
                <c:pt idx="6860">
                  <c:v>42822</c:v>
                </c:pt>
                <c:pt idx="6861">
                  <c:v>42823</c:v>
                </c:pt>
                <c:pt idx="6862">
                  <c:v>42824</c:v>
                </c:pt>
                <c:pt idx="6863">
                  <c:v>42825</c:v>
                </c:pt>
                <c:pt idx="6864">
                  <c:v>42828</c:v>
                </c:pt>
                <c:pt idx="6865">
                  <c:v>42829</c:v>
                </c:pt>
                <c:pt idx="6866">
                  <c:v>42830</c:v>
                </c:pt>
                <c:pt idx="6867">
                  <c:v>42831</c:v>
                </c:pt>
                <c:pt idx="6868">
                  <c:v>42832</c:v>
                </c:pt>
                <c:pt idx="6869">
                  <c:v>42835</c:v>
                </c:pt>
                <c:pt idx="6870">
                  <c:v>42836</c:v>
                </c:pt>
                <c:pt idx="6871">
                  <c:v>42837</c:v>
                </c:pt>
                <c:pt idx="6872">
                  <c:v>42838</c:v>
                </c:pt>
                <c:pt idx="6873">
                  <c:v>42842</c:v>
                </c:pt>
                <c:pt idx="6874">
                  <c:v>42843</c:v>
                </c:pt>
                <c:pt idx="6875">
                  <c:v>42844</c:v>
                </c:pt>
                <c:pt idx="6876">
                  <c:v>42845</c:v>
                </c:pt>
                <c:pt idx="6877">
                  <c:v>42846</c:v>
                </c:pt>
                <c:pt idx="6878">
                  <c:v>42849</c:v>
                </c:pt>
                <c:pt idx="6879">
                  <c:v>42850</c:v>
                </c:pt>
                <c:pt idx="6880">
                  <c:v>42851</c:v>
                </c:pt>
                <c:pt idx="6881">
                  <c:v>42852</c:v>
                </c:pt>
                <c:pt idx="6882">
                  <c:v>42853</c:v>
                </c:pt>
                <c:pt idx="6883">
                  <c:v>42856</c:v>
                </c:pt>
                <c:pt idx="6884">
                  <c:v>42857</c:v>
                </c:pt>
                <c:pt idx="6885">
                  <c:v>42858</c:v>
                </c:pt>
                <c:pt idx="6886">
                  <c:v>42859</c:v>
                </c:pt>
                <c:pt idx="6887">
                  <c:v>42860</c:v>
                </c:pt>
                <c:pt idx="6888">
                  <c:v>42863</c:v>
                </c:pt>
                <c:pt idx="6889">
                  <c:v>42864</c:v>
                </c:pt>
                <c:pt idx="6890">
                  <c:v>42865</c:v>
                </c:pt>
                <c:pt idx="6891">
                  <c:v>42866</c:v>
                </c:pt>
                <c:pt idx="6892">
                  <c:v>42867</c:v>
                </c:pt>
                <c:pt idx="6893">
                  <c:v>42870</c:v>
                </c:pt>
                <c:pt idx="6894">
                  <c:v>42871</c:v>
                </c:pt>
                <c:pt idx="6895">
                  <c:v>42872</c:v>
                </c:pt>
                <c:pt idx="6896">
                  <c:v>42873</c:v>
                </c:pt>
                <c:pt idx="6897">
                  <c:v>42874</c:v>
                </c:pt>
                <c:pt idx="6898">
                  <c:v>42877</c:v>
                </c:pt>
                <c:pt idx="6899">
                  <c:v>42878</c:v>
                </c:pt>
                <c:pt idx="6900">
                  <c:v>42879</c:v>
                </c:pt>
                <c:pt idx="6901">
                  <c:v>42880</c:v>
                </c:pt>
                <c:pt idx="6902">
                  <c:v>42881</c:v>
                </c:pt>
                <c:pt idx="6903">
                  <c:v>42885</c:v>
                </c:pt>
                <c:pt idx="6904">
                  <c:v>42886</c:v>
                </c:pt>
                <c:pt idx="6905">
                  <c:v>42887</c:v>
                </c:pt>
                <c:pt idx="6906">
                  <c:v>42888</c:v>
                </c:pt>
                <c:pt idx="6907">
                  <c:v>42891</c:v>
                </c:pt>
                <c:pt idx="6908">
                  <c:v>42892</c:v>
                </c:pt>
                <c:pt idx="6909">
                  <c:v>42893</c:v>
                </c:pt>
                <c:pt idx="6910">
                  <c:v>42894</c:v>
                </c:pt>
                <c:pt idx="6911">
                  <c:v>42895</c:v>
                </c:pt>
                <c:pt idx="6912">
                  <c:v>42898</c:v>
                </c:pt>
                <c:pt idx="6913">
                  <c:v>42899</c:v>
                </c:pt>
                <c:pt idx="6914">
                  <c:v>42900</c:v>
                </c:pt>
                <c:pt idx="6915">
                  <c:v>42901</c:v>
                </c:pt>
                <c:pt idx="6916">
                  <c:v>42902</c:v>
                </c:pt>
                <c:pt idx="6917">
                  <c:v>42905</c:v>
                </c:pt>
                <c:pt idx="6918">
                  <c:v>42906</c:v>
                </c:pt>
                <c:pt idx="6919">
                  <c:v>42907</c:v>
                </c:pt>
                <c:pt idx="6920">
                  <c:v>42908</c:v>
                </c:pt>
                <c:pt idx="6921">
                  <c:v>42909</c:v>
                </c:pt>
                <c:pt idx="6922">
                  <c:v>42912</c:v>
                </c:pt>
                <c:pt idx="6923">
                  <c:v>42913</c:v>
                </c:pt>
                <c:pt idx="6924">
                  <c:v>42914</c:v>
                </c:pt>
                <c:pt idx="6925">
                  <c:v>42915</c:v>
                </c:pt>
                <c:pt idx="6926">
                  <c:v>42916</c:v>
                </c:pt>
                <c:pt idx="6927">
                  <c:v>42919</c:v>
                </c:pt>
                <c:pt idx="6928">
                  <c:v>42921</c:v>
                </c:pt>
                <c:pt idx="6929">
                  <c:v>42922</c:v>
                </c:pt>
                <c:pt idx="6930">
                  <c:v>42923</c:v>
                </c:pt>
                <c:pt idx="6931">
                  <c:v>42926</c:v>
                </c:pt>
                <c:pt idx="6932">
                  <c:v>42927</c:v>
                </c:pt>
                <c:pt idx="6933">
                  <c:v>42928</c:v>
                </c:pt>
                <c:pt idx="6934">
                  <c:v>42929</c:v>
                </c:pt>
                <c:pt idx="6935">
                  <c:v>42930</c:v>
                </c:pt>
                <c:pt idx="6936">
                  <c:v>42933</c:v>
                </c:pt>
                <c:pt idx="6937">
                  <c:v>42934</c:v>
                </c:pt>
                <c:pt idx="6938">
                  <c:v>42935</c:v>
                </c:pt>
                <c:pt idx="6939">
                  <c:v>42936</c:v>
                </c:pt>
                <c:pt idx="6940">
                  <c:v>42937</c:v>
                </c:pt>
                <c:pt idx="6941">
                  <c:v>42940</c:v>
                </c:pt>
                <c:pt idx="6942">
                  <c:v>42941</c:v>
                </c:pt>
                <c:pt idx="6943">
                  <c:v>42942</c:v>
                </c:pt>
                <c:pt idx="6944">
                  <c:v>42943</c:v>
                </c:pt>
                <c:pt idx="6945">
                  <c:v>42944</c:v>
                </c:pt>
                <c:pt idx="6946">
                  <c:v>42947</c:v>
                </c:pt>
                <c:pt idx="6947">
                  <c:v>42948</c:v>
                </c:pt>
                <c:pt idx="6948">
                  <c:v>42949</c:v>
                </c:pt>
                <c:pt idx="6949">
                  <c:v>42950</c:v>
                </c:pt>
                <c:pt idx="6950">
                  <c:v>42951</c:v>
                </c:pt>
                <c:pt idx="6951">
                  <c:v>42954</c:v>
                </c:pt>
                <c:pt idx="6952">
                  <c:v>42955</c:v>
                </c:pt>
                <c:pt idx="6953">
                  <c:v>42956</c:v>
                </c:pt>
                <c:pt idx="6954">
                  <c:v>42957</c:v>
                </c:pt>
                <c:pt idx="6955">
                  <c:v>42958</c:v>
                </c:pt>
                <c:pt idx="6956">
                  <c:v>42961</c:v>
                </c:pt>
                <c:pt idx="6957">
                  <c:v>42962</c:v>
                </c:pt>
                <c:pt idx="6958">
                  <c:v>42963</c:v>
                </c:pt>
                <c:pt idx="6959">
                  <c:v>42964</c:v>
                </c:pt>
                <c:pt idx="6960">
                  <c:v>42965</c:v>
                </c:pt>
                <c:pt idx="6961">
                  <c:v>42968</c:v>
                </c:pt>
                <c:pt idx="6962">
                  <c:v>42969</c:v>
                </c:pt>
                <c:pt idx="6963">
                  <c:v>42970</c:v>
                </c:pt>
                <c:pt idx="6964">
                  <c:v>42971</c:v>
                </c:pt>
                <c:pt idx="6965">
                  <c:v>42972</c:v>
                </c:pt>
                <c:pt idx="6966">
                  <c:v>42975</c:v>
                </c:pt>
                <c:pt idx="6967">
                  <c:v>42976</c:v>
                </c:pt>
                <c:pt idx="6968">
                  <c:v>42977</c:v>
                </c:pt>
                <c:pt idx="6969">
                  <c:v>42978</c:v>
                </c:pt>
                <c:pt idx="6970">
                  <c:v>42979</c:v>
                </c:pt>
                <c:pt idx="6971">
                  <c:v>42983</c:v>
                </c:pt>
                <c:pt idx="6972">
                  <c:v>42984</c:v>
                </c:pt>
                <c:pt idx="6973">
                  <c:v>42985</c:v>
                </c:pt>
                <c:pt idx="6974">
                  <c:v>42986</c:v>
                </c:pt>
                <c:pt idx="6975">
                  <c:v>42989</c:v>
                </c:pt>
                <c:pt idx="6976">
                  <c:v>42990</c:v>
                </c:pt>
                <c:pt idx="6977">
                  <c:v>42991</c:v>
                </c:pt>
                <c:pt idx="6978">
                  <c:v>42992</c:v>
                </c:pt>
                <c:pt idx="6979">
                  <c:v>42993</c:v>
                </c:pt>
                <c:pt idx="6980">
                  <c:v>42996</c:v>
                </c:pt>
                <c:pt idx="6981">
                  <c:v>42997</c:v>
                </c:pt>
                <c:pt idx="6982">
                  <c:v>42998</c:v>
                </c:pt>
                <c:pt idx="6983">
                  <c:v>42999</c:v>
                </c:pt>
                <c:pt idx="6984">
                  <c:v>43000</c:v>
                </c:pt>
                <c:pt idx="6985">
                  <c:v>43003</c:v>
                </c:pt>
                <c:pt idx="6986">
                  <c:v>43004</c:v>
                </c:pt>
                <c:pt idx="6987">
                  <c:v>43005</c:v>
                </c:pt>
                <c:pt idx="6988">
                  <c:v>43006</c:v>
                </c:pt>
                <c:pt idx="6989">
                  <c:v>43007</c:v>
                </c:pt>
                <c:pt idx="6990">
                  <c:v>43010</c:v>
                </c:pt>
                <c:pt idx="6991">
                  <c:v>43011</c:v>
                </c:pt>
                <c:pt idx="6992">
                  <c:v>43012</c:v>
                </c:pt>
                <c:pt idx="6993">
                  <c:v>43013</c:v>
                </c:pt>
                <c:pt idx="6994">
                  <c:v>43014</c:v>
                </c:pt>
                <c:pt idx="6995">
                  <c:v>43017</c:v>
                </c:pt>
                <c:pt idx="6996">
                  <c:v>43018</c:v>
                </c:pt>
                <c:pt idx="6997">
                  <c:v>43019</c:v>
                </c:pt>
                <c:pt idx="6998">
                  <c:v>43020</c:v>
                </c:pt>
                <c:pt idx="6999">
                  <c:v>43021</c:v>
                </c:pt>
                <c:pt idx="7000">
                  <c:v>43024</c:v>
                </c:pt>
                <c:pt idx="7001">
                  <c:v>43025</c:v>
                </c:pt>
                <c:pt idx="7002">
                  <c:v>43026</c:v>
                </c:pt>
                <c:pt idx="7003">
                  <c:v>43027</c:v>
                </c:pt>
                <c:pt idx="7004">
                  <c:v>43028</c:v>
                </c:pt>
                <c:pt idx="7005">
                  <c:v>43031</c:v>
                </c:pt>
                <c:pt idx="7006">
                  <c:v>43032</c:v>
                </c:pt>
                <c:pt idx="7007">
                  <c:v>43033</c:v>
                </c:pt>
                <c:pt idx="7008">
                  <c:v>43034</c:v>
                </c:pt>
                <c:pt idx="7009">
                  <c:v>43035</c:v>
                </c:pt>
                <c:pt idx="7010">
                  <c:v>43038</c:v>
                </c:pt>
                <c:pt idx="7011">
                  <c:v>43039</c:v>
                </c:pt>
                <c:pt idx="7012">
                  <c:v>43040</c:v>
                </c:pt>
                <c:pt idx="7013">
                  <c:v>43041</c:v>
                </c:pt>
                <c:pt idx="7014">
                  <c:v>43042</c:v>
                </c:pt>
                <c:pt idx="7015">
                  <c:v>43045</c:v>
                </c:pt>
                <c:pt idx="7016">
                  <c:v>43046</c:v>
                </c:pt>
                <c:pt idx="7017">
                  <c:v>43047</c:v>
                </c:pt>
                <c:pt idx="7018">
                  <c:v>43048</c:v>
                </c:pt>
                <c:pt idx="7019">
                  <c:v>43049</c:v>
                </c:pt>
                <c:pt idx="7020">
                  <c:v>43052</c:v>
                </c:pt>
                <c:pt idx="7021">
                  <c:v>43053</c:v>
                </c:pt>
                <c:pt idx="7022">
                  <c:v>43054</c:v>
                </c:pt>
                <c:pt idx="7023">
                  <c:v>43055</c:v>
                </c:pt>
                <c:pt idx="7024">
                  <c:v>43056</c:v>
                </c:pt>
                <c:pt idx="7025">
                  <c:v>43059</c:v>
                </c:pt>
                <c:pt idx="7026">
                  <c:v>43060</c:v>
                </c:pt>
                <c:pt idx="7027">
                  <c:v>43061</c:v>
                </c:pt>
                <c:pt idx="7028">
                  <c:v>43063</c:v>
                </c:pt>
                <c:pt idx="7029">
                  <c:v>43066</c:v>
                </c:pt>
                <c:pt idx="7030">
                  <c:v>43067</c:v>
                </c:pt>
                <c:pt idx="7031">
                  <c:v>43068</c:v>
                </c:pt>
                <c:pt idx="7032">
                  <c:v>43069</c:v>
                </c:pt>
                <c:pt idx="7033">
                  <c:v>43070</c:v>
                </c:pt>
                <c:pt idx="7034">
                  <c:v>43073</c:v>
                </c:pt>
                <c:pt idx="7035">
                  <c:v>43074</c:v>
                </c:pt>
                <c:pt idx="7036">
                  <c:v>43075</c:v>
                </c:pt>
                <c:pt idx="7037">
                  <c:v>43076</c:v>
                </c:pt>
                <c:pt idx="7038">
                  <c:v>43077</c:v>
                </c:pt>
                <c:pt idx="7039">
                  <c:v>43080</c:v>
                </c:pt>
                <c:pt idx="7040">
                  <c:v>43081</c:v>
                </c:pt>
                <c:pt idx="7041">
                  <c:v>43082</c:v>
                </c:pt>
                <c:pt idx="7042">
                  <c:v>43083</c:v>
                </c:pt>
                <c:pt idx="7043">
                  <c:v>43084</c:v>
                </c:pt>
                <c:pt idx="7044">
                  <c:v>43087</c:v>
                </c:pt>
                <c:pt idx="7045">
                  <c:v>43088</c:v>
                </c:pt>
                <c:pt idx="7046">
                  <c:v>43089</c:v>
                </c:pt>
                <c:pt idx="7047">
                  <c:v>43090</c:v>
                </c:pt>
                <c:pt idx="7048">
                  <c:v>43091</c:v>
                </c:pt>
                <c:pt idx="7049">
                  <c:v>43095</c:v>
                </c:pt>
                <c:pt idx="7050">
                  <c:v>43096</c:v>
                </c:pt>
                <c:pt idx="7051">
                  <c:v>43097</c:v>
                </c:pt>
                <c:pt idx="7052">
                  <c:v>43098</c:v>
                </c:pt>
                <c:pt idx="7053">
                  <c:v>43102</c:v>
                </c:pt>
                <c:pt idx="7054">
                  <c:v>43103</c:v>
                </c:pt>
                <c:pt idx="7055">
                  <c:v>43104</c:v>
                </c:pt>
                <c:pt idx="7056">
                  <c:v>43105</c:v>
                </c:pt>
                <c:pt idx="7057">
                  <c:v>43108</c:v>
                </c:pt>
                <c:pt idx="7058">
                  <c:v>43109</c:v>
                </c:pt>
                <c:pt idx="7059">
                  <c:v>43110</c:v>
                </c:pt>
                <c:pt idx="7060">
                  <c:v>43111</c:v>
                </c:pt>
                <c:pt idx="7061">
                  <c:v>43112</c:v>
                </c:pt>
                <c:pt idx="7062">
                  <c:v>43116</c:v>
                </c:pt>
                <c:pt idx="7063">
                  <c:v>43117</c:v>
                </c:pt>
                <c:pt idx="7064">
                  <c:v>43118</c:v>
                </c:pt>
                <c:pt idx="7065">
                  <c:v>43119</c:v>
                </c:pt>
                <c:pt idx="7066">
                  <c:v>43122</c:v>
                </c:pt>
                <c:pt idx="7067">
                  <c:v>43123</c:v>
                </c:pt>
                <c:pt idx="7068">
                  <c:v>43124</c:v>
                </c:pt>
                <c:pt idx="7069">
                  <c:v>43125</c:v>
                </c:pt>
                <c:pt idx="7070">
                  <c:v>43126</c:v>
                </c:pt>
                <c:pt idx="7071">
                  <c:v>43129</c:v>
                </c:pt>
                <c:pt idx="7072">
                  <c:v>43130</c:v>
                </c:pt>
                <c:pt idx="7073">
                  <c:v>43131</c:v>
                </c:pt>
                <c:pt idx="7074">
                  <c:v>43132</c:v>
                </c:pt>
                <c:pt idx="7075">
                  <c:v>43133</c:v>
                </c:pt>
                <c:pt idx="7076">
                  <c:v>43136</c:v>
                </c:pt>
                <c:pt idx="7077">
                  <c:v>43137</c:v>
                </c:pt>
                <c:pt idx="7078">
                  <c:v>43138</c:v>
                </c:pt>
                <c:pt idx="7079">
                  <c:v>43139</c:v>
                </c:pt>
                <c:pt idx="7080">
                  <c:v>43140</c:v>
                </c:pt>
                <c:pt idx="7081">
                  <c:v>43143</c:v>
                </c:pt>
                <c:pt idx="7082">
                  <c:v>43144</c:v>
                </c:pt>
                <c:pt idx="7083">
                  <c:v>43145</c:v>
                </c:pt>
                <c:pt idx="7084">
                  <c:v>43146</c:v>
                </c:pt>
                <c:pt idx="7085">
                  <c:v>43147</c:v>
                </c:pt>
                <c:pt idx="7086">
                  <c:v>43151</c:v>
                </c:pt>
                <c:pt idx="7087">
                  <c:v>43152</c:v>
                </c:pt>
                <c:pt idx="7088">
                  <c:v>43153</c:v>
                </c:pt>
                <c:pt idx="7089">
                  <c:v>43154</c:v>
                </c:pt>
                <c:pt idx="7090">
                  <c:v>43157</c:v>
                </c:pt>
                <c:pt idx="7091">
                  <c:v>43158</c:v>
                </c:pt>
                <c:pt idx="7092">
                  <c:v>43159</c:v>
                </c:pt>
                <c:pt idx="7093">
                  <c:v>43160</c:v>
                </c:pt>
                <c:pt idx="7094">
                  <c:v>43161</c:v>
                </c:pt>
                <c:pt idx="7095">
                  <c:v>43164</c:v>
                </c:pt>
                <c:pt idx="7096">
                  <c:v>43165</c:v>
                </c:pt>
                <c:pt idx="7097">
                  <c:v>43166</c:v>
                </c:pt>
                <c:pt idx="7098">
                  <c:v>43167</c:v>
                </c:pt>
                <c:pt idx="7099">
                  <c:v>43168</c:v>
                </c:pt>
                <c:pt idx="7100">
                  <c:v>43171</c:v>
                </c:pt>
                <c:pt idx="7101">
                  <c:v>43172</c:v>
                </c:pt>
                <c:pt idx="7102">
                  <c:v>43173</c:v>
                </c:pt>
                <c:pt idx="7103">
                  <c:v>43174</c:v>
                </c:pt>
                <c:pt idx="7104">
                  <c:v>43175</c:v>
                </c:pt>
                <c:pt idx="7105">
                  <c:v>43178</c:v>
                </c:pt>
                <c:pt idx="7106">
                  <c:v>43179</c:v>
                </c:pt>
                <c:pt idx="7107">
                  <c:v>43180</c:v>
                </c:pt>
                <c:pt idx="7108">
                  <c:v>43181</c:v>
                </c:pt>
                <c:pt idx="7109">
                  <c:v>43182</c:v>
                </c:pt>
                <c:pt idx="7110">
                  <c:v>43185</c:v>
                </c:pt>
                <c:pt idx="7111">
                  <c:v>43186</c:v>
                </c:pt>
                <c:pt idx="7112">
                  <c:v>43187</c:v>
                </c:pt>
                <c:pt idx="7113">
                  <c:v>43188</c:v>
                </c:pt>
                <c:pt idx="7114">
                  <c:v>43192</c:v>
                </c:pt>
                <c:pt idx="7115">
                  <c:v>43193</c:v>
                </c:pt>
                <c:pt idx="7116">
                  <c:v>43194</c:v>
                </c:pt>
                <c:pt idx="7117">
                  <c:v>43195</c:v>
                </c:pt>
                <c:pt idx="7118">
                  <c:v>43196</c:v>
                </c:pt>
                <c:pt idx="7119">
                  <c:v>43199</c:v>
                </c:pt>
                <c:pt idx="7120">
                  <c:v>43200</c:v>
                </c:pt>
                <c:pt idx="7121">
                  <c:v>43201</c:v>
                </c:pt>
                <c:pt idx="7122">
                  <c:v>43202</c:v>
                </c:pt>
                <c:pt idx="7123">
                  <c:v>43203</c:v>
                </c:pt>
                <c:pt idx="7124">
                  <c:v>43206</c:v>
                </c:pt>
                <c:pt idx="7125">
                  <c:v>43207</c:v>
                </c:pt>
                <c:pt idx="7126">
                  <c:v>43208</c:v>
                </c:pt>
                <c:pt idx="7127">
                  <c:v>43209</c:v>
                </c:pt>
                <c:pt idx="7128">
                  <c:v>43210</c:v>
                </c:pt>
                <c:pt idx="7129">
                  <c:v>43213</c:v>
                </c:pt>
                <c:pt idx="7130">
                  <c:v>43214</c:v>
                </c:pt>
                <c:pt idx="7131">
                  <c:v>43215</c:v>
                </c:pt>
                <c:pt idx="7132">
                  <c:v>43216</c:v>
                </c:pt>
                <c:pt idx="7133">
                  <c:v>43217</c:v>
                </c:pt>
                <c:pt idx="7134">
                  <c:v>43220</c:v>
                </c:pt>
                <c:pt idx="7135">
                  <c:v>43221</c:v>
                </c:pt>
                <c:pt idx="7136">
                  <c:v>43222</c:v>
                </c:pt>
                <c:pt idx="7137">
                  <c:v>43223</c:v>
                </c:pt>
                <c:pt idx="7138">
                  <c:v>43224</c:v>
                </c:pt>
                <c:pt idx="7139">
                  <c:v>43227</c:v>
                </c:pt>
                <c:pt idx="7140">
                  <c:v>43228</c:v>
                </c:pt>
                <c:pt idx="7141">
                  <c:v>43229</c:v>
                </c:pt>
                <c:pt idx="7142">
                  <c:v>43230</c:v>
                </c:pt>
                <c:pt idx="7143">
                  <c:v>43231</c:v>
                </c:pt>
                <c:pt idx="7144">
                  <c:v>43234</c:v>
                </c:pt>
                <c:pt idx="7145">
                  <c:v>43235</c:v>
                </c:pt>
                <c:pt idx="7146">
                  <c:v>43236</c:v>
                </c:pt>
                <c:pt idx="7147">
                  <c:v>43237</c:v>
                </c:pt>
                <c:pt idx="7148">
                  <c:v>43238</c:v>
                </c:pt>
                <c:pt idx="7149">
                  <c:v>43241</c:v>
                </c:pt>
                <c:pt idx="7150">
                  <c:v>43242</c:v>
                </c:pt>
                <c:pt idx="7151">
                  <c:v>43243</c:v>
                </c:pt>
                <c:pt idx="7152">
                  <c:v>43244</c:v>
                </c:pt>
                <c:pt idx="7153">
                  <c:v>43245</c:v>
                </c:pt>
                <c:pt idx="7154">
                  <c:v>43249</c:v>
                </c:pt>
                <c:pt idx="7155">
                  <c:v>43250</c:v>
                </c:pt>
                <c:pt idx="7156">
                  <c:v>43251</c:v>
                </c:pt>
                <c:pt idx="7157">
                  <c:v>43252</c:v>
                </c:pt>
                <c:pt idx="7158">
                  <c:v>43255</c:v>
                </c:pt>
                <c:pt idx="7159">
                  <c:v>43256</c:v>
                </c:pt>
                <c:pt idx="7160">
                  <c:v>43257</c:v>
                </c:pt>
                <c:pt idx="7161">
                  <c:v>43258</c:v>
                </c:pt>
                <c:pt idx="7162">
                  <c:v>43259</c:v>
                </c:pt>
                <c:pt idx="7163">
                  <c:v>43262</c:v>
                </c:pt>
                <c:pt idx="7164">
                  <c:v>43263</c:v>
                </c:pt>
                <c:pt idx="7165">
                  <c:v>43264</c:v>
                </c:pt>
                <c:pt idx="7166">
                  <c:v>43265</c:v>
                </c:pt>
                <c:pt idx="7167">
                  <c:v>43266</c:v>
                </c:pt>
                <c:pt idx="7168">
                  <c:v>43269</c:v>
                </c:pt>
                <c:pt idx="7169">
                  <c:v>43270</c:v>
                </c:pt>
                <c:pt idx="7170">
                  <c:v>43271</c:v>
                </c:pt>
                <c:pt idx="7171">
                  <c:v>43272</c:v>
                </c:pt>
                <c:pt idx="7172">
                  <c:v>43273</c:v>
                </c:pt>
                <c:pt idx="7173">
                  <c:v>43276</c:v>
                </c:pt>
                <c:pt idx="7174">
                  <c:v>43277</c:v>
                </c:pt>
                <c:pt idx="7175">
                  <c:v>43278</c:v>
                </c:pt>
                <c:pt idx="7176">
                  <c:v>43279</c:v>
                </c:pt>
                <c:pt idx="7177">
                  <c:v>43280</c:v>
                </c:pt>
                <c:pt idx="7178">
                  <c:v>43283</c:v>
                </c:pt>
                <c:pt idx="7179">
                  <c:v>43284</c:v>
                </c:pt>
                <c:pt idx="7180">
                  <c:v>43286</c:v>
                </c:pt>
                <c:pt idx="7181">
                  <c:v>43287</c:v>
                </c:pt>
                <c:pt idx="7182">
                  <c:v>43290</c:v>
                </c:pt>
                <c:pt idx="7183">
                  <c:v>43291</c:v>
                </c:pt>
                <c:pt idx="7184">
                  <c:v>43292</c:v>
                </c:pt>
                <c:pt idx="7185">
                  <c:v>43293</c:v>
                </c:pt>
                <c:pt idx="7186">
                  <c:v>43294</c:v>
                </c:pt>
                <c:pt idx="7187">
                  <c:v>43297</c:v>
                </c:pt>
                <c:pt idx="7188">
                  <c:v>43298</c:v>
                </c:pt>
                <c:pt idx="7189">
                  <c:v>43299</c:v>
                </c:pt>
                <c:pt idx="7190">
                  <c:v>43300</c:v>
                </c:pt>
                <c:pt idx="7191">
                  <c:v>43301</c:v>
                </c:pt>
                <c:pt idx="7192">
                  <c:v>43304</c:v>
                </c:pt>
                <c:pt idx="7193">
                  <c:v>43305</c:v>
                </c:pt>
                <c:pt idx="7194">
                  <c:v>43306</c:v>
                </c:pt>
                <c:pt idx="7195">
                  <c:v>43307</c:v>
                </c:pt>
                <c:pt idx="7196">
                  <c:v>43308</c:v>
                </c:pt>
                <c:pt idx="7197">
                  <c:v>43311</c:v>
                </c:pt>
                <c:pt idx="7198">
                  <c:v>43312</c:v>
                </c:pt>
                <c:pt idx="7199">
                  <c:v>43313</c:v>
                </c:pt>
                <c:pt idx="7200">
                  <c:v>43314</c:v>
                </c:pt>
                <c:pt idx="7201">
                  <c:v>43315</c:v>
                </c:pt>
                <c:pt idx="7202">
                  <c:v>43318</c:v>
                </c:pt>
                <c:pt idx="7203">
                  <c:v>43319</c:v>
                </c:pt>
                <c:pt idx="7204">
                  <c:v>43320</c:v>
                </c:pt>
                <c:pt idx="7205">
                  <c:v>43321</c:v>
                </c:pt>
                <c:pt idx="7206">
                  <c:v>43322</c:v>
                </c:pt>
                <c:pt idx="7207">
                  <c:v>43325</c:v>
                </c:pt>
                <c:pt idx="7208">
                  <c:v>43326</c:v>
                </c:pt>
                <c:pt idx="7209">
                  <c:v>43327</c:v>
                </c:pt>
                <c:pt idx="7210">
                  <c:v>43328</c:v>
                </c:pt>
                <c:pt idx="7211">
                  <c:v>43329</c:v>
                </c:pt>
                <c:pt idx="7212">
                  <c:v>43332</c:v>
                </c:pt>
                <c:pt idx="7213">
                  <c:v>43333</c:v>
                </c:pt>
                <c:pt idx="7214">
                  <c:v>43334</c:v>
                </c:pt>
                <c:pt idx="7215">
                  <c:v>43335</c:v>
                </c:pt>
                <c:pt idx="7216">
                  <c:v>43336</c:v>
                </c:pt>
                <c:pt idx="7217">
                  <c:v>43339</c:v>
                </c:pt>
                <c:pt idx="7218">
                  <c:v>43340</c:v>
                </c:pt>
                <c:pt idx="7219">
                  <c:v>43341</c:v>
                </c:pt>
                <c:pt idx="7220">
                  <c:v>43342</c:v>
                </c:pt>
                <c:pt idx="7221">
                  <c:v>43343</c:v>
                </c:pt>
                <c:pt idx="7222">
                  <c:v>43347</c:v>
                </c:pt>
                <c:pt idx="7223">
                  <c:v>43348</c:v>
                </c:pt>
                <c:pt idx="7224">
                  <c:v>43349</c:v>
                </c:pt>
                <c:pt idx="7225">
                  <c:v>43350</c:v>
                </c:pt>
                <c:pt idx="7226">
                  <c:v>43353</c:v>
                </c:pt>
                <c:pt idx="7227">
                  <c:v>43354</c:v>
                </c:pt>
                <c:pt idx="7228">
                  <c:v>43355</c:v>
                </c:pt>
                <c:pt idx="7229">
                  <c:v>43356</c:v>
                </c:pt>
                <c:pt idx="7230">
                  <c:v>43357</c:v>
                </c:pt>
                <c:pt idx="7231">
                  <c:v>43360</c:v>
                </c:pt>
                <c:pt idx="7232">
                  <c:v>43361</c:v>
                </c:pt>
                <c:pt idx="7233">
                  <c:v>43362</c:v>
                </c:pt>
                <c:pt idx="7234">
                  <c:v>43363</c:v>
                </c:pt>
                <c:pt idx="7235">
                  <c:v>43364</c:v>
                </c:pt>
                <c:pt idx="7236">
                  <c:v>43367</c:v>
                </c:pt>
                <c:pt idx="7237">
                  <c:v>43368</c:v>
                </c:pt>
                <c:pt idx="7238">
                  <c:v>43369</c:v>
                </c:pt>
                <c:pt idx="7239">
                  <c:v>43370</c:v>
                </c:pt>
                <c:pt idx="7240">
                  <c:v>43371</c:v>
                </c:pt>
                <c:pt idx="7241">
                  <c:v>43374</c:v>
                </c:pt>
                <c:pt idx="7242">
                  <c:v>43375</c:v>
                </c:pt>
                <c:pt idx="7243">
                  <c:v>43376</c:v>
                </c:pt>
                <c:pt idx="7244">
                  <c:v>43377</c:v>
                </c:pt>
                <c:pt idx="7245">
                  <c:v>43378</c:v>
                </c:pt>
                <c:pt idx="7246">
                  <c:v>43381</c:v>
                </c:pt>
                <c:pt idx="7247">
                  <c:v>43382</c:v>
                </c:pt>
                <c:pt idx="7248">
                  <c:v>43383</c:v>
                </c:pt>
                <c:pt idx="7249">
                  <c:v>43384</c:v>
                </c:pt>
                <c:pt idx="7250">
                  <c:v>43385</c:v>
                </c:pt>
                <c:pt idx="7251">
                  <c:v>43388</c:v>
                </c:pt>
                <c:pt idx="7252">
                  <c:v>43389</c:v>
                </c:pt>
                <c:pt idx="7253">
                  <c:v>43390</c:v>
                </c:pt>
                <c:pt idx="7254">
                  <c:v>43391</c:v>
                </c:pt>
                <c:pt idx="7255">
                  <c:v>43392</c:v>
                </c:pt>
                <c:pt idx="7256">
                  <c:v>43395</c:v>
                </c:pt>
                <c:pt idx="7257">
                  <c:v>43396</c:v>
                </c:pt>
                <c:pt idx="7258">
                  <c:v>43397</c:v>
                </c:pt>
                <c:pt idx="7259">
                  <c:v>43398</c:v>
                </c:pt>
                <c:pt idx="7260">
                  <c:v>43399</c:v>
                </c:pt>
                <c:pt idx="7261">
                  <c:v>43402</c:v>
                </c:pt>
                <c:pt idx="7262">
                  <c:v>43403</c:v>
                </c:pt>
                <c:pt idx="7263">
                  <c:v>43404</c:v>
                </c:pt>
                <c:pt idx="7264">
                  <c:v>43405</c:v>
                </c:pt>
                <c:pt idx="7265">
                  <c:v>43406</c:v>
                </c:pt>
                <c:pt idx="7266">
                  <c:v>43409</c:v>
                </c:pt>
                <c:pt idx="7267">
                  <c:v>43410</c:v>
                </c:pt>
                <c:pt idx="7268">
                  <c:v>43411</c:v>
                </c:pt>
                <c:pt idx="7269">
                  <c:v>43412</c:v>
                </c:pt>
                <c:pt idx="7270">
                  <c:v>43413</c:v>
                </c:pt>
                <c:pt idx="7271">
                  <c:v>43416</c:v>
                </c:pt>
                <c:pt idx="7272">
                  <c:v>43417</c:v>
                </c:pt>
                <c:pt idx="7273">
                  <c:v>43418</c:v>
                </c:pt>
                <c:pt idx="7274">
                  <c:v>43419</c:v>
                </c:pt>
                <c:pt idx="7275">
                  <c:v>43420</c:v>
                </c:pt>
                <c:pt idx="7276">
                  <c:v>43423</c:v>
                </c:pt>
                <c:pt idx="7277">
                  <c:v>43424</c:v>
                </c:pt>
                <c:pt idx="7278">
                  <c:v>43425</c:v>
                </c:pt>
                <c:pt idx="7279">
                  <c:v>43427</c:v>
                </c:pt>
                <c:pt idx="7280">
                  <c:v>43430</c:v>
                </c:pt>
                <c:pt idx="7281">
                  <c:v>43431</c:v>
                </c:pt>
                <c:pt idx="7282">
                  <c:v>43432</c:v>
                </c:pt>
                <c:pt idx="7283">
                  <c:v>43433</c:v>
                </c:pt>
                <c:pt idx="7284">
                  <c:v>43434</c:v>
                </c:pt>
                <c:pt idx="7285">
                  <c:v>43437</c:v>
                </c:pt>
                <c:pt idx="7286">
                  <c:v>43438</c:v>
                </c:pt>
                <c:pt idx="7287">
                  <c:v>43440</c:v>
                </c:pt>
                <c:pt idx="7288">
                  <c:v>43441</c:v>
                </c:pt>
                <c:pt idx="7289">
                  <c:v>43444</c:v>
                </c:pt>
                <c:pt idx="7290">
                  <c:v>43445</c:v>
                </c:pt>
                <c:pt idx="7291">
                  <c:v>43446</c:v>
                </c:pt>
                <c:pt idx="7292">
                  <c:v>43447</c:v>
                </c:pt>
                <c:pt idx="7293">
                  <c:v>43448</c:v>
                </c:pt>
                <c:pt idx="7294">
                  <c:v>43451</c:v>
                </c:pt>
                <c:pt idx="7295">
                  <c:v>43452</c:v>
                </c:pt>
                <c:pt idx="7296">
                  <c:v>43453</c:v>
                </c:pt>
                <c:pt idx="7297">
                  <c:v>43454</c:v>
                </c:pt>
                <c:pt idx="7298">
                  <c:v>43455</c:v>
                </c:pt>
                <c:pt idx="7299">
                  <c:v>43458</c:v>
                </c:pt>
                <c:pt idx="7300">
                  <c:v>43460</c:v>
                </c:pt>
                <c:pt idx="7301">
                  <c:v>43461</c:v>
                </c:pt>
                <c:pt idx="7302">
                  <c:v>43462</c:v>
                </c:pt>
                <c:pt idx="7303">
                  <c:v>43465</c:v>
                </c:pt>
                <c:pt idx="7304">
                  <c:v>43467</c:v>
                </c:pt>
                <c:pt idx="7305">
                  <c:v>43468</c:v>
                </c:pt>
                <c:pt idx="7306">
                  <c:v>43469</c:v>
                </c:pt>
                <c:pt idx="7307">
                  <c:v>43472</c:v>
                </c:pt>
                <c:pt idx="7308">
                  <c:v>43473</c:v>
                </c:pt>
                <c:pt idx="7309">
                  <c:v>43474</c:v>
                </c:pt>
                <c:pt idx="7310">
                  <c:v>43475</c:v>
                </c:pt>
                <c:pt idx="7311">
                  <c:v>43476</c:v>
                </c:pt>
                <c:pt idx="7312">
                  <c:v>43479</c:v>
                </c:pt>
                <c:pt idx="7313">
                  <c:v>43480</c:v>
                </c:pt>
                <c:pt idx="7314">
                  <c:v>43481</c:v>
                </c:pt>
                <c:pt idx="7315">
                  <c:v>43482</c:v>
                </c:pt>
                <c:pt idx="7316">
                  <c:v>43483</c:v>
                </c:pt>
                <c:pt idx="7317">
                  <c:v>43487</c:v>
                </c:pt>
                <c:pt idx="7318">
                  <c:v>43488</c:v>
                </c:pt>
                <c:pt idx="7319">
                  <c:v>43489</c:v>
                </c:pt>
                <c:pt idx="7320">
                  <c:v>43490</c:v>
                </c:pt>
                <c:pt idx="7321">
                  <c:v>43493</c:v>
                </c:pt>
                <c:pt idx="7322">
                  <c:v>43494</c:v>
                </c:pt>
                <c:pt idx="7323">
                  <c:v>43495</c:v>
                </c:pt>
                <c:pt idx="7324">
                  <c:v>43496</c:v>
                </c:pt>
                <c:pt idx="7325">
                  <c:v>43497</c:v>
                </c:pt>
                <c:pt idx="7326">
                  <c:v>43500</c:v>
                </c:pt>
                <c:pt idx="7327">
                  <c:v>43501</c:v>
                </c:pt>
                <c:pt idx="7328">
                  <c:v>43502</c:v>
                </c:pt>
                <c:pt idx="7329">
                  <c:v>43503</c:v>
                </c:pt>
                <c:pt idx="7330">
                  <c:v>43504</c:v>
                </c:pt>
                <c:pt idx="7331">
                  <c:v>43507</c:v>
                </c:pt>
                <c:pt idx="7332">
                  <c:v>43508</c:v>
                </c:pt>
                <c:pt idx="7333">
                  <c:v>43509</c:v>
                </c:pt>
                <c:pt idx="7334">
                  <c:v>43510</c:v>
                </c:pt>
                <c:pt idx="7335">
                  <c:v>43511</c:v>
                </c:pt>
                <c:pt idx="7336">
                  <c:v>43515</c:v>
                </c:pt>
                <c:pt idx="7337">
                  <c:v>43516</c:v>
                </c:pt>
                <c:pt idx="7338">
                  <c:v>43517</c:v>
                </c:pt>
                <c:pt idx="7339">
                  <c:v>43518</c:v>
                </c:pt>
                <c:pt idx="7340">
                  <c:v>43521</c:v>
                </c:pt>
                <c:pt idx="7341">
                  <c:v>43522</c:v>
                </c:pt>
                <c:pt idx="7342">
                  <c:v>43523</c:v>
                </c:pt>
                <c:pt idx="7343">
                  <c:v>43524</c:v>
                </c:pt>
                <c:pt idx="7344">
                  <c:v>43525</c:v>
                </c:pt>
                <c:pt idx="7345">
                  <c:v>43528</c:v>
                </c:pt>
                <c:pt idx="7346">
                  <c:v>43529</c:v>
                </c:pt>
                <c:pt idx="7347">
                  <c:v>43530</c:v>
                </c:pt>
                <c:pt idx="7348">
                  <c:v>43531</c:v>
                </c:pt>
                <c:pt idx="7349">
                  <c:v>43532</c:v>
                </c:pt>
                <c:pt idx="7350">
                  <c:v>43535</c:v>
                </c:pt>
                <c:pt idx="7351">
                  <c:v>43536</c:v>
                </c:pt>
                <c:pt idx="7352">
                  <c:v>43537</c:v>
                </c:pt>
                <c:pt idx="7353">
                  <c:v>43538</c:v>
                </c:pt>
                <c:pt idx="7354">
                  <c:v>43539</c:v>
                </c:pt>
                <c:pt idx="7355">
                  <c:v>43542</c:v>
                </c:pt>
                <c:pt idx="7356">
                  <c:v>43543</c:v>
                </c:pt>
                <c:pt idx="7357">
                  <c:v>43544</c:v>
                </c:pt>
                <c:pt idx="7358">
                  <c:v>43545</c:v>
                </c:pt>
                <c:pt idx="7359">
                  <c:v>43546</c:v>
                </c:pt>
                <c:pt idx="7360">
                  <c:v>43549</c:v>
                </c:pt>
                <c:pt idx="7361">
                  <c:v>43550</c:v>
                </c:pt>
                <c:pt idx="7362">
                  <c:v>43551</c:v>
                </c:pt>
                <c:pt idx="7363">
                  <c:v>43552</c:v>
                </c:pt>
                <c:pt idx="7364">
                  <c:v>43553</c:v>
                </c:pt>
                <c:pt idx="7365">
                  <c:v>43556</c:v>
                </c:pt>
                <c:pt idx="7366">
                  <c:v>43557</c:v>
                </c:pt>
                <c:pt idx="7367">
                  <c:v>43558</c:v>
                </c:pt>
                <c:pt idx="7368">
                  <c:v>43559</c:v>
                </c:pt>
                <c:pt idx="7369">
                  <c:v>43560</c:v>
                </c:pt>
                <c:pt idx="7370">
                  <c:v>43563</c:v>
                </c:pt>
                <c:pt idx="7371">
                  <c:v>43564</c:v>
                </c:pt>
                <c:pt idx="7372">
                  <c:v>43565</c:v>
                </c:pt>
                <c:pt idx="7373">
                  <c:v>43566</c:v>
                </c:pt>
                <c:pt idx="7374">
                  <c:v>43567</c:v>
                </c:pt>
                <c:pt idx="7375">
                  <c:v>43570</c:v>
                </c:pt>
                <c:pt idx="7376">
                  <c:v>43571</c:v>
                </c:pt>
                <c:pt idx="7377">
                  <c:v>43572</c:v>
                </c:pt>
                <c:pt idx="7378">
                  <c:v>43573</c:v>
                </c:pt>
                <c:pt idx="7379">
                  <c:v>43577</c:v>
                </c:pt>
                <c:pt idx="7380">
                  <c:v>43578</c:v>
                </c:pt>
                <c:pt idx="7381">
                  <c:v>43579</c:v>
                </c:pt>
                <c:pt idx="7382">
                  <c:v>43580</c:v>
                </c:pt>
                <c:pt idx="7383">
                  <c:v>43581</c:v>
                </c:pt>
                <c:pt idx="7384">
                  <c:v>43584</c:v>
                </c:pt>
                <c:pt idx="7385">
                  <c:v>43585</c:v>
                </c:pt>
                <c:pt idx="7386">
                  <c:v>43586</c:v>
                </c:pt>
                <c:pt idx="7387">
                  <c:v>43587</c:v>
                </c:pt>
                <c:pt idx="7388">
                  <c:v>43588</c:v>
                </c:pt>
                <c:pt idx="7389">
                  <c:v>43591</c:v>
                </c:pt>
                <c:pt idx="7390">
                  <c:v>43592</c:v>
                </c:pt>
                <c:pt idx="7391">
                  <c:v>43593</c:v>
                </c:pt>
                <c:pt idx="7392">
                  <c:v>43594</c:v>
                </c:pt>
                <c:pt idx="7393">
                  <c:v>43595</c:v>
                </c:pt>
                <c:pt idx="7394">
                  <c:v>43598</c:v>
                </c:pt>
                <c:pt idx="7395">
                  <c:v>43599</c:v>
                </c:pt>
                <c:pt idx="7396">
                  <c:v>43600</c:v>
                </c:pt>
                <c:pt idx="7397">
                  <c:v>43601</c:v>
                </c:pt>
                <c:pt idx="7398">
                  <c:v>43602</c:v>
                </c:pt>
                <c:pt idx="7399">
                  <c:v>43605</c:v>
                </c:pt>
                <c:pt idx="7400">
                  <c:v>43606</c:v>
                </c:pt>
                <c:pt idx="7401">
                  <c:v>43607</c:v>
                </c:pt>
                <c:pt idx="7402">
                  <c:v>43608</c:v>
                </c:pt>
                <c:pt idx="7403">
                  <c:v>43609</c:v>
                </c:pt>
                <c:pt idx="7404">
                  <c:v>43613</c:v>
                </c:pt>
                <c:pt idx="7405">
                  <c:v>43614</c:v>
                </c:pt>
                <c:pt idx="7406">
                  <c:v>43615</c:v>
                </c:pt>
                <c:pt idx="7407">
                  <c:v>43616</c:v>
                </c:pt>
                <c:pt idx="7408">
                  <c:v>43619</c:v>
                </c:pt>
                <c:pt idx="7409">
                  <c:v>43620</c:v>
                </c:pt>
                <c:pt idx="7410">
                  <c:v>43621</c:v>
                </c:pt>
                <c:pt idx="7411">
                  <c:v>43622</c:v>
                </c:pt>
                <c:pt idx="7412">
                  <c:v>43623</c:v>
                </c:pt>
                <c:pt idx="7413">
                  <c:v>43626</c:v>
                </c:pt>
                <c:pt idx="7414">
                  <c:v>43627</c:v>
                </c:pt>
                <c:pt idx="7415">
                  <c:v>43628</c:v>
                </c:pt>
                <c:pt idx="7416">
                  <c:v>43629</c:v>
                </c:pt>
                <c:pt idx="7417">
                  <c:v>43630</c:v>
                </c:pt>
                <c:pt idx="7418">
                  <c:v>43633</c:v>
                </c:pt>
                <c:pt idx="7419">
                  <c:v>43634</c:v>
                </c:pt>
                <c:pt idx="7420">
                  <c:v>43635</c:v>
                </c:pt>
                <c:pt idx="7421">
                  <c:v>43636</c:v>
                </c:pt>
                <c:pt idx="7422">
                  <c:v>43637</c:v>
                </c:pt>
                <c:pt idx="7423">
                  <c:v>43640</c:v>
                </c:pt>
                <c:pt idx="7424">
                  <c:v>43641</c:v>
                </c:pt>
                <c:pt idx="7425">
                  <c:v>43642</c:v>
                </c:pt>
                <c:pt idx="7426">
                  <c:v>43643</c:v>
                </c:pt>
                <c:pt idx="7427">
                  <c:v>43644</c:v>
                </c:pt>
                <c:pt idx="7428">
                  <c:v>43647</c:v>
                </c:pt>
                <c:pt idx="7429">
                  <c:v>43648</c:v>
                </c:pt>
                <c:pt idx="7430">
                  <c:v>43649</c:v>
                </c:pt>
                <c:pt idx="7431">
                  <c:v>43651</c:v>
                </c:pt>
                <c:pt idx="7432">
                  <c:v>43654</c:v>
                </c:pt>
                <c:pt idx="7433">
                  <c:v>43655</c:v>
                </c:pt>
                <c:pt idx="7434">
                  <c:v>43656</c:v>
                </c:pt>
                <c:pt idx="7435">
                  <c:v>43657</c:v>
                </c:pt>
                <c:pt idx="7436">
                  <c:v>43658</c:v>
                </c:pt>
                <c:pt idx="7437">
                  <c:v>43661</c:v>
                </c:pt>
                <c:pt idx="7438">
                  <c:v>43662</c:v>
                </c:pt>
                <c:pt idx="7439">
                  <c:v>43663</c:v>
                </c:pt>
                <c:pt idx="7440">
                  <c:v>43664</c:v>
                </c:pt>
                <c:pt idx="7441">
                  <c:v>43665</c:v>
                </c:pt>
                <c:pt idx="7442">
                  <c:v>43668</c:v>
                </c:pt>
                <c:pt idx="7443">
                  <c:v>43669</c:v>
                </c:pt>
                <c:pt idx="7444">
                  <c:v>43670</c:v>
                </c:pt>
                <c:pt idx="7445">
                  <c:v>43671</c:v>
                </c:pt>
                <c:pt idx="7446">
                  <c:v>43672</c:v>
                </c:pt>
                <c:pt idx="7447">
                  <c:v>43675</c:v>
                </c:pt>
                <c:pt idx="7448">
                  <c:v>43676</c:v>
                </c:pt>
                <c:pt idx="7449">
                  <c:v>43677</c:v>
                </c:pt>
                <c:pt idx="7450">
                  <c:v>43678</c:v>
                </c:pt>
                <c:pt idx="7451">
                  <c:v>43679</c:v>
                </c:pt>
                <c:pt idx="7452">
                  <c:v>43682</c:v>
                </c:pt>
                <c:pt idx="7453">
                  <c:v>43683</c:v>
                </c:pt>
                <c:pt idx="7454">
                  <c:v>43684</c:v>
                </c:pt>
                <c:pt idx="7455">
                  <c:v>43685</c:v>
                </c:pt>
                <c:pt idx="7456">
                  <c:v>43686</c:v>
                </c:pt>
                <c:pt idx="7457">
                  <c:v>43689</c:v>
                </c:pt>
                <c:pt idx="7458">
                  <c:v>43690</c:v>
                </c:pt>
                <c:pt idx="7459">
                  <c:v>43691</c:v>
                </c:pt>
                <c:pt idx="7460">
                  <c:v>43692</c:v>
                </c:pt>
                <c:pt idx="7461">
                  <c:v>43693</c:v>
                </c:pt>
                <c:pt idx="7462">
                  <c:v>43696</c:v>
                </c:pt>
                <c:pt idx="7463">
                  <c:v>43697</c:v>
                </c:pt>
                <c:pt idx="7464">
                  <c:v>43698</c:v>
                </c:pt>
                <c:pt idx="7465">
                  <c:v>43699</c:v>
                </c:pt>
                <c:pt idx="7466">
                  <c:v>43700</c:v>
                </c:pt>
                <c:pt idx="7467">
                  <c:v>43703</c:v>
                </c:pt>
                <c:pt idx="7468">
                  <c:v>43704</c:v>
                </c:pt>
                <c:pt idx="7469">
                  <c:v>43705</c:v>
                </c:pt>
                <c:pt idx="7470">
                  <c:v>43706</c:v>
                </c:pt>
                <c:pt idx="7471">
                  <c:v>43707</c:v>
                </c:pt>
                <c:pt idx="7472">
                  <c:v>43711</c:v>
                </c:pt>
                <c:pt idx="7473">
                  <c:v>43712</c:v>
                </c:pt>
                <c:pt idx="7474">
                  <c:v>43713</c:v>
                </c:pt>
                <c:pt idx="7475">
                  <c:v>43714</c:v>
                </c:pt>
                <c:pt idx="7476">
                  <c:v>43717</c:v>
                </c:pt>
                <c:pt idx="7477">
                  <c:v>43718</c:v>
                </c:pt>
                <c:pt idx="7478">
                  <c:v>43719</c:v>
                </c:pt>
                <c:pt idx="7479">
                  <c:v>43720</c:v>
                </c:pt>
                <c:pt idx="7480">
                  <c:v>43721</c:v>
                </c:pt>
                <c:pt idx="7481">
                  <c:v>43724</c:v>
                </c:pt>
                <c:pt idx="7482">
                  <c:v>43725</c:v>
                </c:pt>
                <c:pt idx="7483">
                  <c:v>43726</c:v>
                </c:pt>
                <c:pt idx="7484">
                  <c:v>43727</c:v>
                </c:pt>
                <c:pt idx="7485">
                  <c:v>43728</c:v>
                </c:pt>
                <c:pt idx="7486">
                  <c:v>43731</c:v>
                </c:pt>
                <c:pt idx="7487">
                  <c:v>43732</c:v>
                </c:pt>
                <c:pt idx="7488">
                  <c:v>43733</c:v>
                </c:pt>
                <c:pt idx="7489">
                  <c:v>43734</c:v>
                </c:pt>
                <c:pt idx="7490">
                  <c:v>43735</c:v>
                </c:pt>
                <c:pt idx="7491">
                  <c:v>43738</c:v>
                </c:pt>
                <c:pt idx="7492">
                  <c:v>43739</c:v>
                </c:pt>
                <c:pt idx="7493">
                  <c:v>43740</c:v>
                </c:pt>
                <c:pt idx="7494">
                  <c:v>43741</c:v>
                </c:pt>
                <c:pt idx="7495">
                  <c:v>43742</c:v>
                </c:pt>
                <c:pt idx="7496">
                  <c:v>43745</c:v>
                </c:pt>
                <c:pt idx="7497">
                  <c:v>43746</c:v>
                </c:pt>
                <c:pt idx="7498">
                  <c:v>43747</c:v>
                </c:pt>
                <c:pt idx="7499">
                  <c:v>43748</c:v>
                </c:pt>
                <c:pt idx="7500">
                  <c:v>43749</c:v>
                </c:pt>
                <c:pt idx="7501">
                  <c:v>43752</c:v>
                </c:pt>
                <c:pt idx="7502">
                  <c:v>43753</c:v>
                </c:pt>
                <c:pt idx="7503">
                  <c:v>43754</c:v>
                </c:pt>
                <c:pt idx="7504">
                  <c:v>43755</c:v>
                </c:pt>
                <c:pt idx="7505">
                  <c:v>43756</c:v>
                </c:pt>
                <c:pt idx="7506">
                  <c:v>43759</c:v>
                </c:pt>
                <c:pt idx="7507">
                  <c:v>43760</c:v>
                </c:pt>
                <c:pt idx="7508">
                  <c:v>43761</c:v>
                </c:pt>
                <c:pt idx="7509">
                  <c:v>43762</c:v>
                </c:pt>
                <c:pt idx="7510">
                  <c:v>43763</c:v>
                </c:pt>
                <c:pt idx="7511">
                  <c:v>43766</c:v>
                </c:pt>
                <c:pt idx="7512">
                  <c:v>43767</c:v>
                </c:pt>
                <c:pt idx="7513">
                  <c:v>43768</c:v>
                </c:pt>
                <c:pt idx="7514">
                  <c:v>43769</c:v>
                </c:pt>
                <c:pt idx="7515">
                  <c:v>43770</c:v>
                </c:pt>
                <c:pt idx="7516">
                  <c:v>43773</c:v>
                </c:pt>
                <c:pt idx="7517">
                  <c:v>43774</c:v>
                </c:pt>
                <c:pt idx="7518">
                  <c:v>43775</c:v>
                </c:pt>
                <c:pt idx="7519">
                  <c:v>43776</c:v>
                </c:pt>
                <c:pt idx="7520">
                  <c:v>43777</c:v>
                </c:pt>
                <c:pt idx="7521">
                  <c:v>43780</c:v>
                </c:pt>
                <c:pt idx="7522">
                  <c:v>43781</c:v>
                </c:pt>
                <c:pt idx="7523">
                  <c:v>43782</c:v>
                </c:pt>
                <c:pt idx="7524">
                  <c:v>43783</c:v>
                </c:pt>
                <c:pt idx="7525">
                  <c:v>43784</c:v>
                </c:pt>
                <c:pt idx="7526">
                  <c:v>43787</c:v>
                </c:pt>
                <c:pt idx="7527">
                  <c:v>43788</c:v>
                </c:pt>
                <c:pt idx="7528">
                  <c:v>43789</c:v>
                </c:pt>
                <c:pt idx="7529">
                  <c:v>43790</c:v>
                </c:pt>
                <c:pt idx="7530">
                  <c:v>43791</c:v>
                </c:pt>
                <c:pt idx="7531">
                  <c:v>43794</c:v>
                </c:pt>
                <c:pt idx="7532">
                  <c:v>43795</c:v>
                </c:pt>
                <c:pt idx="7533">
                  <c:v>43796</c:v>
                </c:pt>
                <c:pt idx="7534">
                  <c:v>43798</c:v>
                </c:pt>
                <c:pt idx="7535">
                  <c:v>43801</c:v>
                </c:pt>
                <c:pt idx="7536">
                  <c:v>43802</c:v>
                </c:pt>
                <c:pt idx="7537">
                  <c:v>43803</c:v>
                </c:pt>
                <c:pt idx="7538">
                  <c:v>43804</c:v>
                </c:pt>
                <c:pt idx="7539">
                  <c:v>43805</c:v>
                </c:pt>
                <c:pt idx="7540">
                  <c:v>43808</c:v>
                </c:pt>
                <c:pt idx="7541">
                  <c:v>43809</c:v>
                </c:pt>
                <c:pt idx="7542">
                  <c:v>43810</c:v>
                </c:pt>
                <c:pt idx="7543">
                  <c:v>43811</c:v>
                </c:pt>
                <c:pt idx="7544">
                  <c:v>43812</c:v>
                </c:pt>
                <c:pt idx="7545">
                  <c:v>43815</c:v>
                </c:pt>
                <c:pt idx="7546">
                  <c:v>43816</c:v>
                </c:pt>
                <c:pt idx="7547">
                  <c:v>43817</c:v>
                </c:pt>
                <c:pt idx="7548">
                  <c:v>43818</c:v>
                </c:pt>
                <c:pt idx="7549">
                  <c:v>43819</c:v>
                </c:pt>
                <c:pt idx="7550">
                  <c:v>43822</c:v>
                </c:pt>
                <c:pt idx="7551">
                  <c:v>43823</c:v>
                </c:pt>
                <c:pt idx="7552">
                  <c:v>43825</c:v>
                </c:pt>
                <c:pt idx="7553">
                  <c:v>43826</c:v>
                </c:pt>
                <c:pt idx="7554">
                  <c:v>43829</c:v>
                </c:pt>
                <c:pt idx="7555">
                  <c:v>43830</c:v>
                </c:pt>
                <c:pt idx="7556">
                  <c:v>43832</c:v>
                </c:pt>
                <c:pt idx="7557">
                  <c:v>43833</c:v>
                </c:pt>
                <c:pt idx="7558">
                  <c:v>43836</c:v>
                </c:pt>
                <c:pt idx="7559">
                  <c:v>43837</c:v>
                </c:pt>
                <c:pt idx="7560">
                  <c:v>43838</c:v>
                </c:pt>
                <c:pt idx="7561">
                  <c:v>43839</c:v>
                </c:pt>
                <c:pt idx="7562">
                  <c:v>43840</c:v>
                </c:pt>
                <c:pt idx="7563">
                  <c:v>43843</c:v>
                </c:pt>
                <c:pt idx="7564">
                  <c:v>43844</c:v>
                </c:pt>
                <c:pt idx="7565">
                  <c:v>43845</c:v>
                </c:pt>
                <c:pt idx="7566">
                  <c:v>43846</c:v>
                </c:pt>
                <c:pt idx="7567">
                  <c:v>43847</c:v>
                </c:pt>
                <c:pt idx="7568">
                  <c:v>43851</c:v>
                </c:pt>
                <c:pt idx="7569">
                  <c:v>43852</c:v>
                </c:pt>
                <c:pt idx="7570">
                  <c:v>43853</c:v>
                </c:pt>
                <c:pt idx="7571">
                  <c:v>43854</c:v>
                </c:pt>
                <c:pt idx="7572">
                  <c:v>43857</c:v>
                </c:pt>
                <c:pt idx="7573">
                  <c:v>43858</c:v>
                </c:pt>
                <c:pt idx="7574">
                  <c:v>43859</c:v>
                </c:pt>
                <c:pt idx="7575">
                  <c:v>43860</c:v>
                </c:pt>
                <c:pt idx="7576">
                  <c:v>43861</c:v>
                </c:pt>
                <c:pt idx="7577">
                  <c:v>43864</c:v>
                </c:pt>
                <c:pt idx="7578">
                  <c:v>43865</c:v>
                </c:pt>
                <c:pt idx="7579">
                  <c:v>43866</c:v>
                </c:pt>
                <c:pt idx="7580">
                  <c:v>43867</c:v>
                </c:pt>
                <c:pt idx="7581">
                  <c:v>43868</c:v>
                </c:pt>
                <c:pt idx="7582">
                  <c:v>43871</c:v>
                </c:pt>
                <c:pt idx="7583">
                  <c:v>43872</c:v>
                </c:pt>
                <c:pt idx="7584">
                  <c:v>43873</c:v>
                </c:pt>
                <c:pt idx="7585">
                  <c:v>43874</c:v>
                </c:pt>
                <c:pt idx="7586">
                  <c:v>43875</c:v>
                </c:pt>
                <c:pt idx="7587">
                  <c:v>43879</c:v>
                </c:pt>
                <c:pt idx="7588">
                  <c:v>43880</c:v>
                </c:pt>
                <c:pt idx="7589">
                  <c:v>43881</c:v>
                </c:pt>
                <c:pt idx="7590">
                  <c:v>43882</c:v>
                </c:pt>
                <c:pt idx="7591">
                  <c:v>43885</c:v>
                </c:pt>
                <c:pt idx="7592">
                  <c:v>43886</c:v>
                </c:pt>
                <c:pt idx="7593">
                  <c:v>43887</c:v>
                </c:pt>
                <c:pt idx="7594">
                  <c:v>43888</c:v>
                </c:pt>
                <c:pt idx="7595">
                  <c:v>43889</c:v>
                </c:pt>
                <c:pt idx="7596">
                  <c:v>43892</c:v>
                </c:pt>
                <c:pt idx="7597">
                  <c:v>43893</c:v>
                </c:pt>
                <c:pt idx="7598">
                  <c:v>43894</c:v>
                </c:pt>
                <c:pt idx="7599">
                  <c:v>43895</c:v>
                </c:pt>
                <c:pt idx="7600">
                  <c:v>43896</c:v>
                </c:pt>
                <c:pt idx="7601">
                  <c:v>43899</c:v>
                </c:pt>
                <c:pt idx="7602">
                  <c:v>43900</c:v>
                </c:pt>
                <c:pt idx="7603">
                  <c:v>43901</c:v>
                </c:pt>
                <c:pt idx="7604">
                  <c:v>43902</c:v>
                </c:pt>
                <c:pt idx="7605">
                  <c:v>43903</c:v>
                </c:pt>
                <c:pt idx="7606">
                  <c:v>43906</c:v>
                </c:pt>
                <c:pt idx="7607">
                  <c:v>43907</c:v>
                </c:pt>
                <c:pt idx="7608">
                  <c:v>43908</c:v>
                </c:pt>
                <c:pt idx="7609">
                  <c:v>43909</c:v>
                </c:pt>
                <c:pt idx="7610">
                  <c:v>43910</c:v>
                </c:pt>
                <c:pt idx="7611">
                  <c:v>43913</c:v>
                </c:pt>
                <c:pt idx="7612">
                  <c:v>43914</c:v>
                </c:pt>
                <c:pt idx="7613">
                  <c:v>43915</c:v>
                </c:pt>
                <c:pt idx="7614">
                  <c:v>43916</c:v>
                </c:pt>
                <c:pt idx="7615">
                  <c:v>43917</c:v>
                </c:pt>
                <c:pt idx="7616">
                  <c:v>43920</c:v>
                </c:pt>
                <c:pt idx="7617">
                  <c:v>43921</c:v>
                </c:pt>
                <c:pt idx="7618">
                  <c:v>43922</c:v>
                </c:pt>
                <c:pt idx="7619">
                  <c:v>43923</c:v>
                </c:pt>
                <c:pt idx="7620">
                  <c:v>43924</c:v>
                </c:pt>
                <c:pt idx="7621">
                  <c:v>43927</c:v>
                </c:pt>
                <c:pt idx="7622">
                  <c:v>43928</c:v>
                </c:pt>
                <c:pt idx="7623">
                  <c:v>43929</c:v>
                </c:pt>
                <c:pt idx="7624">
                  <c:v>43930</c:v>
                </c:pt>
                <c:pt idx="7625">
                  <c:v>43934</c:v>
                </c:pt>
                <c:pt idx="7626">
                  <c:v>43935</c:v>
                </c:pt>
                <c:pt idx="7627">
                  <c:v>43936</c:v>
                </c:pt>
                <c:pt idx="7628">
                  <c:v>43937</c:v>
                </c:pt>
                <c:pt idx="7629">
                  <c:v>43938</c:v>
                </c:pt>
                <c:pt idx="7630">
                  <c:v>43941</c:v>
                </c:pt>
                <c:pt idx="7631">
                  <c:v>43942</c:v>
                </c:pt>
                <c:pt idx="7632">
                  <c:v>43943</c:v>
                </c:pt>
                <c:pt idx="7633">
                  <c:v>43944</c:v>
                </c:pt>
                <c:pt idx="7634">
                  <c:v>43945</c:v>
                </c:pt>
                <c:pt idx="7635">
                  <c:v>43948</c:v>
                </c:pt>
                <c:pt idx="7636">
                  <c:v>43949</c:v>
                </c:pt>
                <c:pt idx="7637">
                  <c:v>43950</c:v>
                </c:pt>
                <c:pt idx="7638">
                  <c:v>43951</c:v>
                </c:pt>
                <c:pt idx="7639">
                  <c:v>43952</c:v>
                </c:pt>
                <c:pt idx="7640">
                  <c:v>43955</c:v>
                </c:pt>
                <c:pt idx="7641">
                  <c:v>43956</c:v>
                </c:pt>
                <c:pt idx="7642">
                  <c:v>43957</c:v>
                </c:pt>
                <c:pt idx="7643">
                  <c:v>43958</c:v>
                </c:pt>
                <c:pt idx="7644">
                  <c:v>43959</c:v>
                </c:pt>
                <c:pt idx="7645">
                  <c:v>43962</c:v>
                </c:pt>
                <c:pt idx="7646">
                  <c:v>43963</c:v>
                </c:pt>
                <c:pt idx="7647">
                  <c:v>43964</c:v>
                </c:pt>
                <c:pt idx="7648">
                  <c:v>43965</c:v>
                </c:pt>
                <c:pt idx="7649">
                  <c:v>43966</c:v>
                </c:pt>
                <c:pt idx="7650">
                  <c:v>43969</c:v>
                </c:pt>
                <c:pt idx="7651">
                  <c:v>43970</c:v>
                </c:pt>
                <c:pt idx="7652">
                  <c:v>43971</c:v>
                </c:pt>
                <c:pt idx="7653">
                  <c:v>43972</c:v>
                </c:pt>
                <c:pt idx="7654">
                  <c:v>43973</c:v>
                </c:pt>
                <c:pt idx="7655">
                  <c:v>43977</c:v>
                </c:pt>
                <c:pt idx="7656">
                  <c:v>43978</c:v>
                </c:pt>
                <c:pt idx="7657">
                  <c:v>43979</c:v>
                </c:pt>
                <c:pt idx="7658">
                  <c:v>43980</c:v>
                </c:pt>
                <c:pt idx="7659">
                  <c:v>43983</c:v>
                </c:pt>
                <c:pt idx="7660">
                  <c:v>43984</c:v>
                </c:pt>
                <c:pt idx="7661">
                  <c:v>43985</c:v>
                </c:pt>
                <c:pt idx="7662">
                  <c:v>43986</c:v>
                </c:pt>
                <c:pt idx="7663">
                  <c:v>43987</c:v>
                </c:pt>
                <c:pt idx="7664">
                  <c:v>43990</c:v>
                </c:pt>
                <c:pt idx="7665">
                  <c:v>43991</c:v>
                </c:pt>
                <c:pt idx="7666">
                  <c:v>43992</c:v>
                </c:pt>
                <c:pt idx="7667">
                  <c:v>43993</c:v>
                </c:pt>
                <c:pt idx="7668">
                  <c:v>43994</c:v>
                </c:pt>
                <c:pt idx="7669">
                  <c:v>43997</c:v>
                </c:pt>
              </c:numCache>
            </c:numRef>
          </c:cat>
          <c:val>
            <c:numRef>
              <c:f>CBOE波动率!$B$3:$B$7672</c:f>
              <c:numCache>
                <c:formatCode>General</c:formatCode>
                <c:ptCount val="7670"/>
                <c:pt idx="0">
                  <c:v>17.239999999999998</c:v>
                </c:pt>
                <c:pt idx="1">
                  <c:v>18.190000000000001</c:v>
                </c:pt>
                <c:pt idx="2">
                  <c:v>19.22</c:v>
                </c:pt>
                <c:pt idx="3">
                  <c:v>20.11</c:v>
                </c:pt>
                <c:pt idx="4">
                  <c:v>20.260000000000002</c:v>
                </c:pt>
                <c:pt idx="5">
                  <c:v>22.2</c:v>
                </c:pt>
                <c:pt idx="6">
                  <c:v>22.44</c:v>
                </c:pt>
                <c:pt idx="7">
                  <c:v>20.05</c:v>
                </c:pt>
                <c:pt idx="8">
                  <c:v>24.64</c:v>
                </c:pt>
                <c:pt idx="9">
                  <c:v>26.34</c:v>
                </c:pt>
                <c:pt idx="10">
                  <c:v>24.18</c:v>
                </c:pt>
                <c:pt idx="11">
                  <c:v>24.16</c:v>
                </c:pt>
                <c:pt idx="12">
                  <c:v>24.34</c:v>
                </c:pt>
                <c:pt idx="13">
                  <c:v>22.5</c:v>
                </c:pt>
                <c:pt idx="14">
                  <c:v>26.7</c:v>
                </c:pt>
                <c:pt idx="15">
                  <c:v>24.72</c:v>
                </c:pt>
                <c:pt idx="16">
                  <c:v>25.39</c:v>
                </c:pt>
                <c:pt idx="17">
                  <c:v>25.63</c:v>
                </c:pt>
                <c:pt idx="18">
                  <c:v>26.28</c:v>
                </c:pt>
                <c:pt idx="19">
                  <c:v>26.44</c:v>
                </c:pt>
                <c:pt idx="20">
                  <c:v>27.25</c:v>
                </c:pt>
                <c:pt idx="21">
                  <c:v>25.36</c:v>
                </c:pt>
                <c:pt idx="22">
                  <c:v>24.87</c:v>
                </c:pt>
                <c:pt idx="23">
                  <c:v>24.32</c:v>
                </c:pt>
                <c:pt idx="24">
                  <c:v>24.54</c:v>
                </c:pt>
                <c:pt idx="25">
                  <c:v>24.69</c:v>
                </c:pt>
                <c:pt idx="26">
                  <c:v>24.29</c:v>
                </c:pt>
                <c:pt idx="27">
                  <c:v>23.77</c:v>
                </c:pt>
                <c:pt idx="28">
                  <c:v>23.69</c:v>
                </c:pt>
                <c:pt idx="29">
                  <c:v>24.38</c:v>
                </c:pt>
                <c:pt idx="30">
                  <c:v>23.76</c:v>
                </c:pt>
                <c:pt idx="31">
                  <c:v>22.05</c:v>
                </c:pt>
                <c:pt idx="32">
                  <c:v>19.71</c:v>
                </c:pt>
                <c:pt idx="33">
                  <c:v>20.78</c:v>
                </c:pt>
                <c:pt idx="34">
                  <c:v>22.78</c:v>
                </c:pt>
                <c:pt idx="35">
                  <c:v>23.89</c:v>
                </c:pt>
                <c:pt idx="36">
                  <c:v>22.54</c:v>
                </c:pt>
                <c:pt idx="37">
                  <c:v>23.69</c:v>
                </c:pt>
                <c:pt idx="38">
                  <c:v>23.56</c:v>
                </c:pt>
                <c:pt idx="39">
                  <c:v>22.69</c:v>
                </c:pt>
                <c:pt idx="40">
                  <c:v>21.99</c:v>
                </c:pt>
                <c:pt idx="41">
                  <c:v>21.9</c:v>
                </c:pt>
                <c:pt idx="42">
                  <c:v>21.34</c:v>
                </c:pt>
                <c:pt idx="43">
                  <c:v>22.03</c:v>
                </c:pt>
                <c:pt idx="44">
                  <c:v>20.55</c:v>
                </c:pt>
                <c:pt idx="45">
                  <c:v>19.100000000000001</c:v>
                </c:pt>
                <c:pt idx="46">
                  <c:v>19.739999999999998</c:v>
                </c:pt>
                <c:pt idx="47">
                  <c:v>20.3</c:v>
                </c:pt>
                <c:pt idx="48">
                  <c:v>20.07</c:v>
                </c:pt>
                <c:pt idx="49">
                  <c:v>21.05</c:v>
                </c:pt>
                <c:pt idx="50">
                  <c:v>19.649999999999999</c:v>
                </c:pt>
                <c:pt idx="51">
                  <c:v>18.809999999999999</c:v>
                </c:pt>
                <c:pt idx="52">
                  <c:v>17.62</c:v>
                </c:pt>
                <c:pt idx="53">
                  <c:v>18.29</c:v>
                </c:pt>
                <c:pt idx="54">
                  <c:v>19.059999999999999</c:v>
                </c:pt>
                <c:pt idx="55">
                  <c:v>20.100000000000001</c:v>
                </c:pt>
                <c:pt idx="56">
                  <c:v>22.74</c:v>
                </c:pt>
                <c:pt idx="57">
                  <c:v>20.46</c:v>
                </c:pt>
                <c:pt idx="58">
                  <c:v>19.59</c:v>
                </c:pt>
                <c:pt idx="59">
                  <c:v>21.01</c:v>
                </c:pt>
                <c:pt idx="60">
                  <c:v>19.77</c:v>
                </c:pt>
                <c:pt idx="61">
                  <c:v>18.46</c:v>
                </c:pt>
                <c:pt idx="62">
                  <c:v>19.73</c:v>
                </c:pt>
                <c:pt idx="63">
                  <c:v>22.84</c:v>
                </c:pt>
                <c:pt idx="64">
                  <c:v>20.440000000000001</c:v>
                </c:pt>
                <c:pt idx="65">
                  <c:v>22.03</c:v>
                </c:pt>
                <c:pt idx="66">
                  <c:v>21.21</c:v>
                </c:pt>
                <c:pt idx="67">
                  <c:v>21.76</c:v>
                </c:pt>
                <c:pt idx="68">
                  <c:v>22.3</c:v>
                </c:pt>
                <c:pt idx="69">
                  <c:v>21.69</c:v>
                </c:pt>
                <c:pt idx="70">
                  <c:v>17.73</c:v>
                </c:pt>
                <c:pt idx="71">
                  <c:v>19.8</c:v>
                </c:pt>
                <c:pt idx="72">
                  <c:v>20.75</c:v>
                </c:pt>
                <c:pt idx="73">
                  <c:v>20.38</c:v>
                </c:pt>
                <c:pt idx="74">
                  <c:v>22.67</c:v>
                </c:pt>
                <c:pt idx="75">
                  <c:v>22.46</c:v>
                </c:pt>
                <c:pt idx="76">
                  <c:v>23.33</c:v>
                </c:pt>
                <c:pt idx="77">
                  <c:v>24.16</c:v>
                </c:pt>
                <c:pt idx="78">
                  <c:v>21.7</c:v>
                </c:pt>
                <c:pt idx="79">
                  <c:v>20.86</c:v>
                </c:pt>
                <c:pt idx="80">
                  <c:v>20.25</c:v>
                </c:pt>
                <c:pt idx="81">
                  <c:v>22.19</c:v>
                </c:pt>
                <c:pt idx="82">
                  <c:v>19.52</c:v>
                </c:pt>
                <c:pt idx="83">
                  <c:v>18.43</c:v>
                </c:pt>
                <c:pt idx="84">
                  <c:v>19.32</c:v>
                </c:pt>
                <c:pt idx="85">
                  <c:v>17.809999999999999</c:v>
                </c:pt>
                <c:pt idx="86">
                  <c:v>17.28</c:v>
                </c:pt>
                <c:pt idx="87">
                  <c:v>17.649999999999999</c:v>
                </c:pt>
                <c:pt idx="88">
                  <c:v>18.489999999999998</c:v>
                </c:pt>
                <c:pt idx="89">
                  <c:v>18.64</c:v>
                </c:pt>
                <c:pt idx="90">
                  <c:v>18.59</c:v>
                </c:pt>
                <c:pt idx="91">
                  <c:v>19.809999999999999</c:v>
                </c:pt>
                <c:pt idx="92">
                  <c:v>20.14</c:v>
                </c:pt>
                <c:pt idx="93">
                  <c:v>19.489999999999998</c:v>
                </c:pt>
                <c:pt idx="94">
                  <c:v>17.71</c:v>
                </c:pt>
                <c:pt idx="95">
                  <c:v>17.27</c:v>
                </c:pt>
                <c:pt idx="96">
                  <c:v>17.2</c:v>
                </c:pt>
                <c:pt idx="97">
                  <c:v>16.72</c:v>
                </c:pt>
                <c:pt idx="98">
                  <c:v>17.84</c:v>
                </c:pt>
                <c:pt idx="99">
                  <c:v>17.18</c:v>
                </c:pt>
                <c:pt idx="100">
                  <c:v>17.7</c:v>
                </c:pt>
                <c:pt idx="101">
                  <c:v>17.32</c:v>
                </c:pt>
                <c:pt idx="102">
                  <c:v>18.75</c:v>
                </c:pt>
                <c:pt idx="103">
                  <c:v>17.440000000000001</c:v>
                </c:pt>
                <c:pt idx="104">
                  <c:v>17.37</c:v>
                </c:pt>
                <c:pt idx="105">
                  <c:v>17.09</c:v>
                </c:pt>
                <c:pt idx="106">
                  <c:v>18.39</c:v>
                </c:pt>
                <c:pt idx="107">
                  <c:v>18.97</c:v>
                </c:pt>
                <c:pt idx="108">
                  <c:v>17.420000000000002</c:v>
                </c:pt>
                <c:pt idx="109">
                  <c:v>16.88</c:v>
                </c:pt>
                <c:pt idx="110">
                  <c:v>17.579999999999998</c:v>
                </c:pt>
                <c:pt idx="111">
                  <c:v>16.34</c:v>
                </c:pt>
                <c:pt idx="112">
                  <c:v>16.600000000000001</c:v>
                </c:pt>
                <c:pt idx="113">
                  <c:v>17.38</c:v>
                </c:pt>
                <c:pt idx="114">
                  <c:v>17.399999999999999</c:v>
                </c:pt>
                <c:pt idx="115">
                  <c:v>15.9</c:v>
                </c:pt>
                <c:pt idx="116">
                  <c:v>17.71</c:v>
                </c:pt>
                <c:pt idx="117">
                  <c:v>15.23</c:v>
                </c:pt>
                <c:pt idx="118">
                  <c:v>15.27</c:v>
                </c:pt>
                <c:pt idx="119">
                  <c:v>14.72</c:v>
                </c:pt>
                <c:pt idx="120">
                  <c:v>19.36</c:v>
                </c:pt>
                <c:pt idx="121">
                  <c:v>17.059999999999999</c:v>
                </c:pt>
                <c:pt idx="122">
                  <c:v>16.29</c:v>
                </c:pt>
                <c:pt idx="123">
                  <c:v>16</c:v>
                </c:pt>
                <c:pt idx="124">
                  <c:v>16.18</c:v>
                </c:pt>
                <c:pt idx="125">
                  <c:v>15.5</c:v>
                </c:pt>
                <c:pt idx="126">
                  <c:v>16.260000000000002</c:v>
                </c:pt>
                <c:pt idx="127">
                  <c:v>16.11</c:v>
                </c:pt>
                <c:pt idx="128">
                  <c:v>17.25</c:v>
                </c:pt>
                <c:pt idx="129">
                  <c:v>16.41</c:v>
                </c:pt>
                <c:pt idx="130">
                  <c:v>16.66</c:v>
                </c:pt>
                <c:pt idx="131">
                  <c:v>16.920000000000002</c:v>
                </c:pt>
                <c:pt idx="132">
                  <c:v>16.68</c:v>
                </c:pt>
                <c:pt idx="133">
                  <c:v>17.059999999999999</c:v>
                </c:pt>
                <c:pt idx="134">
                  <c:v>17.09</c:v>
                </c:pt>
                <c:pt idx="135">
                  <c:v>16.75</c:v>
                </c:pt>
                <c:pt idx="136">
                  <c:v>16.66</c:v>
                </c:pt>
                <c:pt idx="137">
                  <c:v>18.899999999999999</c:v>
                </c:pt>
                <c:pt idx="138">
                  <c:v>18.559999999999999</c:v>
                </c:pt>
                <c:pt idx="139">
                  <c:v>15.63</c:v>
                </c:pt>
                <c:pt idx="140">
                  <c:v>23.68</c:v>
                </c:pt>
                <c:pt idx="141">
                  <c:v>21.79</c:v>
                </c:pt>
                <c:pt idx="142">
                  <c:v>20.190000000000001</c:v>
                </c:pt>
                <c:pt idx="143">
                  <c:v>20.260000000000002</c:v>
                </c:pt>
                <c:pt idx="144">
                  <c:v>21.12</c:v>
                </c:pt>
                <c:pt idx="145">
                  <c:v>21.16</c:v>
                </c:pt>
                <c:pt idx="146">
                  <c:v>21.11</c:v>
                </c:pt>
                <c:pt idx="147">
                  <c:v>21.64</c:v>
                </c:pt>
                <c:pt idx="148">
                  <c:v>20.43</c:v>
                </c:pt>
                <c:pt idx="149">
                  <c:v>28.74</c:v>
                </c:pt>
                <c:pt idx="150">
                  <c:v>35.909999999999997</c:v>
                </c:pt>
                <c:pt idx="151">
                  <c:v>32.75</c:v>
                </c:pt>
                <c:pt idx="152">
                  <c:v>28.27</c:v>
                </c:pt>
                <c:pt idx="153">
                  <c:v>24.39</c:v>
                </c:pt>
                <c:pt idx="154">
                  <c:v>25.75</c:v>
                </c:pt>
                <c:pt idx="155">
                  <c:v>25.74</c:v>
                </c:pt>
                <c:pt idx="156">
                  <c:v>24.18</c:v>
                </c:pt>
                <c:pt idx="157">
                  <c:v>23.31</c:v>
                </c:pt>
                <c:pt idx="158">
                  <c:v>27.16</c:v>
                </c:pt>
                <c:pt idx="159">
                  <c:v>27.53</c:v>
                </c:pt>
                <c:pt idx="160">
                  <c:v>26.46</c:v>
                </c:pt>
                <c:pt idx="161">
                  <c:v>28.9</c:v>
                </c:pt>
                <c:pt idx="162">
                  <c:v>30.55</c:v>
                </c:pt>
                <c:pt idx="163">
                  <c:v>36.47</c:v>
                </c:pt>
                <c:pt idx="164">
                  <c:v>33.93</c:v>
                </c:pt>
                <c:pt idx="165">
                  <c:v>29.63</c:v>
                </c:pt>
                <c:pt idx="166">
                  <c:v>29.12</c:v>
                </c:pt>
                <c:pt idx="167">
                  <c:v>27.38</c:v>
                </c:pt>
                <c:pt idx="168">
                  <c:v>29.89</c:v>
                </c:pt>
                <c:pt idx="169">
                  <c:v>29.9</c:v>
                </c:pt>
                <c:pt idx="170">
                  <c:v>29.58</c:v>
                </c:pt>
                <c:pt idx="171">
                  <c:v>28.52</c:v>
                </c:pt>
                <c:pt idx="172">
                  <c:v>30.19</c:v>
                </c:pt>
                <c:pt idx="173">
                  <c:v>28.73</c:v>
                </c:pt>
                <c:pt idx="174">
                  <c:v>29.34</c:v>
                </c:pt>
                <c:pt idx="175">
                  <c:v>28.38</c:v>
                </c:pt>
                <c:pt idx="176">
                  <c:v>28.12</c:v>
                </c:pt>
                <c:pt idx="177">
                  <c:v>29.33</c:v>
                </c:pt>
                <c:pt idx="178">
                  <c:v>30.56</c:v>
                </c:pt>
                <c:pt idx="179">
                  <c:v>29.55</c:v>
                </c:pt>
                <c:pt idx="180">
                  <c:v>28.82</c:v>
                </c:pt>
                <c:pt idx="181">
                  <c:v>27.88</c:v>
                </c:pt>
                <c:pt idx="182">
                  <c:v>28.66</c:v>
                </c:pt>
                <c:pt idx="183">
                  <c:v>30.04</c:v>
                </c:pt>
                <c:pt idx="184">
                  <c:v>30.56</c:v>
                </c:pt>
                <c:pt idx="185">
                  <c:v>28.81</c:v>
                </c:pt>
                <c:pt idx="186">
                  <c:v>28.19</c:v>
                </c:pt>
                <c:pt idx="187">
                  <c:v>28.67</c:v>
                </c:pt>
                <c:pt idx="188">
                  <c:v>29.11</c:v>
                </c:pt>
                <c:pt idx="189">
                  <c:v>28.06</c:v>
                </c:pt>
                <c:pt idx="190">
                  <c:v>27.28</c:v>
                </c:pt>
                <c:pt idx="191">
                  <c:v>27.9</c:v>
                </c:pt>
                <c:pt idx="192">
                  <c:v>27.51</c:v>
                </c:pt>
                <c:pt idx="193">
                  <c:v>27.85</c:v>
                </c:pt>
                <c:pt idx="194">
                  <c:v>28.04</c:v>
                </c:pt>
                <c:pt idx="195">
                  <c:v>30.71</c:v>
                </c:pt>
                <c:pt idx="196">
                  <c:v>31.19</c:v>
                </c:pt>
                <c:pt idx="197">
                  <c:v>33.979999999999997</c:v>
                </c:pt>
                <c:pt idx="198">
                  <c:v>31.94</c:v>
                </c:pt>
                <c:pt idx="199">
                  <c:v>31.64</c:v>
                </c:pt>
                <c:pt idx="200">
                  <c:v>31.45</c:v>
                </c:pt>
                <c:pt idx="201">
                  <c:v>31.37</c:v>
                </c:pt>
                <c:pt idx="202">
                  <c:v>29.6</c:v>
                </c:pt>
                <c:pt idx="203">
                  <c:v>27.86</c:v>
                </c:pt>
                <c:pt idx="204">
                  <c:v>27.27</c:v>
                </c:pt>
                <c:pt idx="205">
                  <c:v>27.57</c:v>
                </c:pt>
                <c:pt idx="206">
                  <c:v>28.28</c:v>
                </c:pt>
                <c:pt idx="207">
                  <c:v>29.04</c:v>
                </c:pt>
                <c:pt idx="208">
                  <c:v>30.75</c:v>
                </c:pt>
                <c:pt idx="209">
                  <c:v>31.54</c:v>
                </c:pt>
                <c:pt idx="210">
                  <c:v>30.52</c:v>
                </c:pt>
                <c:pt idx="211">
                  <c:v>30.04</c:v>
                </c:pt>
                <c:pt idx="212">
                  <c:v>30.25</c:v>
                </c:pt>
                <c:pt idx="213">
                  <c:v>30.03</c:v>
                </c:pt>
                <c:pt idx="214">
                  <c:v>29.85</c:v>
                </c:pt>
                <c:pt idx="215">
                  <c:v>29.11</c:v>
                </c:pt>
                <c:pt idx="216">
                  <c:v>30.87</c:v>
                </c:pt>
                <c:pt idx="217">
                  <c:v>30.79</c:v>
                </c:pt>
                <c:pt idx="218">
                  <c:v>26.96</c:v>
                </c:pt>
                <c:pt idx="219">
                  <c:v>25.6</c:v>
                </c:pt>
                <c:pt idx="220">
                  <c:v>24.58</c:v>
                </c:pt>
                <c:pt idx="221">
                  <c:v>22.89</c:v>
                </c:pt>
                <c:pt idx="222">
                  <c:v>22.57</c:v>
                </c:pt>
                <c:pt idx="223">
                  <c:v>21.34</c:v>
                </c:pt>
                <c:pt idx="224">
                  <c:v>20.95</c:v>
                </c:pt>
                <c:pt idx="225">
                  <c:v>20.09</c:v>
                </c:pt>
                <c:pt idx="226">
                  <c:v>21.09</c:v>
                </c:pt>
                <c:pt idx="227">
                  <c:v>20.98</c:v>
                </c:pt>
                <c:pt idx="228">
                  <c:v>22.76</c:v>
                </c:pt>
                <c:pt idx="229">
                  <c:v>22.86</c:v>
                </c:pt>
                <c:pt idx="230">
                  <c:v>22.96</c:v>
                </c:pt>
                <c:pt idx="231">
                  <c:v>23.91</c:v>
                </c:pt>
                <c:pt idx="232">
                  <c:v>22.16</c:v>
                </c:pt>
                <c:pt idx="233">
                  <c:v>22.29</c:v>
                </c:pt>
                <c:pt idx="234">
                  <c:v>22.03</c:v>
                </c:pt>
                <c:pt idx="235">
                  <c:v>20.94</c:v>
                </c:pt>
                <c:pt idx="236">
                  <c:v>22.62</c:v>
                </c:pt>
                <c:pt idx="237">
                  <c:v>22.59</c:v>
                </c:pt>
                <c:pt idx="238">
                  <c:v>23.58</c:v>
                </c:pt>
                <c:pt idx="239">
                  <c:v>23.75</c:v>
                </c:pt>
                <c:pt idx="240">
                  <c:v>21.28</c:v>
                </c:pt>
                <c:pt idx="241">
                  <c:v>23.05</c:v>
                </c:pt>
                <c:pt idx="242">
                  <c:v>23.85</c:v>
                </c:pt>
                <c:pt idx="243">
                  <c:v>24.85</c:v>
                </c:pt>
                <c:pt idx="244">
                  <c:v>23.11</c:v>
                </c:pt>
                <c:pt idx="245">
                  <c:v>23.08</c:v>
                </c:pt>
                <c:pt idx="246">
                  <c:v>23.13</c:v>
                </c:pt>
                <c:pt idx="247">
                  <c:v>22.66</c:v>
                </c:pt>
                <c:pt idx="248">
                  <c:v>24.03</c:v>
                </c:pt>
                <c:pt idx="249">
                  <c:v>24.18</c:v>
                </c:pt>
                <c:pt idx="250">
                  <c:v>24.81</c:v>
                </c:pt>
                <c:pt idx="251">
                  <c:v>25.05</c:v>
                </c:pt>
                <c:pt idx="252">
                  <c:v>26.38</c:v>
                </c:pt>
                <c:pt idx="253">
                  <c:v>26.62</c:v>
                </c:pt>
                <c:pt idx="254">
                  <c:v>27.93</c:v>
                </c:pt>
                <c:pt idx="255">
                  <c:v>27.19</c:v>
                </c:pt>
                <c:pt idx="256">
                  <c:v>28.95</c:v>
                </c:pt>
                <c:pt idx="257">
                  <c:v>30.38</c:v>
                </c:pt>
                <c:pt idx="258">
                  <c:v>33.299999999999997</c:v>
                </c:pt>
                <c:pt idx="259">
                  <c:v>31.33</c:v>
                </c:pt>
                <c:pt idx="260">
                  <c:v>32.630000000000003</c:v>
                </c:pt>
                <c:pt idx="261">
                  <c:v>36.200000000000003</c:v>
                </c:pt>
                <c:pt idx="262">
                  <c:v>36.159999999999997</c:v>
                </c:pt>
                <c:pt idx="263">
                  <c:v>33.200000000000003</c:v>
                </c:pt>
                <c:pt idx="264">
                  <c:v>27.45</c:v>
                </c:pt>
                <c:pt idx="265">
                  <c:v>25.39</c:v>
                </c:pt>
                <c:pt idx="266">
                  <c:v>24.33</c:v>
                </c:pt>
                <c:pt idx="267">
                  <c:v>24.9</c:v>
                </c:pt>
                <c:pt idx="268">
                  <c:v>23.92</c:v>
                </c:pt>
                <c:pt idx="269">
                  <c:v>22.86</c:v>
                </c:pt>
                <c:pt idx="270">
                  <c:v>22.2</c:v>
                </c:pt>
                <c:pt idx="271">
                  <c:v>23.05</c:v>
                </c:pt>
                <c:pt idx="272">
                  <c:v>23.17</c:v>
                </c:pt>
                <c:pt idx="273">
                  <c:v>21.37</c:v>
                </c:pt>
                <c:pt idx="274">
                  <c:v>20.91</c:v>
                </c:pt>
                <c:pt idx="275">
                  <c:v>21.04</c:v>
                </c:pt>
                <c:pt idx="276">
                  <c:v>21.86</c:v>
                </c:pt>
                <c:pt idx="277">
                  <c:v>21.46</c:v>
                </c:pt>
                <c:pt idx="278">
                  <c:v>22.68</c:v>
                </c:pt>
                <c:pt idx="279">
                  <c:v>23.6</c:v>
                </c:pt>
                <c:pt idx="280">
                  <c:v>23.38</c:v>
                </c:pt>
                <c:pt idx="281">
                  <c:v>22.56</c:v>
                </c:pt>
                <c:pt idx="282">
                  <c:v>22.26</c:v>
                </c:pt>
                <c:pt idx="283">
                  <c:v>20.86</c:v>
                </c:pt>
                <c:pt idx="284">
                  <c:v>21.48</c:v>
                </c:pt>
                <c:pt idx="285">
                  <c:v>19.57</c:v>
                </c:pt>
                <c:pt idx="286">
                  <c:v>19.84</c:v>
                </c:pt>
                <c:pt idx="287">
                  <c:v>22.26</c:v>
                </c:pt>
                <c:pt idx="288">
                  <c:v>20.78</c:v>
                </c:pt>
                <c:pt idx="289">
                  <c:v>21.01</c:v>
                </c:pt>
                <c:pt idx="290">
                  <c:v>22.86</c:v>
                </c:pt>
                <c:pt idx="291">
                  <c:v>20.38</c:v>
                </c:pt>
                <c:pt idx="292">
                  <c:v>21.26</c:v>
                </c:pt>
                <c:pt idx="293">
                  <c:v>21.23</c:v>
                </c:pt>
                <c:pt idx="294">
                  <c:v>20.86</c:v>
                </c:pt>
                <c:pt idx="295">
                  <c:v>20.45</c:v>
                </c:pt>
                <c:pt idx="296">
                  <c:v>20.55</c:v>
                </c:pt>
                <c:pt idx="297">
                  <c:v>21.05</c:v>
                </c:pt>
                <c:pt idx="298">
                  <c:v>20.81</c:v>
                </c:pt>
                <c:pt idx="299">
                  <c:v>20.88</c:v>
                </c:pt>
                <c:pt idx="300">
                  <c:v>18.82</c:v>
                </c:pt>
                <c:pt idx="301">
                  <c:v>16.09</c:v>
                </c:pt>
                <c:pt idx="302">
                  <c:v>14.94</c:v>
                </c:pt>
                <c:pt idx="303">
                  <c:v>14.9</c:v>
                </c:pt>
                <c:pt idx="304">
                  <c:v>15.79</c:v>
                </c:pt>
                <c:pt idx="305">
                  <c:v>16.11</c:v>
                </c:pt>
                <c:pt idx="306">
                  <c:v>16.04</c:v>
                </c:pt>
                <c:pt idx="307">
                  <c:v>16.86</c:v>
                </c:pt>
                <c:pt idx="308">
                  <c:v>16.489999999999998</c:v>
                </c:pt>
                <c:pt idx="309">
                  <c:v>16.760000000000002</c:v>
                </c:pt>
                <c:pt idx="310">
                  <c:v>16.309999999999999</c:v>
                </c:pt>
                <c:pt idx="311">
                  <c:v>16.55</c:v>
                </c:pt>
                <c:pt idx="312">
                  <c:v>16.88</c:v>
                </c:pt>
                <c:pt idx="313">
                  <c:v>17.420000000000002</c:v>
                </c:pt>
                <c:pt idx="314">
                  <c:v>17.399999999999999</c:v>
                </c:pt>
                <c:pt idx="315">
                  <c:v>17.61</c:v>
                </c:pt>
                <c:pt idx="316">
                  <c:v>18.010000000000002</c:v>
                </c:pt>
                <c:pt idx="317">
                  <c:v>17.63</c:v>
                </c:pt>
                <c:pt idx="318">
                  <c:v>17.41</c:v>
                </c:pt>
                <c:pt idx="319">
                  <c:v>20.12</c:v>
                </c:pt>
                <c:pt idx="320">
                  <c:v>19.73</c:v>
                </c:pt>
                <c:pt idx="321">
                  <c:v>17.239999999999998</c:v>
                </c:pt>
                <c:pt idx="322">
                  <c:v>18.45</c:v>
                </c:pt>
                <c:pt idx="323">
                  <c:v>16.5</c:v>
                </c:pt>
                <c:pt idx="324">
                  <c:v>15.82</c:v>
                </c:pt>
                <c:pt idx="325">
                  <c:v>15.47</c:v>
                </c:pt>
                <c:pt idx="326">
                  <c:v>16.260000000000002</c:v>
                </c:pt>
                <c:pt idx="327">
                  <c:v>15.68</c:v>
                </c:pt>
                <c:pt idx="328">
                  <c:v>16.78</c:v>
                </c:pt>
                <c:pt idx="329">
                  <c:v>17.02</c:v>
                </c:pt>
                <c:pt idx="330">
                  <c:v>16.72</c:v>
                </c:pt>
                <c:pt idx="331">
                  <c:v>17.149999999999999</c:v>
                </c:pt>
                <c:pt idx="332">
                  <c:v>17.27</c:v>
                </c:pt>
                <c:pt idx="333">
                  <c:v>18.27</c:v>
                </c:pt>
                <c:pt idx="334">
                  <c:v>18.239999999999998</c:v>
                </c:pt>
                <c:pt idx="335">
                  <c:v>17.77</c:v>
                </c:pt>
                <c:pt idx="336">
                  <c:v>17.52</c:v>
                </c:pt>
                <c:pt idx="337">
                  <c:v>17.239999999999998</c:v>
                </c:pt>
                <c:pt idx="338">
                  <c:v>17.920000000000002</c:v>
                </c:pt>
                <c:pt idx="339">
                  <c:v>17.46</c:v>
                </c:pt>
                <c:pt idx="340">
                  <c:v>17.78</c:v>
                </c:pt>
                <c:pt idx="341">
                  <c:v>17.170000000000002</c:v>
                </c:pt>
                <c:pt idx="342">
                  <c:v>17.54</c:v>
                </c:pt>
                <c:pt idx="343">
                  <c:v>17.66</c:v>
                </c:pt>
                <c:pt idx="344">
                  <c:v>18</c:v>
                </c:pt>
                <c:pt idx="345">
                  <c:v>18.38</c:v>
                </c:pt>
                <c:pt idx="346">
                  <c:v>17.239999999999998</c:v>
                </c:pt>
                <c:pt idx="347">
                  <c:v>16.64</c:v>
                </c:pt>
                <c:pt idx="348">
                  <c:v>17.100000000000001</c:v>
                </c:pt>
                <c:pt idx="349">
                  <c:v>16.07</c:v>
                </c:pt>
                <c:pt idx="350">
                  <c:v>16.16</c:v>
                </c:pt>
                <c:pt idx="351">
                  <c:v>16.11</c:v>
                </c:pt>
                <c:pt idx="352">
                  <c:v>15.23</c:v>
                </c:pt>
                <c:pt idx="353">
                  <c:v>15.67</c:v>
                </c:pt>
                <c:pt idx="354">
                  <c:v>15.9</c:v>
                </c:pt>
                <c:pt idx="355">
                  <c:v>16.02</c:v>
                </c:pt>
                <c:pt idx="356">
                  <c:v>15.93</c:v>
                </c:pt>
                <c:pt idx="357">
                  <c:v>16.87</c:v>
                </c:pt>
                <c:pt idx="358">
                  <c:v>16.170000000000002</c:v>
                </c:pt>
                <c:pt idx="359">
                  <c:v>16.399999999999999</c:v>
                </c:pt>
                <c:pt idx="360">
                  <c:v>16.93</c:v>
                </c:pt>
                <c:pt idx="361">
                  <c:v>16.98</c:v>
                </c:pt>
                <c:pt idx="362">
                  <c:v>17.47</c:v>
                </c:pt>
                <c:pt idx="363">
                  <c:v>17.32</c:v>
                </c:pt>
                <c:pt idx="364">
                  <c:v>17.72</c:v>
                </c:pt>
                <c:pt idx="365">
                  <c:v>16.989999999999998</c:v>
                </c:pt>
                <c:pt idx="366">
                  <c:v>15.98</c:v>
                </c:pt>
                <c:pt idx="367">
                  <c:v>15.5</c:v>
                </c:pt>
                <c:pt idx="368">
                  <c:v>16.14</c:v>
                </c:pt>
                <c:pt idx="369">
                  <c:v>17.440000000000001</c:v>
                </c:pt>
                <c:pt idx="370">
                  <c:v>16.75</c:v>
                </c:pt>
                <c:pt idx="371">
                  <c:v>16.510000000000002</c:v>
                </c:pt>
                <c:pt idx="372">
                  <c:v>18.28</c:v>
                </c:pt>
                <c:pt idx="373">
                  <c:v>17.850000000000001</c:v>
                </c:pt>
                <c:pt idx="374">
                  <c:v>17.98</c:v>
                </c:pt>
                <c:pt idx="375">
                  <c:v>17.87</c:v>
                </c:pt>
                <c:pt idx="376">
                  <c:v>19.55</c:v>
                </c:pt>
                <c:pt idx="377">
                  <c:v>18.64</c:v>
                </c:pt>
                <c:pt idx="378">
                  <c:v>17.63</c:v>
                </c:pt>
                <c:pt idx="379">
                  <c:v>19.47</c:v>
                </c:pt>
                <c:pt idx="380">
                  <c:v>18.350000000000001</c:v>
                </c:pt>
                <c:pt idx="381">
                  <c:v>20.29</c:v>
                </c:pt>
                <c:pt idx="382">
                  <c:v>19.760000000000002</c:v>
                </c:pt>
                <c:pt idx="383">
                  <c:v>19.190000000000001</c:v>
                </c:pt>
                <c:pt idx="384">
                  <c:v>17.39</c:v>
                </c:pt>
                <c:pt idx="385">
                  <c:v>18.29</c:v>
                </c:pt>
                <c:pt idx="386">
                  <c:v>17.78</c:v>
                </c:pt>
                <c:pt idx="387">
                  <c:v>17.489999999999998</c:v>
                </c:pt>
                <c:pt idx="388">
                  <c:v>17.52</c:v>
                </c:pt>
                <c:pt idx="389">
                  <c:v>15.77</c:v>
                </c:pt>
                <c:pt idx="390">
                  <c:v>15.5</c:v>
                </c:pt>
                <c:pt idx="391">
                  <c:v>16.899999999999999</c:v>
                </c:pt>
                <c:pt idx="392">
                  <c:v>16.579999999999998</c:v>
                </c:pt>
                <c:pt idx="393">
                  <c:v>16.41</c:v>
                </c:pt>
                <c:pt idx="394">
                  <c:v>15.74</c:v>
                </c:pt>
                <c:pt idx="395">
                  <c:v>15.45</c:v>
                </c:pt>
                <c:pt idx="396">
                  <c:v>15.67</c:v>
                </c:pt>
                <c:pt idx="397">
                  <c:v>15.47</c:v>
                </c:pt>
                <c:pt idx="398">
                  <c:v>15.18</c:v>
                </c:pt>
                <c:pt idx="399">
                  <c:v>15.47</c:v>
                </c:pt>
                <c:pt idx="400">
                  <c:v>15.26</c:v>
                </c:pt>
                <c:pt idx="401">
                  <c:v>15.92</c:v>
                </c:pt>
                <c:pt idx="402">
                  <c:v>15.54</c:v>
                </c:pt>
                <c:pt idx="403">
                  <c:v>15.56</c:v>
                </c:pt>
                <c:pt idx="404">
                  <c:v>15.98</c:v>
                </c:pt>
                <c:pt idx="405">
                  <c:v>15.45</c:v>
                </c:pt>
                <c:pt idx="406">
                  <c:v>15.26</c:v>
                </c:pt>
                <c:pt idx="407">
                  <c:v>14.73</c:v>
                </c:pt>
                <c:pt idx="408">
                  <c:v>15.09</c:v>
                </c:pt>
                <c:pt idx="409">
                  <c:v>15.19</c:v>
                </c:pt>
                <c:pt idx="410">
                  <c:v>16.010000000000002</c:v>
                </c:pt>
                <c:pt idx="411">
                  <c:v>21.19</c:v>
                </c:pt>
                <c:pt idx="412">
                  <c:v>18.86</c:v>
                </c:pt>
                <c:pt idx="413">
                  <c:v>15.62</c:v>
                </c:pt>
                <c:pt idx="414">
                  <c:v>14.59</c:v>
                </c:pt>
                <c:pt idx="415">
                  <c:v>14.41</c:v>
                </c:pt>
                <c:pt idx="416">
                  <c:v>14.81</c:v>
                </c:pt>
                <c:pt idx="417">
                  <c:v>15.46</c:v>
                </c:pt>
                <c:pt idx="418">
                  <c:v>15.31</c:v>
                </c:pt>
                <c:pt idx="419">
                  <c:v>14.82</c:v>
                </c:pt>
                <c:pt idx="420">
                  <c:v>14.46</c:v>
                </c:pt>
                <c:pt idx="421">
                  <c:v>16.57</c:v>
                </c:pt>
                <c:pt idx="422">
                  <c:v>17.18</c:v>
                </c:pt>
                <c:pt idx="423">
                  <c:v>17.309999999999999</c:v>
                </c:pt>
                <c:pt idx="424">
                  <c:v>16.760000000000002</c:v>
                </c:pt>
                <c:pt idx="425">
                  <c:v>17.73</c:v>
                </c:pt>
                <c:pt idx="426">
                  <c:v>18.22</c:v>
                </c:pt>
                <c:pt idx="427">
                  <c:v>17.96</c:v>
                </c:pt>
                <c:pt idx="428">
                  <c:v>16.21</c:v>
                </c:pt>
                <c:pt idx="429">
                  <c:v>17.88</c:v>
                </c:pt>
                <c:pt idx="430">
                  <c:v>17.82</c:v>
                </c:pt>
                <c:pt idx="431">
                  <c:v>17.68</c:v>
                </c:pt>
                <c:pt idx="432">
                  <c:v>17.559999999999999</c:v>
                </c:pt>
                <c:pt idx="433">
                  <c:v>17.559999999999999</c:v>
                </c:pt>
                <c:pt idx="434">
                  <c:v>17.079999999999998</c:v>
                </c:pt>
                <c:pt idx="435">
                  <c:v>16.38</c:v>
                </c:pt>
                <c:pt idx="436">
                  <c:v>16.04</c:v>
                </c:pt>
                <c:pt idx="437">
                  <c:v>15.68</c:v>
                </c:pt>
                <c:pt idx="438">
                  <c:v>15.35</c:v>
                </c:pt>
                <c:pt idx="439">
                  <c:v>16.309999999999999</c:v>
                </c:pt>
                <c:pt idx="440">
                  <c:v>15.85</c:v>
                </c:pt>
                <c:pt idx="441">
                  <c:v>14.81</c:v>
                </c:pt>
                <c:pt idx="442">
                  <c:v>15.81</c:v>
                </c:pt>
                <c:pt idx="443">
                  <c:v>17.04</c:v>
                </c:pt>
                <c:pt idx="444">
                  <c:v>15.63</c:v>
                </c:pt>
                <c:pt idx="445">
                  <c:v>18.579999999999998</c:v>
                </c:pt>
                <c:pt idx="446">
                  <c:v>17.809999999999999</c:v>
                </c:pt>
                <c:pt idx="447">
                  <c:v>18.54</c:v>
                </c:pt>
                <c:pt idx="448">
                  <c:v>17.8</c:v>
                </c:pt>
                <c:pt idx="449">
                  <c:v>17.600000000000001</c:v>
                </c:pt>
                <c:pt idx="450">
                  <c:v>16.71</c:v>
                </c:pt>
                <c:pt idx="451">
                  <c:v>16.22</c:v>
                </c:pt>
                <c:pt idx="452">
                  <c:v>14.85</c:v>
                </c:pt>
                <c:pt idx="453">
                  <c:v>16.32</c:v>
                </c:pt>
                <c:pt idx="454">
                  <c:v>15.87</c:v>
                </c:pt>
                <c:pt idx="455">
                  <c:v>16.66</c:v>
                </c:pt>
                <c:pt idx="456">
                  <c:v>16.55</c:v>
                </c:pt>
                <c:pt idx="457">
                  <c:v>16.260000000000002</c:v>
                </c:pt>
                <c:pt idx="458">
                  <c:v>15.62</c:v>
                </c:pt>
                <c:pt idx="459">
                  <c:v>15.75</c:v>
                </c:pt>
                <c:pt idx="460">
                  <c:v>15.45</c:v>
                </c:pt>
                <c:pt idx="461">
                  <c:v>15.55</c:v>
                </c:pt>
                <c:pt idx="462">
                  <c:v>15.46</c:v>
                </c:pt>
                <c:pt idx="463">
                  <c:v>15.48</c:v>
                </c:pt>
                <c:pt idx="464">
                  <c:v>15.6</c:v>
                </c:pt>
                <c:pt idx="465">
                  <c:v>16.350000000000001</c:v>
                </c:pt>
                <c:pt idx="466">
                  <c:v>16.48</c:v>
                </c:pt>
                <c:pt idx="467">
                  <c:v>16.47</c:v>
                </c:pt>
                <c:pt idx="468">
                  <c:v>15.97</c:v>
                </c:pt>
                <c:pt idx="469">
                  <c:v>15.43</c:v>
                </c:pt>
                <c:pt idx="470">
                  <c:v>14.89</c:v>
                </c:pt>
                <c:pt idx="471">
                  <c:v>14.04</c:v>
                </c:pt>
                <c:pt idx="472">
                  <c:v>13.95</c:v>
                </c:pt>
                <c:pt idx="473">
                  <c:v>13.96</c:v>
                </c:pt>
                <c:pt idx="474">
                  <c:v>21.18</c:v>
                </c:pt>
                <c:pt idx="475">
                  <c:v>18.28</c:v>
                </c:pt>
                <c:pt idx="476">
                  <c:v>20.34</c:v>
                </c:pt>
                <c:pt idx="477">
                  <c:v>20.399999999999999</c:v>
                </c:pt>
                <c:pt idx="478">
                  <c:v>19.11</c:v>
                </c:pt>
                <c:pt idx="479">
                  <c:v>21.2</c:v>
                </c:pt>
                <c:pt idx="480">
                  <c:v>21.92</c:v>
                </c:pt>
                <c:pt idx="481">
                  <c:v>19.8</c:v>
                </c:pt>
                <c:pt idx="482">
                  <c:v>19.84</c:v>
                </c:pt>
                <c:pt idx="483">
                  <c:v>20.260000000000002</c:v>
                </c:pt>
                <c:pt idx="484">
                  <c:v>20.18</c:v>
                </c:pt>
                <c:pt idx="485">
                  <c:v>19.7</c:v>
                </c:pt>
                <c:pt idx="486">
                  <c:v>19.54</c:v>
                </c:pt>
                <c:pt idx="487">
                  <c:v>20.190000000000001</c:v>
                </c:pt>
                <c:pt idx="488">
                  <c:v>19.04</c:v>
                </c:pt>
                <c:pt idx="489">
                  <c:v>19.739999999999998</c:v>
                </c:pt>
                <c:pt idx="490">
                  <c:v>19.89</c:v>
                </c:pt>
                <c:pt idx="491">
                  <c:v>20.57</c:v>
                </c:pt>
                <c:pt idx="492">
                  <c:v>19.079999999999998</c:v>
                </c:pt>
                <c:pt idx="493">
                  <c:v>17.88</c:v>
                </c:pt>
                <c:pt idx="494">
                  <c:v>17.62</c:v>
                </c:pt>
                <c:pt idx="495">
                  <c:v>18.12</c:v>
                </c:pt>
                <c:pt idx="496">
                  <c:v>17.78</c:v>
                </c:pt>
                <c:pt idx="497">
                  <c:v>17.96</c:v>
                </c:pt>
                <c:pt idx="498">
                  <c:v>17.649999999999999</c:v>
                </c:pt>
                <c:pt idx="499">
                  <c:v>16.61</c:v>
                </c:pt>
                <c:pt idx="500">
                  <c:v>15.67</c:v>
                </c:pt>
                <c:pt idx="501">
                  <c:v>15.44</c:v>
                </c:pt>
                <c:pt idx="502">
                  <c:v>15.7</c:v>
                </c:pt>
                <c:pt idx="503">
                  <c:v>17.63</c:v>
                </c:pt>
                <c:pt idx="504">
                  <c:v>19.309999999999999</c:v>
                </c:pt>
                <c:pt idx="505">
                  <c:v>18.95</c:v>
                </c:pt>
                <c:pt idx="506">
                  <c:v>18.75</c:v>
                </c:pt>
                <c:pt idx="507">
                  <c:v>18.96</c:v>
                </c:pt>
                <c:pt idx="508">
                  <c:v>19.23</c:v>
                </c:pt>
                <c:pt idx="509">
                  <c:v>18.72</c:v>
                </c:pt>
                <c:pt idx="510">
                  <c:v>18.96</c:v>
                </c:pt>
                <c:pt idx="511">
                  <c:v>18.45</c:v>
                </c:pt>
                <c:pt idx="512">
                  <c:v>18.010000000000002</c:v>
                </c:pt>
                <c:pt idx="513">
                  <c:v>17.010000000000002</c:v>
                </c:pt>
                <c:pt idx="514">
                  <c:v>17.39</c:v>
                </c:pt>
                <c:pt idx="515">
                  <c:v>17.64</c:v>
                </c:pt>
                <c:pt idx="516">
                  <c:v>16.32</c:v>
                </c:pt>
                <c:pt idx="517">
                  <c:v>16.420000000000002</c:v>
                </c:pt>
                <c:pt idx="518">
                  <c:v>17.920000000000002</c:v>
                </c:pt>
                <c:pt idx="519">
                  <c:v>16.75</c:v>
                </c:pt>
                <c:pt idx="520">
                  <c:v>16.46</c:v>
                </c:pt>
                <c:pt idx="521">
                  <c:v>16.239999999999998</c:v>
                </c:pt>
                <c:pt idx="522">
                  <c:v>16.670000000000002</c:v>
                </c:pt>
                <c:pt idx="523">
                  <c:v>17.670000000000002</c:v>
                </c:pt>
                <c:pt idx="524">
                  <c:v>17.62</c:v>
                </c:pt>
                <c:pt idx="525">
                  <c:v>17.489999999999998</c:v>
                </c:pt>
                <c:pt idx="526">
                  <c:v>17.399999999999999</c:v>
                </c:pt>
                <c:pt idx="527">
                  <c:v>18.2</c:v>
                </c:pt>
                <c:pt idx="528">
                  <c:v>17.96</c:v>
                </c:pt>
                <c:pt idx="529">
                  <c:v>18.22</c:v>
                </c:pt>
                <c:pt idx="530">
                  <c:v>18.79</c:v>
                </c:pt>
                <c:pt idx="531">
                  <c:v>18.510000000000002</c:v>
                </c:pt>
                <c:pt idx="532">
                  <c:v>18.559999999999999</c:v>
                </c:pt>
                <c:pt idx="533">
                  <c:v>17.7</c:v>
                </c:pt>
                <c:pt idx="534">
                  <c:v>17.37</c:v>
                </c:pt>
                <c:pt idx="535">
                  <c:v>17.45</c:v>
                </c:pt>
                <c:pt idx="536">
                  <c:v>17.03</c:v>
                </c:pt>
                <c:pt idx="537">
                  <c:v>18.22</c:v>
                </c:pt>
                <c:pt idx="538">
                  <c:v>17.16</c:v>
                </c:pt>
                <c:pt idx="539">
                  <c:v>16.72</c:v>
                </c:pt>
                <c:pt idx="540">
                  <c:v>16.87</c:v>
                </c:pt>
                <c:pt idx="541">
                  <c:v>17.13</c:v>
                </c:pt>
                <c:pt idx="542">
                  <c:v>16.350000000000001</c:v>
                </c:pt>
                <c:pt idx="543">
                  <c:v>16.64</c:v>
                </c:pt>
                <c:pt idx="544">
                  <c:v>16.510000000000002</c:v>
                </c:pt>
                <c:pt idx="545">
                  <c:v>16.68</c:v>
                </c:pt>
                <c:pt idx="546">
                  <c:v>16.88</c:v>
                </c:pt>
                <c:pt idx="547">
                  <c:v>17.260000000000002</c:v>
                </c:pt>
                <c:pt idx="548">
                  <c:v>17.89</c:v>
                </c:pt>
                <c:pt idx="549">
                  <c:v>18.47</c:v>
                </c:pt>
                <c:pt idx="550">
                  <c:v>19.75</c:v>
                </c:pt>
                <c:pt idx="551">
                  <c:v>19.68</c:v>
                </c:pt>
                <c:pt idx="552">
                  <c:v>18.68</c:v>
                </c:pt>
                <c:pt idx="553">
                  <c:v>19.79</c:v>
                </c:pt>
                <c:pt idx="554">
                  <c:v>19.72</c:v>
                </c:pt>
                <c:pt idx="555">
                  <c:v>18.350000000000001</c:v>
                </c:pt>
                <c:pt idx="556">
                  <c:v>18.46</c:v>
                </c:pt>
                <c:pt idx="557">
                  <c:v>16.79</c:v>
                </c:pt>
                <c:pt idx="558">
                  <c:v>16.690000000000001</c:v>
                </c:pt>
                <c:pt idx="559">
                  <c:v>16.52</c:v>
                </c:pt>
                <c:pt idx="560">
                  <c:v>16.82</c:v>
                </c:pt>
                <c:pt idx="561">
                  <c:v>16.73</c:v>
                </c:pt>
                <c:pt idx="562">
                  <c:v>16.32</c:v>
                </c:pt>
                <c:pt idx="563">
                  <c:v>16.190000000000001</c:v>
                </c:pt>
                <c:pt idx="564">
                  <c:v>16.29</c:v>
                </c:pt>
                <c:pt idx="565">
                  <c:v>16.02</c:v>
                </c:pt>
                <c:pt idx="566">
                  <c:v>15.97</c:v>
                </c:pt>
                <c:pt idx="567">
                  <c:v>16.18</c:v>
                </c:pt>
                <c:pt idx="568">
                  <c:v>16.48</c:v>
                </c:pt>
                <c:pt idx="569">
                  <c:v>17.059999999999999</c:v>
                </c:pt>
                <c:pt idx="570">
                  <c:v>16.72</c:v>
                </c:pt>
                <c:pt idx="571">
                  <c:v>16.72</c:v>
                </c:pt>
                <c:pt idx="572">
                  <c:v>18.809999999999999</c:v>
                </c:pt>
                <c:pt idx="573">
                  <c:v>20.149999999999999</c:v>
                </c:pt>
                <c:pt idx="574">
                  <c:v>17.89</c:v>
                </c:pt>
                <c:pt idx="575">
                  <c:v>16.850000000000001</c:v>
                </c:pt>
                <c:pt idx="576">
                  <c:v>16.989999999999998</c:v>
                </c:pt>
                <c:pt idx="577">
                  <c:v>15.98</c:v>
                </c:pt>
                <c:pt idx="578">
                  <c:v>15.15</c:v>
                </c:pt>
                <c:pt idx="579">
                  <c:v>14.85</c:v>
                </c:pt>
                <c:pt idx="580">
                  <c:v>15.93</c:v>
                </c:pt>
                <c:pt idx="581">
                  <c:v>16.53</c:v>
                </c:pt>
                <c:pt idx="582">
                  <c:v>15.96</c:v>
                </c:pt>
                <c:pt idx="583">
                  <c:v>15.83</c:v>
                </c:pt>
                <c:pt idx="584">
                  <c:v>15.71</c:v>
                </c:pt>
                <c:pt idx="585">
                  <c:v>16.489999999999998</c:v>
                </c:pt>
                <c:pt idx="586">
                  <c:v>16.239999999999998</c:v>
                </c:pt>
                <c:pt idx="587">
                  <c:v>15.95</c:v>
                </c:pt>
                <c:pt idx="588">
                  <c:v>15.53</c:v>
                </c:pt>
                <c:pt idx="589">
                  <c:v>16.61</c:v>
                </c:pt>
                <c:pt idx="590">
                  <c:v>16.920000000000002</c:v>
                </c:pt>
                <c:pt idx="591">
                  <c:v>16.66</c:v>
                </c:pt>
                <c:pt idx="592">
                  <c:v>16.809999999999999</c:v>
                </c:pt>
                <c:pt idx="593">
                  <c:v>16.54</c:v>
                </c:pt>
                <c:pt idx="594">
                  <c:v>15.65</c:v>
                </c:pt>
                <c:pt idx="595">
                  <c:v>15.17</c:v>
                </c:pt>
                <c:pt idx="596">
                  <c:v>15.68</c:v>
                </c:pt>
                <c:pt idx="597">
                  <c:v>15.19</c:v>
                </c:pt>
                <c:pt idx="598">
                  <c:v>15.49</c:v>
                </c:pt>
                <c:pt idx="599">
                  <c:v>14.82</c:v>
                </c:pt>
                <c:pt idx="600">
                  <c:v>14.62</c:v>
                </c:pt>
                <c:pt idx="601">
                  <c:v>13.57</c:v>
                </c:pt>
                <c:pt idx="602">
                  <c:v>13.62</c:v>
                </c:pt>
                <c:pt idx="603">
                  <c:v>13.92</c:v>
                </c:pt>
                <c:pt idx="604">
                  <c:v>13.73</c:v>
                </c:pt>
                <c:pt idx="605">
                  <c:v>14.92</c:v>
                </c:pt>
                <c:pt idx="606">
                  <c:v>13.99</c:v>
                </c:pt>
                <c:pt idx="607">
                  <c:v>13.77</c:v>
                </c:pt>
                <c:pt idx="608">
                  <c:v>13.86</c:v>
                </c:pt>
                <c:pt idx="609">
                  <c:v>14.43</c:v>
                </c:pt>
                <c:pt idx="610">
                  <c:v>14.57</c:v>
                </c:pt>
                <c:pt idx="611">
                  <c:v>14.35</c:v>
                </c:pt>
                <c:pt idx="612">
                  <c:v>13.66</c:v>
                </c:pt>
                <c:pt idx="613">
                  <c:v>14.65</c:v>
                </c:pt>
                <c:pt idx="614">
                  <c:v>15.19</c:v>
                </c:pt>
                <c:pt idx="615">
                  <c:v>15.97</c:v>
                </c:pt>
                <c:pt idx="616">
                  <c:v>16.62</c:v>
                </c:pt>
                <c:pt idx="617">
                  <c:v>16.29</c:v>
                </c:pt>
                <c:pt idx="618">
                  <c:v>14.95</c:v>
                </c:pt>
                <c:pt idx="619">
                  <c:v>14.76</c:v>
                </c:pt>
                <c:pt idx="620">
                  <c:v>15.22</c:v>
                </c:pt>
                <c:pt idx="621">
                  <c:v>18.079999999999998</c:v>
                </c:pt>
                <c:pt idx="622">
                  <c:v>18.2</c:v>
                </c:pt>
                <c:pt idx="623">
                  <c:v>16.309999999999999</c:v>
                </c:pt>
                <c:pt idx="624">
                  <c:v>16.66</c:v>
                </c:pt>
                <c:pt idx="625">
                  <c:v>14.53</c:v>
                </c:pt>
                <c:pt idx="626">
                  <c:v>14.4</c:v>
                </c:pt>
                <c:pt idx="627">
                  <c:v>14.4</c:v>
                </c:pt>
                <c:pt idx="628">
                  <c:v>14.67</c:v>
                </c:pt>
                <c:pt idx="629">
                  <c:v>13.21</c:v>
                </c:pt>
                <c:pt idx="630">
                  <c:v>13.35</c:v>
                </c:pt>
                <c:pt idx="631">
                  <c:v>13.34</c:v>
                </c:pt>
                <c:pt idx="632">
                  <c:v>13.88</c:v>
                </c:pt>
                <c:pt idx="633">
                  <c:v>14.87</c:v>
                </c:pt>
                <c:pt idx="634">
                  <c:v>15.83</c:v>
                </c:pt>
                <c:pt idx="635">
                  <c:v>15.53</c:v>
                </c:pt>
                <c:pt idx="636">
                  <c:v>14.6</c:v>
                </c:pt>
                <c:pt idx="637">
                  <c:v>13.7</c:v>
                </c:pt>
                <c:pt idx="638">
                  <c:v>14.01</c:v>
                </c:pt>
                <c:pt idx="639">
                  <c:v>13.5</c:v>
                </c:pt>
                <c:pt idx="640">
                  <c:v>12.52</c:v>
                </c:pt>
                <c:pt idx="641">
                  <c:v>12.27</c:v>
                </c:pt>
                <c:pt idx="642">
                  <c:v>12.6</c:v>
                </c:pt>
                <c:pt idx="643">
                  <c:v>12.66</c:v>
                </c:pt>
                <c:pt idx="644">
                  <c:v>12.6</c:v>
                </c:pt>
                <c:pt idx="645">
                  <c:v>13.57</c:v>
                </c:pt>
                <c:pt idx="646">
                  <c:v>13.33</c:v>
                </c:pt>
                <c:pt idx="647">
                  <c:v>13.37</c:v>
                </c:pt>
                <c:pt idx="648">
                  <c:v>13.9</c:v>
                </c:pt>
                <c:pt idx="649">
                  <c:v>13.05</c:v>
                </c:pt>
                <c:pt idx="650">
                  <c:v>13.44</c:v>
                </c:pt>
                <c:pt idx="651">
                  <c:v>13.5</c:v>
                </c:pt>
                <c:pt idx="652">
                  <c:v>13.17</c:v>
                </c:pt>
                <c:pt idx="653">
                  <c:v>13.83</c:v>
                </c:pt>
                <c:pt idx="654">
                  <c:v>13.58</c:v>
                </c:pt>
                <c:pt idx="655">
                  <c:v>13.82</c:v>
                </c:pt>
                <c:pt idx="656">
                  <c:v>14.23</c:v>
                </c:pt>
                <c:pt idx="657">
                  <c:v>13.94</c:v>
                </c:pt>
                <c:pt idx="658">
                  <c:v>14.51</c:v>
                </c:pt>
                <c:pt idx="659">
                  <c:v>15.09</c:v>
                </c:pt>
                <c:pt idx="660">
                  <c:v>14.88</c:v>
                </c:pt>
                <c:pt idx="661">
                  <c:v>15.34</c:v>
                </c:pt>
                <c:pt idx="662">
                  <c:v>14.66</c:v>
                </c:pt>
                <c:pt idx="663">
                  <c:v>14.61</c:v>
                </c:pt>
                <c:pt idx="664">
                  <c:v>13.84</c:v>
                </c:pt>
                <c:pt idx="665">
                  <c:v>14.35</c:v>
                </c:pt>
                <c:pt idx="666">
                  <c:v>14.48</c:v>
                </c:pt>
                <c:pt idx="667">
                  <c:v>15.01</c:v>
                </c:pt>
                <c:pt idx="668">
                  <c:v>16.190000000000001</c:v>
                </c:pt>
                <c:pt idx="669">
                  <c:v>15.62</c:v>
                </c:pt>
                <c:pt idx="670">
                  <c:v>14.5</c:v>
                </c:pt>
                <c:pt idx="671">
                  <c:v>13.66</c:v>
                </c:pt>
                <c:pt idx="672">
                  <c:v>13.14</c:v>
                </c:pt>
                <c:pt idx="673">
                  <c:v>13.58</c:v>
                </c:pt>
                <c:pt idx="674">
                  <c:v>13.4</c:v>
                </c:pt>
                <c:pt idx="675">
                  <c:v>12.73</c:v>
                </c:pt>
                <c:pt idx="676">
                  <c:v>12.88</c:v>
                </c:pt>
                <c:pt idx="677">
                  <c:v>12.98</c:v>
                </c:pt>
                <c:pt idx="678">
                  <c:v>13.65</c:v>
                </c:pt>
                <c:pt idx="679">
                  <c:v>13.36</c:v>
                </c:pt>
                <c:pt idx="680">
                  <c:v>12.92</c:v>
                </c:pt>
                <c:pt idx="681">
                  <c:v>12.47</c:v>
                </c:pt>
                <c:pt idx="682">
                  <c:v>13</c:v>
                </c:pt>
                <c:pt idx="683">
                  <c:v>13.63</c:v>
                </c:pt>
                <c:pt idx="684">
                  <c:v>14.72</c:v>
                </c:pt>
                <c:pt idx="685">
                  <c:v>14.31</c:v>
                </c:pt>
                <c:pt idx="686">
                  <c:v>13.74</c:v>
                </c:pt>
                <c:pt idx="687">
                  <c:v>13.45</c:v>
                </c:pt>
                <c:pt idx="688">
                  <c:v>13.88</c:v>
                </c:pt>
                <c:pt idx="689">
                  <c:v>13.83</c:v>
                </c:pt>
                <c:pt idx="690">
                  <c:v>13.44</c:v>
                </c:pt>
                <c:pt idx="691">
                  <c:v>14.8</c:v>
                </c:pt>
                <c:pt idx="692">
                  <c:v>15.19</c:v>
                </c:pt>
                <c:pt idx="693">
                  <c:v>14.97</c:v>
                </c:pt>
                <c:pt idx="694">
                  <c:v>14.28</c:v>
                </c:pt>
                <c:pt idx="695">
                  <c:v>16.309999999999999</c:v>
                </c:pt>
                <c:pt idx="696">
                  <c:v>17.79</c:v>
                </c:pt>
                <c:pt idx="697">
                  <c:v>20.010000000000002</c:v>
                </c:pt>
                <c:pt idx="698">
                  <c:v>19.95</c:v>
                </c:pt>
                <c:pt idx="699">
                  <c:v>21.02</c:v>
                </c:pt>
                <c:pt idx="700">
                  <c:v>19.260000000000002</c:v>
                </c:pt>
                <c:pt idx="701">
                  <c:v>20.51</c:v>
                </c:pt>
                <c:pt idx="702">
                  <c:v>19.489999999999998</c:v>
                </c:pt>
                <c:pt idx="703">
                  <c:v>17.899999999999999</c:v>
                </c:pt>
                <c:pt idx="704">
                  <c:v>18.420000000000002</c:v>
                </c:pt>
                <c:pt idx="705">
                  <c:v>17.11</c:v>
                </c:pt>
                <c:pt idx="706">
                  <c:v>17.010000000000002</c:v>
                </c:pt>
                <c:pt idx="707">
                  <c:v>17.309999999999999</c:v>
                </c:pt>
                <c:pt idx="708">
                  <c:v>16.87</c:v>
                </c:pt>
                <c:pt idx="709">
                  <c:v>16.62</c:v>
                </c:pt>
                <c:pt idx="710">
                  <c:v>15.84</c:v>
                </c:pt>
                <c:pt idx="711">
                  <c:v>16.46</c:v>
                </c:pt>
                <c:pt idx="712">
                  <c:v>16.32</c:v>
                </c:pt>
                <c:pt idx="713">
                  <c:v>16.239999999999998</c:v>
                </c:pt>
                <c:pt idx="714">
                  <c:v>15.95</c:v>
                </c:pt>
                <c:pt idx="715">
                  <c:v>15.47</c:v>
                </c:pt>
                <c:pt idx="716">
                  <c:v>16.149999999999999</c:v>
                </c:pt>
                <c:pt idx="717">
                  <c:v>16.670000000000002</c:v>
                </c:pt>
                <c:pt idx="718">
                  <c:v>17.329999999999998</c:v>
                </c:pt>
                <c:pt idx="719">
                  <c:v>16.28</c:v>
                </c:pt>
                <c:pt idx="720">
                  <c:v>15.38</c:v>
                </c:pt>
                <c:pt idx="721">
                  <c:v>14.69</c:v>
                </c:pt>
                <c:pt idx="722">
                  <c:v>14.23</c:v>
                </c:pt>
                <c:pt idx="723">
                  <c:v>14.37</c:v>
                </c:pt>
                <c:pt idx="724">
                  <c:v>13.99</c:v>
                </c:pt>
                <c:pt idx="725">
                  <c:v>14.37</c:v>
                </c:pt>
                <c:pt idx="726">
                  <c:v>14.61</c:v>
                </c:pt>
                <c:pt idx="727">
                  <c:v>14.86</c:v>
                </c:pt>
                <c:pt idx="728">
                  <c:v>15.01</c:v>
                </c:pt>
                <c:pt idx="729">
                  <c:v>14.55</c:v>
                </c:pt>
                <c:pt idx="730">
                  <c:v>14.33</c:v>
                </c:pt>
                <c:pt idx="731">
                  <c:v>13.67</c:v>
                </c:pt>
                <c:pt idx="732">
                  <c:v>13.4</c:v>
                </c:pt>
                <c:pt idx="733">
                  <c:v>12.66</c:v>
                </c:pt>
                <c:pt idx="734">
                  <c:v>12.5</c:v>
                </c:pt>
                <c:pt idx="735">
                  <c:v>12.58</c:v>
                </c:pt>
                <c:pt idx="736">
                  <c:v>13.01</c:v>
                </c:pt>
                <c:pt idx="737">
                  <c:v>12.8</c:v>
                </c:pt>
                <c:pt idx="738">
                  <c:v>12.56</c:v>
                </c:pt>
                <c:pt idx="739">
                  <c:v>12.03</c:v>
                </c:pt>
                <c:pt idx="740">
                  <c:v>11.81</c:v>
                </c:pt>
                <c:pt idx="741">
                  <c:v>12</c:v>
                </c:pt>
                <c:pt idx="742">
                  <c:v>11.73</c:v>
                </c:pt>
                <c:pt idx="743">
                  <c:v>12.58</c:v>
                </c:pt>
                <c:pt idx="744">
                  <c:v>12.75</c:v>
                </c:pt>
                <c:pt idx="745">
                  <c:v>12.34</c:v>
                </c:pt>
                <c:pt idx="746">
                  <c:v>12.66</c:v>
                </c:pt>
                <c:pt idx="747">
                  <c:v>12.41</c:v>
                </c:pt>
                <c:pt idx="748">
                  <c:v>12.58</c:v>
                </c:pt>
                <c:pt idx="749">
                  <c:v>12.14</c:v>
                </c:pt>
                <c:pt idx="750">
                  <c:v>11.66</c:v>
                </c:pt>
                <c:pt idx="751">
                  <c:v>11.65</c:v>
                </c:pt>
                <c:pt idx="752">
                  <c:v>11.75</c:v>
                </c:pt>
                <c:pt idx="753">
                  <c:v>11.51</c:v>
                </c:pt>
                <c:pt idx="754">
                  <c:v>11.57</c:v>
                </c:pt>
                <c:pt idx="755">
                  <c:v>12.22</c:v>
                </c:pt>
                <c:pt idx="756">
                  <c:v>12.29</c:v>
                </c:pt>
                <c:pt idx="757">
                  <c:v>12.6</c:v>
                </c:pt>
                <c:pt idx="758">
                  <c:v>12.57</c:v>
                </c:pt>
                <c:pt idx="759">
                  <c:v>13.36</c:v>
                </c:pt>
                <c:pt idx="760">
                  <c:v>13.35</c:v>
                </c:pt>
                <c:pt idx="761">
                  <c:v>13.37</c:v>
                </c:pt>
                <c:pt idx="762">
                  <c:v>14.72</c:v>
                </c:pt>
                <c:pt idx="763">
                  <c:v>13.77</c:v>
                </c:pt>
                <c:pt idx="764">
                  <c:v>12.86</c:v>
                </c:pt>
                <c:pt idx="765">
                  <c:v>12.78</c:v>
                </c:pt>
                <c:pt idx="766">
                  <c:v>12.42</c:v>
                </c:pt>
                <c:pt idx="767">
                  <c:v>11.99</c:v>
                </c:pt>
                <c:pt idx="768">
                  <c:v>11.57</c:v>
                </c:pt>
                <c:pt idx="769">
                  <c:v>11.49</c:v>
                </c:pt>
                <c:pt idx="770">
                  <c:v>12.06</c:v>
                </c:pt>
                <c:pt idx="771">
                  <c:v>12.15</c:v>
                </c:pt>
                <c:pt idx="772">
                  <c:v>11.69</c:v>
                </c:pt>
                <c:pt idx="773">
                  <c:v>11.3</c:v>
                </c:pt>
                <c:pt idx="774">
                  <c:v>11.38</c:v>
                </c:pt>
                <c:pt idx="775">
                  <c:v>11.45</c:v>
                </c:pt>
                <c:pt idx="776">
                  <c:v>12.01</c:v>
                </c:pt>
                <c:pt idx="777">
                  <c:v>12.04</c:v>
                </c:pt>
                <c:pt idx="778">
                  <c:v>12.42</c:v>
                </c:pt>
                <c:pt idx="779">
                  <c:v>12.33</c:v>
                </c:pt>
                <c:pt idx="780">
                  <c:v>12.25</c:v>
                </c:pt>
                <c:pt idx="781">
                  <c:v>12.12</c:v>
                </c:pt>
                <c:pt idx="782">
                  <c:v>12.29</c:v>
                </c:pt>
                <c:pt idx="783">
                  <c:v>12.9</c:v>
                </c:pt>
                <c:pt idx="784">
                  <c:v>13.22</c:v>
                </c:pt>
                <c:pt idx="785">
                  <c:v>13.48</c:v>
                </c:pt>
                <c:pt idx="786">
                  <c:v>13.43</c:v>
                </c:pt>
                <c:pt idx="787">
                  <c:v>12.69</c:v>
                </c:pt>
                <c:pt idx="788">
                  <c:v>12.38</c:v>
                </c:pt>
                <c:pt idx="789">
                  <c:v>15.76</c:v>
                </c:pt>
                <c:pt idx="790">
                  <c:v>15.9</c:v>
                </c:pt>
                <c:pt idx="791">
                  <c:v>15.56</c:v>
                </c:pt>
                <c:pt idx="792">
                  <c:v>15.02</c:v>
                </c:pt>
                <c:pt idx="793">
                  <c:v>14.7</c:v>
                </c:pt>
                <c:pt idx="794">
                  <c:v>15.04</c:v>
                </c:pt>
                <c:pt idx="795">
                  <c:v>14.72</c:v>
                </c:pt>
                <c:pt idx="796">
                  <c:v>13.76</c:v>
                </c:pt>
                <c:pt idx="797">
                  <c:v>13.16</c:v>
                </c:pt>
                <c:pt idx="798">
                  <c:v>13.6</c:v>
                </c:pt>
                <c:pt idx="799">
                  <c:v>12.49</c:v>
                </c:pt>
                <c:pt idx="800">
                  <c:v>13.13</c:v>
                </c:pt>
                <c:pt idx="801">
                  <c:v>13.44</c:v>
                </c:pt>
                <c:pt idx="802">
                  <c:v>14.08</c:v>
                </c:pt>
                <c:pt idx="803">
                  <c:v>16.22</c:v>
                </c:pt>
                <c:pt idx="804">
                  <c:v>14.17</c:v>
                </c:pt>
                <c:pt idx="805">
                  <c:v>13.91</c:v>
                </c:pt>
                <c:pt idx="806">
                  <c:v>14.26</c:v>
                </c:pt>
                <c:pt idx="807">
                  <c:v>15.66</c:v>
                </c:pt>
                <c:pt idx="808">
                  <c:v>14.74</c:v>
                </c:pt>
                <c:pt idx="809">
                  <c:v>14.51</c:v>
                </c:pt>
                <c:pt idx="810">
                  <c:v>14.53</c:v>
                </c:pt>
                <c:pt idx="811">
                  <c:v>14.17</c:v>
                </c:pt>
                <c:pt idx="812">
                  <c:v>13.23</c:v>
                </c:pt>
                <c:pt idx="813">
                  <c:v>13.66</c:v>
                </c:pt>
                <c:pt idx="814">
                  <c:v>13.02</c:v>
                </c:pt>
                <c:pt idx="815">
                  <c:v>12.44</c:v>
                </c:pt>
                <c:pt idx="816">
                  <c:v>12.08</c:v>
                </c:pt>
                <c:pt idx="817">
                  <c:v>12.21</c:v>
                </c:pt>
                <c:pt idx="818">
                  <c:v>12.63</c:v>
                </c:pt>
                <c:pt idx="819">
                  <c:v>12.23</c:v>
                </c:pt>
                <c:pt idx="820">
                  <c:v>12.53</c:v>
                </c:pt>
                <c:pt idx="821">
                  <c:v>13.02</c:v>
                </c:pt>
                <c:pt idx="822">
                  <c:v>14.5</c:v>
                </c:pt>
                <c:pt idx="823">
                  <c:v>14.12</c:v>
                </c:pt>
                <c:pt idx="824">
                  <c:v>14.24</c:v>
                </c:pt>
                <c:pt idx="825">
                  <c:v>13.64</c:v>
                </c:pt>
                <c:pt idx="826">
                  <c:v>12.83</c:v>
                </c:pt>
                <c:pt idx="827">
                  <c:v>11.93</c:v>
                </c:pt>
                <c:pt idx="828">
                  <c:v>11.7</c:v>
                </c:pt>
                <c:pt idx="829">
                  <c:v>11.76</c:v>
                </c:pt>
                <c:pt idx="830">
                  <c:v>10.96</c:v>
                </c:pt>
                <c:pt idx="831">
                  <c:v>11.29</c:v>
                </c:pt>
                <c:pt idx="832">
                  <c:v>12.06</c:v>
                </c:pt>
                <c:pt idx="833">
                  <c:v>11.94</c:v>
                </c:pt>
                <c:pt idx="834">
                  <c:v>12.11</c:v>
                </c:pt>
                <c:pt idx="835">
                  <c:v>12.68</c:v>
                </c:pt>
                <c:pt idx="836">
                  <c:v>13.36</c:v>
                </c:pt>
                <c:pt idx="837">
                  <c:v>15.25</c:v>
                </c:pt>
                <c:pt idx="838">
                  <c:v>13.93</c:v>
                </c:pt>
                <c:pt idx="839">
                  <c:v>13.12</c:v>
                </c:pt>
                <c:pt idx="840">
                  <c:v>12.8</c:v>
                </c:pt>
                <c:pt idx="841">
                  <c:v>12.42</c:v>
                </c:pt>
                <c:pt idx="842">
                  <c:v>12.9</c:v>
                </c:pt>
                <c:pt idx="843">
                  <c:v>12.14</c:v>
                </c:pt>
                <c:pt idx="844">
                  <c:v>12.38</c:v>
                </c:pt>
                <c:pt idx="845">
                  <c:v>13.22</c:v>
                </c:pt>
                <c:pt idx="846">
                  <c:v>13.01</c:v>
                </c:pt>
                <c:pt idx="847">
                  <c:v>13.72</c:v>
                </c:pt>
                <c:pt idx="848">
                  <c:v>13.35</c:v>
                </c:pt>
                <c:pt idx="849">
                  <c:v>13.56</c:v>
                </c:pt>
                <c:pt idx="850">
                  <c:v>14.76</c:v>
                </c:pt>
                <c:pt idx="851">
                  <c:v>14.39</c:v>
                </c:pt>
                <c:pt idx="852">
                  <c:v>14.13</c:v>
                </c:pt>
                <c:pt idx="853">
                  <c:v>14.19</c:v>
                </c:pt>
                <c:pt idx="854">
                  <c:v>14.29</c:v>
                </c:pt>
                <c:pt idx="855">
                  <c:v>13.98</c:v>
                </c:pt>
                <c:pt idx="856">
                  <c:v>14.51</c:v>
                </c:pt>
                <c:pt idx="857">
                  <c:v>14.1</c:v>
                </c:pt>
                <c:pt idx="858">
                  <c:v>14.04</c:v>
                </c:pt>
                <c:pt idx="859">
                  <c:v>12.88</c:v>
                </c:pt>
                <c:pt idx="860">
                  <c:v>13.1</c:v>
                </c:pt>
                <c:pt idx="861">
                  <c:v>13.47</c:v>
                </c:pt>
                <c:pt idx="862">
                  <c:v>13.67</c:v>
                </c:pt>
                <c:pt idx="863">
                  <c:v>13.48</c:v>
                </c:pt>
                <c:pt idx="864">
                  <c:v>13.54</c:v>
                </c:pt>
                <c:pt idx="865">
                  <c:v>12.86</c:v>
                </c:pt>
                <c:pt idx="866">
                  <c:v>14.07</c:v>
                </c:pt>
                <c:pt idx="867">
                  <c:v>14.74</c:v>
                </c:pt>
                <c:pt idx="868">
                  <c:v>13.96</c:v>
                </c:pt>
                <c:pt idx="869">
                  <c:v>13.31</c:v>
                </c:pt>
                <c:pt idx="870">
                  <c:v>12.71</c:v>
                </c:pt>
                <c:pt idx="871">
                  <c:v>12.33</c:v>
                </c:pt>
                <c:pt idx="872">
                  <c:v>11.99</c:v>
                </c:pt>
                <c:pt idx="873">
                  <c:v>11.87</c:v>
                </c:pt>
                <c:pt idx="874">
                  <c:v>11.66</c:v>
                </c:pt>
                <c:pt idx="875">
                  <c:v>12.24</c:v>
                </c:pt>
                <c:pt idx="876">
                  <c:v>12.25</c:v>
                </c:pt>
                <c:pt idx="877">
                  <c:v>11.65</c:v>
                </c:pt>
                <c:pt idx="878">
                  <c:v>12.04</c:v>
                </c:pt>
                <c:pt idx="879">
                  <c:v>12.25</c:v>
                </c:pt>
                <c:pt idx="880">
                  <c:v>11.25</c:v>
                </c:pt>
                <c:pt idx="881">
                  <c:v>11.11</c:v>
                </c:pt>
                <c:pt idx="882">
                  <c:v>11.29</c:v>
                </c:pt>
                <c:pt idx="883">
                  <c:v>11.26</c:v>
                </c:pt>
                <c:pt idx="884">
                  <c:v>11.51</c:v>
                </c:pt>
                <c:pt idx="885">
                  <c:v>11.33</c:v>
                </c:pt>
                <c:pt idx="886">
                  <c:v>13.87</c:v>
                </c:pt>
                <c:pt idx="887">
                  <c:v>13.05</c:v>
                </c:pt>
                <c:pt idx="888">
                  <c:v>12.24</c:v>
                </c:pt>
                <c:pt idx="889">
                  <c:v>10.8</c:v>
                </c:pt>
                <c:pt idx="890">
                  <c:v>10.85</c:v>
                </c:pt>
                <c:pt idx="891">
                  <c:v>11.02</c:v>
                </c:pt>
                <c:pt idx="892">
                  <c:v>10.78</c:v>
                </c:pt>
                <c:pt idx="893">
                  <c:v>10.6</c:v>
                </c:pt>
                <c:pt idx="894">
                  <c:v>10.96</c:v>
                </c:pt>
                <c:pt idx="895">
                  <c:v>11.46</c:v>
                </c:pt>
                <c:pt idx="896">
                  <c:v>11.05</c:v>
                </c:pt>
                <c:pt idx="897">
                  <c:v>11.97</c:v>
                </c:pt>
                <c:pt idx="898">
                  <c:v>11.69</c:v>
                </c:pt>
                <c:pt idx="899">
                  <c:v>11.32</c:v>
                </c:pt>
                <c:pt idx="900">
                  <c:v>11.32</c:v>
                </c:pt>
                <c:pt idx="901">
                  <c:v>11.34</c:v>
                </c:pt>
                <c:pt idx="902">
                  <c:v>11.37</c:v>
                </c:pt>
                <c:pt idx="903">
                  <c:v>11.25</c:v>
                </c:pt>
                <c:pt idx="904">
                  <c:v>11.73</c:v>
                </c:pt>
                <c:pt idx="905">
                  <c:v>11.47</c:v>
                </c:pt>
                <c:pt idx="906">
                  <c:v>11.49</c:v>
                </c:pt>
                <c:pt idx="907">
                  <c:v>11.71</c:v>
                </c:pt>
                <c:pt idx="908">
                  <c:v>12.03</c:v>
                </c:pt>
                <c:pt idx="909">
                  <c:v>12.33</c:v>
                </c:pt>
                <c:pt idx="910">
                  <c:v>12.39</c:v>
                </c:pt>
                <c:pt idx="911">
                  <c:v>12.31</c:v>
                </c:pt>
                <c:pt idx="912">
                  <c:v>12.07</c:v>
                </c:pt>
                <c:pt idx="913">
                  <c:v>12.38</c:v>
                </c:pt>
                <c:pt idx="914">
                  <c:v>12.19</c:v>
                </c:pt>
                <c:pt idx="915">
                  <c:v>12.01</c:v>
                </c:pt>
                <c:pt idx="916">
                  <c:v>11.59</c:v>
                </c:pt>
                <c:pt idx="917">
                  <c:v>11.52</c:v>
                </c:pt>
                <c:pt idx="918">
                  <c:v>11.63</c:v>
                </c:pt>
                <c:pt idx="919">
                  <c:v>11.62</c:v>
                </c:pt>
                <c:pt idx="920">
                  <c:v>12.15</c:v>
                </c:pt>
                <c:pt idx="921">
                  <c:v>11.8</c:v>
                </c:pt>
                <c:pt idx="922">
                  <c:v>12.1</c:v>
                </c:pt>
                <c:pt idx="923">
                  <c:v>12.14</c:v>
                </c:pt>
                <c:pt idx="924">
                  <c:v>11.91</c:v>
                </c:pt>
                <c:pt idx="925">
                  <c:v>11.74</c:v>
                </c:pt>
                <c:pt idx="926">
                  <c:v>11.85</c:v>
                </c:pt>
                <c:pt idx="927">
                  <c:v>11.48</c:v>
                </c:pt>
                <c:pt idx="928">
                  <c:v>11.87</c:v>
                </c:pt>
                <c:pt idx="929">
                  <c:v>11.16</c:v>
                </c:pt>
                <c:pt idx="930">
                  <c:v>12.9</c:v>
                </c:pt>
                <c:pt idx="931">
                  <c:v>13.24</c:v>
                </c:pt>
                <c:pt idx="932">
                  <c:v>12.67</c:v>
                </c:pt>
                <c:pt idx="933">
                  <c:v>11.7</c:v>
                </c:pt>
                <c:pt idx="934">
                  <c:v>12.16</c:v>
                </c:pt>
                <c:pt idx="935">
                  <c:v>13.15</c:v>
                </c:pt>
                <c:pt idx="936">
                  <c:v>12.7</c:v>
                </c:pt>
                <c:pt idx="937">
                  <c:v>13.36</c:v>
                </c:pt>
                <c:pt idx="938">
                  <c:v>13.39</c:v>
                </c:pt>
                <c:pt idx="939">
                  <c:v>14.6</c:v>
                </c:pt>
                <c:pt idx="940">
                  <c:v>17.3</c:v>
                </c:pt>
                <c:pt idx="941">
                  <c:v>13.75</c:v>
                </c:pt>
                <c:pt idx="942">
                  <c:v>13.36</c:v>
                </c:pt>
                <c:pt idx="943">
                  <c:v>12.47</c:v>
                </c:pt>
                <c:pt idx="944">
                  <c:v>12.49</c:v>
                </c:pt>
                <c:pt idx="945">
                  <c:v>12.19</c:v>
                </c:pt>
                <c:pt idx="946">
                  <c:v>12.63</c:v>
                </c:pt>
                <c:pt idx="947">
                  <c:v>12.99</c:v>
                </c:pt>
                <c:pt idx="948">
                  <c:v>11.83</c:v>
                </c:pt>
                <c:pt idx="949">
                  <c:v>12.85</c:v>
                </c:pt>
                <c:pt idx="950">
                  <c:v>12.97</c:v>
                </c:pt>
                <c:pt idx="951">
                  <c:v>12.68</c:v>
                </c:pt>
                <c:pt idx="952">
                  <c:v>13.14</c:v>
                </c:pt>
                <c:pt idx="953">
                  <c:v>12.04</c:v>
                </c:pt>
                <c:pt idx="954">
                  <c:v>12.26</c:v>
                </c:pt>
                <c:pt idx="955">
                  <c:v>12.41</c:v>
                </c:pt>
                <c:pt idx="956">
                  <c:v>11.38</c:v>
                </c:pt>
                <c:pt idx="957">
                  <c:v>11</c:v>
                </c:pt>
                <c:pt idx="958">
                  <c:v>10.87</c:v>
                </c:pt>
                <c:pt idx="959">
                  <c:v>11.33</c:v>
                </c:pt>
                <c:pt idx="960">
                  <c:v>11.61</c:v>
                </c:pt>
                <c:pt idx="961">
                  <c:v>11.32</c:v>
                </c:pt>
                <c:pt idx="962">
                  <c:v>11.2</c:v>
                </c:pt>
                <c:pt idx="963">
                  <c:v>11.48</c:v>
                </c:pt>
                <c:pt idx="964">
                  <c:v>11.83</c:v>
                </c:pt>
                <c:pt idx="965">
                  <c:v>11.83</c:v>
                </c:pt>
                <c:pt idx="966">
                  <c:v>12.01</c:v>
                </c:pt>
                <c:pt idx="967">
                  <c:v>11.88</c:v>
                </c:pt>
                <c:pt idx="968">
                  <c:v>11.46</c:v>
                </c:pt>
                <c:pt idx="969">
                  <c:v>11.78</c:v>
                </c:pt>
                <c:pt idx="970">
                  <c:v>11.74</c:v>
                </c:pt>
                <c:pt idx="971">
                  <c:v>13.26</c:v>
                </c:pt>
                <c:pt idx="972">
                  <c:v>14.68</c:v>
                </c:pt>
                <c:pt idx="973">
                  <c:v>14.97</c:v>
                </c:pt>
                <c:pt idx="974">
                  <c:v>14.31</c:v>
                </c:pt>
                <c:pt idx="975">
                  <c:v>13.94</c:v>
                </c:pt>
                <c:pt idx="976">
                  <c:v>13.72</c:v>
                </c:pt>
                <c:pt idx="977">
                  <c:v>13.88</c:v>
                </c:pt>
                <c:pt idx="978">
                  <c:v>13.33</c:v>
                </c:pt>
                <c:pt idx="979">
                  <c:v>14.46</c:v>
                </c:pt>
                <c:pt idx="980">
                  <c:v>15.11</c:v>
                </c:pt>
                <c:pt idx="981">
                  <c:v>15.57</c:v>
                </c:pt>
                <c:pt idx="982">
                  <c:v>14.65</c:v>
                </c:pt>
                <c:pt idx="983">
                  <c:v>15.03</c:v>
                </c:pt>
                <c:pt idx="984">
                  <c:v>15.9</c:v>
                </c:pt>
                <c:pt idx="985">
                  <c:v>14.27</c:v>
                </c:pt>
                <c:pt idx="986">
                  <c:v>13.51</c:v>
                </c:pt>
                <c:pt idx="987">
                  <c:v>13.77</c:v>
                </c:pt>
                <c:pt idx="988">
                  <c:v>14.12</c:v>
                </c:pt>
                <c:pt idx="989">
                  <c:v>13.76</c:v>
                </c:pt>
                <c:pt idx="990">
                  <c:v>13.83</c:v>
                </c:pt>
                <c:pt idx="991">
                  <c:v>13.51</c:v>
                </c:pt>
                <c:pt idx="992">
                  <c:v>12.69</c:v>
                </c:pt>
                <c:pt idx="993">
                  <c:v>12.84</c:v>
                </c:pt>
                <c:pt idx="994">
                  <c:v>12.41</c:v>
                </c:pt>
                <c:pt idx="995">
                  <c:v>12.46</c:v>
                </c:pt>
                <c:pt idx="996">
                  <c:v>12.43</c:v>
                </c:pt>
                <c:pt idx="997">
                  <c:v>12.6</c:v>
                </c:pt>
                <c:pt idx="998">
                  <c:v>10.98</c:v>
                </c:pt>
                <c:pt idx="999">
                  <c:v>11.13</c:v>
                </c:pt>
                <c:pt idx="1000">
                  <c:v>11.03</c:v>
                </c:pt>
                <c:pt idx="1001">
                  <c:v>10.9</c:v>
                </c:pt>
                <c:pt idx="1002">
                  <c:v>11.08</c:v>
                </c:pt>
                <c:pt idx="1003">
                  <c:v>10.75</c:v>
                </c:pt>
                <c:pt idx="1004">
                  <c:v>10.08</c:v>
                </c:pt>
                <c:pt idx="1005">
                  <c:v>9.31</c:v>
                </c:pt>
                <c:pt idx="1006">
                  <c:v>9.48</c:v>
                </c:pt>
                <c:pt idx="1007">
                  <c:v>9.6999999999999993</c:v>
                </c:pt>
                <c:pt idx="1008">
                  <c:v>9.82</c:v>
                </c:pt>
                <c:pt idx="1009">
                  <c:v>10.46</c:v>
                </c:pt>
                <c:pt idx="1010">
                  <c:v>10.69</c:v>
                </c:pt>
                <c:pt idx="1011">
                  <c:v>11.66</c:v>
                </c:pt>
                <c:pt idx="1012">
                  <c:v>12.57</c:v>
                </c:pt>
                <c:pt idx="1013">
                  <c:v>11.91</c:v>
                </c:pt>
                <c:pt idx="1014">
                  <c:v>10.94</c:v>
                </c:pt>
                <c:pt idx="1015">
                  <c:v>11.27</c:v>
                </c:pt>
                <c:pt idx="1016">
                  <c:v>10.96</c:v>
                </c:pt>
                <c:pt idx="1017">
                  <c:v>10.74</c:v>
                </c:pt>
                <c:pt idx="1018">
                  <c:v>11.29</c:v>
                </c:pt>
                <c:pt idx="1019">
                  <c:v>11.65</c:v>
                </c:pt>
                <c:pt idx="1020">
                  <c:v>12.08</c:v>
                </c:pt>
                <c:pt idx="1021">
                  <c:v>11.15</c:v>
                </c:pt>
                <c:pt idx="1022">
                  <c:v>11.88</c:v>
                </c:pt>
                <c:pt idx="1023">
                  <c:v>11.63</c:v>
                </c:pt>
                <c:pt idx="1024">
                  <c:v>11.76</c:v>
                </c:pt>
                <c:pt idx="1025">
                  <c:v>11.16</c:v>
                </c:pt>
                <c:pt idx="1026">
                  <c:v>11.09</c:v>
                </c:pt>
                <c:pt idx="1027">
                  <c:v>11.6</c:v>
                </c:pt>
                <c:pt idx="1028">
                  <c:v>11.38</c:v>
                </c:pt>
                <c:pt idx="1029">
                  <c:v>11.17</c:v>
                </c:pt>
                <c:pt idx="1030">
                  <c:v>10.3</c:v>
                </c:pt>
                <c:pt idx="1031">
                  <c:v>9.94</c:v>
                </c:pt>
                <c:pt idx="1032">
                  <c:v>10.63</c:v>
                </c:pt>
                <c:pt idx="1033">
                  <c:v>10.65</c:v>
                </c:pt>
                <c:pt idx="1034">
                  <c:v>10.61</c:v>
                </c:pt>
                <c:pt idx="1035">
                  <c:v>10.75</c:v>
                </c:pt>
                <c:pt idx="1036">
                  <c:v>15.25</c:v>
                </c:pt>
                <c:pt idx="1037">
                  <c:v>13.96</c:v>
                </c:pt>
                <c:pt idx="1038">
                  <c:v>13.66</c:v>
                </c:pt>
                <c:pt idx="1039">
                  <c:v>13.3</c:v>
                </c:pt>
                <c:pt idx="1040">
                  <c:v>14.24</c:v>
                </c:pt>
                <c:pt idx="1041">
                  <c:v>14.46</c:v>
                </c:pt>
                <c:pt idx="1042">
                  <c:v>14.28</c:v>
                </c:pt>
                <c:pt idx="1043">
                  <c:v>13.4</c:v>
                </c:pt>
                <c:pt idx="1044">
                  <c:v>13.13</c:v>
                </c:pt>
                <c:pt idx="1045">
                  <c:v>13.79</c:v>
                </c:pt>
                <c:pt idx="1046">
                  <c:v>14.7</c:v>
                </c:pt>
                <c:pt idx="1047">
                  <c:v>13.52</c:v>
                </c:pt>
                <c:pt idx="1048">
                  <c:v>13.91</c:v>
                </c:pt>
                <c:pt idx="1049">
                  <c:v>15.96</c:v>
                </c:pt>
                <c:pt idx="1050">
                  <c:v>14.8</c:v>
                </c:pt>
                <c:pt idx="1051">
                  <c:v>14.87</c:v>
                </c:pt>
                <c:pt idx="1052">
                  <c:v>15.83</c:v>
                </c:pt>
                <c:pt idx="1053">
                  <c:v>16.079999999999998</c:v>
                </c:pt>
                <c:pt idx="1054">
                  <c:v>16.36</c:v>
                </c:pt>
                <c:pt idx="1055">
                  <c:v>16</c:v>
                </c:pt>
                <c:pt idx="1056">
                  <c:v>14.26</c:v>
                </c:pt>
                <c:pt idx="1057">
                  <c:v>16.23</c:v>
                </c:pt>
                <c:pt idx="1058">
                  <c:v>14.41</c:v>
                </c:pt>
                <c:pt idx="1059">
                  <c:v>16.55</c:v>
                </c:pt>
                <c:pt idx="1060">
                  <c:v>14.87</c:v>
                </c:pt>
                <c:pt idx="1061">
                  <c:v>16.61</c:v>
                </c:pt>
                <c:pt idx="1062">
                  <c:v>14.78</c:v>
                </c:pt>
                <c:pt idx="1063">
                  <c:v>14.51</c:v>
                </c:pt>
                <c:pt idx="1064">
                  <c:v>12.76</c:v>
                </c:pt>
                <c:pt idx="1065">
                  <c:v>13.32</c:v>
                </c:pt>
                <c:pt idx="1066">
                  <c:v>14.34</c:v>
                </c:pt>
                <c:pt idx="1067">
                  <c:v>13.39</c:v>
                </c:pt>
                <c:pt idx="1068">
                  <c:v>12.31</c:v>
                </c:pt>
                <c:pt idx="1069">
                  <c:v>13.43</c:v>
                </c:pt>
                <c:pt idx="1070">
                  <c:v>13.67</c:v>
                </c:pt>
                <c:pt idx="1071">
                  <c:v>14.9</c:v>
                </c:pt>
                <c:pt idx="1072">
                  <c:v>16.489999999999998</c:v>
                </c:pt>
                <c:pt idx="1073">
                  <c:v>18.59</c:v>
                </c:pt>
                <c:pt idx="1074">
                  <c:v>20.45</c:v>
                </c:pt>
                <c:pt idx="1075">
                  <c:v>23.87</c:v>
                </c:pt>
                <c:pt idx="1076">
                  <c:v>18.13</c:v>
                </c:pt>
                <c:pt idx="1077">
                  <c:v>17.38</c:v>
                </c:pt>
                <c:pt idx="1078">
                  <c:v>16.98</c:v>
                </c:pt>
                <c:pt idx="1079">
                  <c:v>16.920000000000002</c:v>
                </c:pt>
                <c:pt idx="1080">
                  <c:v>16.61</c:v>
                </c:pt>
                <c:pt idx="1081">
                  <c:v>16.420000000000002</c:v>
                </c:pt>
                <c:pt idx="1082">
                  <c:v>17.02</c:v>
                </c:pt>
                <c:pt idx="1083">
                  <c:v>16.27</c:v>
                </c:pt>
                <c:pt idx="1084">
                  <c:v>15.98</c:v>
                </c:pt>
                <c:pt idx="1085">
                  <c:v>17.22</c:v>
                </c:pt>
                <c:pt idx="1086">
                  <c:v>16.93</c:v>
                </c:pt>
                <c:pt idx="1087">
                  <c:v>17.010000000000002</c:v>
                </c:pt>
                <c:pt idx="1088">
                  <c:v>14.93</c:v>
                </c:pt>
                <c:pt idx="1089">
                  <c:v>14.94</c:v>
                </c:pt>
                <c:pt idx="1090">
                  <c:v>14.26</c:v>
                </c:pt>
                <c:pt idx="1091">
                  <c:v>13.8</c:v>
                </c:pt>
                <c:pt idx="1092">
                  <c:v>14.51</c:v>
                </c:pt>
                <c:pt idx="1093">
                  <c:v>13.77</c:v>
                </c:pt>
                <c:pt idx="1094">
                  <c:v>14.11</c:v>
                </c:pt>
                <c:pt idx="1095">
                  <c:v>13.81</c:v>
                </c:pt>
                <c:pt idx="1096">
                  <c:v>14.29</c:v>
                </c:pt>
                <c:pt idx="1097">
                  <c:v>14.56</c:v>
                </c:pt>
                <c:pt idx="1098">
                  <c:v>15.08</c:v>
                </c:pt>
                <c:pt idx="1099">
                  <c:v>16.16</c:v>
                </c:pt>
                <c:pt idx="1100">
                  <c:v>15.19</c:v>
                </c:pt>
                <c:pt idx="1101">
                  <c:v>15.55</c:v>
                </c:pt>
                <c:pt idx="1102">
                  <c:v>15.46</c:v>
                </c:pt>
                <c:pt idx="1103">
                  <c:v>14.54</c:v>
                </c:pt>
                <c:pt idx="1104">
                  <c:v>14.67</c:v>
                </c:pt>
                <c:pt idx="1105">
                  <c:v>14.08</c:v>
                </c:pt>
                <c:pt idx="1106">
                  <c:v>12.55</c:v>
                </c:pt>
                <c:pt idx="1107">
                  <c:v>12.33</c:v>
                </c:pt>
                <c:pt idx="1108">
                  <c:v>12.79</c:v>
                </c:pt>
                <c:pt idx="1109">
                  <c:v>13.49</c:v>
                </c:pt>
                <c:pt idx="1110">
                  <c:v>12.73</c:v>
                </c:pt>
                <c:pt idx="1111">
                  <c:v>12.43</c:v>
                </c:pt>
                <c:pt idx="1112">
                  <c:v>12.5</c:v>
                </c:pt>
                <c:pt idx="1113">
                  <c:v>12.49</c:v>
                </c:pt>
                <c:pt idx="1114">
                  <c:v>13.03</c:v>
                </c:pt>
                <c:pt idx="1115">
                  <c:v>12.72</c:v>
                </c:pt>
                <c:pt idx="1116">
                  <c:v>12.73</c:v>
                </c:pt>
                <c:pt idx="1117">
                  <c:v>12.19</c:v>
                </c:pt>
                <c:pt idx="1118">
                  <c:v>13.03</c:v>
                </c:pt>
                <c:pt idx="1119">
                  <c:v>13.05</c:v>
                </c:pt>
                <c:pt idx="1120">
                  <c:v>13.32</c:v>
                </c:pt>
                <c:pt idx="1121">
                  <c:v>13.21</c:v>
                </c:pt>
                <c:pt idx="1122">
                  <c:v>12.69</c:v>
                </c:pt>
                <c:pt idx="1123">
                  <c:v>11.92</c:v>
                </c:pt>
                <c:pt idx="1124">
                  <c:v>11.6</c:v>
                </c:pt>
                <c:pt idx="1125">
                  <c:v>11.52</c:v>
                </c:pt>
                <c:pt idx="1126">
                  <c:v>11.22</c:v>
                </c:pt>
                <c:pt idx="1127">
                  <c:v>12.31</c:v>
                </c:pt>
                <c:pt idx="1128">
                  <c:v>13.96</c:v>
                </c:pt>
                <c:pt idx="1129">
                  <c:v>14.7</c:v>
                </c:pt>
                <c:pt idx="1130">
                  <c:v>14.02</c:v>
                </c:pt>
                <c:pt idx="1131">
                  <c:v>14.12</c:v>
                </c:pt>
                <c:pt idx="1132">
                  <c:v>16.72</c:v>
                </c:pt>
                <c:pt idx="1133">
                  <c:v>15.53</c:v>
                </c:pt>
                <c:pt idx="1134">
                  <c:v>15.04</c:v>
                </c:pt>
                <c:pt idx="1135">
                  <c:v>14.42</c:v>
                </c:pt>
                <c:pt idx="1136">
                  <c:v>14.97</c:v>
                </c:pt>
                <c:pt idx="1137">
                  <c:v>14.36</c:v>
                </c:pt>
                <c:pt idx="1138">
                  <c:v>14.92</c:v>
                </c:pt>
                <c:pt idx="1139">
                  <c:v>14.7</c:v>
                </c:pt>
                <c:pt idx="1140">
                  <c:v>14.01</c:v>
                </c:pt>
                <c:pt idx="1141">
                  <c:v>13.26</c:v>
                </c:pt>
                <c:pt idx="1142">
                  <c:v>13.83</c:v>
                </c:pt>
                <c:pt idx="1143">
                  <c:v>13.4</c:v>
                </c:pt>
                <c:pt idx="1144">
                  <c:v>12.42</c:v>
                </c:pt>
                <c:pt idx="1145">
                  <c:v>11.64</c:v>
                </c:pt>
                <c:pt idx="1146">
                  <c:v>11.28</c:v>
                </c:pt>
                <c:pt idx="1147">
                  <c:v>11.44</c:v>
                </c:pt>
                <c:pt idx="1148">
                  <c:v>11.65</c:v>
                </c:pt>
                <c:pt idx="1149">
                  <c:v>11.7</c:v>
                </c:pt>
                <c:pt idx="1150">
                  <c:v>11.65</c:v>
                </c:pt>
                <c:pt idx="1151">
                  <c:v>11.22</c:v>
                </c:pt>
                <c:pt idx="1152">
                  <c:v>11.46</c:v>
                </c:pt>
                <c:pt idx="1153">
                  <c:v>11.66</c:v>
                </c:pt>
                <c:pt idx="1154">
                  <c:v>11.93</c:v>
                </c:pt>
                <c:pt idx="1155">
                  <c:v>12.03</c:v>
                </c:pt>
                <c:pt idx="1156">
                  <c:v>11.13</c:v>
                </c:pt>
                <c:pt idx="1157">
                  <c:v>11.17</c:v>
                </c:pt>
                <c:pt idx="1158">
                  <c:v>11.27</c:v>
                </c:pt>
                <c:pt idx="1159">
                  <c:v>11.35</c:v>
                </c:pt>
                <c:pt idx="1160">
                  <c:v>12.18</c:v>
                </c:pt>
                <c:pt idx="1161">
                  <c:v>12.34</c:v>
                </c:pt>
                <c:pt idx="1162">
                  <c:v>12.41</c:v>
                </c:pt>
                <c:pt idx="1163">
                  <c:v>12.54</c:v>
                </c:pt>
                <c:pt idx="1164">
                  <c:v>11.91</c:v>
                </c:pt>
                <c:pt idx="1165">
                  <c:v>12.13</c:v>
                </c:pt>
                <c:pt idx="1166">
                  <c:v>11.09</c:v>
                </c:pt>
                <c:pt idx="1167">
                  <c:v>12.06</c:v>
                </c:pt>
                <c:pt idx="1168">
                  <c:v>11.39</c:v>
                </c:pt>
                <c:pt idx="1169">
                  <c:v>11.54</c:v>
                </c:pt>
                <c:pt idx="1170">
                  <c:v>12.07</c:v>
                </c:pt>
                <c:pt idx="1171">
                  <c:v>12.83</c:v>
                </c:pt>
                <c:pt idx="1172">
                  <c:v>12.62</c:v>
                </c:pt>
                <c:pt idx="1173">
                  <c:v>11.75</c:v>
                </c:pt>
                <c:pt idx="1174">
                  <c:v>11.57</c:v>
                </c:pt>
                <c:pt idx="1175">
                  <c:v>12.02</c:v>
                </c:pt>
                <c:pt idx="1176">
                  <c:v>12.19</c:v>
                </c:pt>
                <c:pt idx="1177">
                  <c:v>11.82</c:v>
                </c:pt>
                <c:pt idx="1178">
                  <c:v>11.23</c:v>
                </c:pt>
                <c:pt idx="1179">
                  <c:v>11.97</c:v>
                </c:pt>
                <c:pt idx="1180">
                  <c:v>11.86</c:v>
                </c:pt>
                <c:pt idx="1181">
                  <c:v>11.4</c:v>
                </c:pt>
                <c:pt idx="1182">
                  <c:v>11.69</c:v>
                </c:pt>
                <c:pt idx="1183">
                  <c:v>11.81</c:v>
                </c:pt>
                <c:pt idx="1184">
                  <c:v>11.86</c:v>
                </c:pt>
                <c:pt idx="1185">
                  <c:v>13.12</c:v>
                </c:pt>
                <c:pt idx="1186">
                  <c:v>14.01</c:v>
                </c:pt>
                <c:pt idx="1187">
                  <c:v>13.77</c:v>
                </c:pt>
                <c:pt idx="1188">
                  <c:v>13.09</c:v>
                </c:pt>
                <c:pt idx="1189">
                  <c:v>11.88</c:v>
                </c:pt>
                <c:pt idx="1190">
                  <c:v>12.8</c:v>
                </c:pt>
                <c:pt idx="1191">
                  <c:v>13.06</c:v>
                </c:pt>
                <c:pt idx="1192">
                  <c:v>14.45</c:v>
                </c:pt>
                <c:pt idx="1193">
                  <c:v>14.49</c:v>
                </c:pt>
                <c:pt idx="1194">
                  <c:v>13.89</c:v>
                </c:pt>
                <c:pt idx="1195">
                  <c:v>14.53</c:v>
                </c:pt>
                <c:pt idx="1196">
                  <c:v>14.56</c:v>
                </c:pt>
                <c:pt idx="1197">
                  <c:v>14.13</c:v>
                </c:pt>
                <c:pt idx="1198">
                  <c:v>13.25</c:v>
                </c:pt>
                <c:pt idx="1199">
                  <c:v>13.97</c:v>
                </c:pt>
                <c:pt idx="1200">
                  <c:v>14.28</c:v>
                </c:pt>
                <c:pt idx="1201">
                  <c:v>15.44</c:v>
                </c:pt>
                <c:pt idx="1202">
                  <c:v>16.66</c:v>
                </c:pt>
                <c:pt idx="1203">
                  <c:v>15.92</c:v>
                </c:pt>
                <c:pt idx="1204">
                  <c:v>16.239999999999998</c:v>
                </c:pt>
                <c:pt idx="1205">
                  <c:v>14.92</c:v>
                </c:pt>
                <c:pt idx="1206">
                  <c:v>14.72</c:v>
                </c:pt>
                <c:pt idx="1207">
                  <c:v>13.55</c:v>
                </c:pt>
                <c:pt idx="1208">
                  <c:v>14.51</c:v>
                </c:pt>
                <c:pt idx="1209">
                  <c:v>14.9</c:v>
                </c:pt>
                <c:pt idx="1210">
                  <c:v>13.32</c:v>
                </c:pt>
                <c:pt idx="1211">
                  <c:v>14.76</c:v>
                </c:pt>
                <c:pt idx="1212">
                  <c:v>14.59</c:v>
                </c:pt>
                <c:pt idx="1213">
                  <c:v>15.13</c:v>
                </c:pt>
                <c:pt idx="1214">
                  <c:v>15.99</c:v>
                </c:pt>
                <c:pt idx="1215">
                  <c:v>15.91</c:v>
                </c:pt>
                <c:pt idx="1216">
                  <c:v>16.97</c:v>
                </c:pt>
                <c:pt idx="1217">
                  <c:v>16.13</c:v>
                </c:pt>
                <c:pt idx="1218">
                  <c:v>15.7</c:v>
                </c:pt>
                <c:pt idx="1219">
                  <c:v>15.67</c:v>
                </c:pt>
                <c:pt idx="1220">
                  <c:v>14.56</c:v>
                </c:pt>
                <c:pt idx="1221">
                  <c:v>14.56</c:v>
                </c:pt>
                <c:pt idx="1222">
                  <c:v>14.84</c:v>
                </c:pt>
                <c:pt idx="1223">
                  <c:v>15.34</c:v>
                </c:pt>
                <c:pt idx="1224">
                  <c:v>15.58</c:v>
                </c:pt>
                <c:pt idx="1225">
                  <c:v>16.75</c:v>
                </c:pt>
                <c:pt idx="1226">
                  <c:v>17.37</c:v>
                </c:pt>
                <c:pt idx="1227">
                  <c:v>16.3</c:v>
                </c:pt>
                <c:pt idx="1228">
                  <c:v>16.420000000000002</c:v>
                </c:pt>
                <c:pt idx="1229">
                  <c:v>16</c:v>
                </c:pt>
                <c:pt idx="1230">
                  <c:v>16.5</c:v>
                </c:pt>
                <c:pt idx="1231">
                  <c:v>16.68</c:v>
                </c:pt>
                <c:pt idx="1232">
                  <c:v>16.66</c:v>
                </c:pt>
                <c:pt idx="1233">
                  <c:v>15.56</c:v>
                </c:pt>
                <c:pt idx="1234">
                  <c:v>15.91</c:v>
                </c:pt>
                <c:pt idx="1235">
                  <c:v>16</c:v>
                </c:pt>
                <c:pt idx="1236">
                  <c:v>16.13</c:v>
                </c:pt>
                <c:pt idx="1237">
                  <c:v>17.239999999999998</c:v>
                </c:pt>
                <c:pt idx="1238">
                  <c:v>18.41</c:v>
                </c:pt>
                <c:pt idx="1239">
                  <c:v>17.440000000000001</c:v>
                </c:pt>
                <c:pt idx="1240">
                  <c:v>16.829999999999998</c:v>
                </c:pt>
                <c:pt idx="1241">
                  <c:v>16.149999999999999</c:v>
                </c:pt>
                <c:pt idx="1242">
                  <c:v>15.95</c:v>
                </c:pt>
                <c:pt idx="1243">
                  <c:v>16.690000000000001</c:v>
                </c:pt>
                <c:pt idx="1244">
                  <c:v>16.55</c:v>
                </c:pt>
                <c:pt idx="1245">
                  <c:v>16.100000000000001</c:v>
                </c:pt>
                <c:pt idx="1246">
                  <c:v>16.05</c:v>
                </c:pt>
                <c:pt idx="1247">
                  <c:v>16.28</c:v>
                </c:pt>
                <c:pt idx="1248">
                  <c:v>18.149999999999999</c:v>
                </c:pt>
                <c:pt idx="1249">
                  <c:v>16.04</c:v>
                </c:pt>
                <c:pt idx="1250">
                  <c:v>15.46</c:v>
                </c:pt>
                <c:pt idx="1251">
                  <c:v>14.48</c:v>
                </c:pt>
                <c:pt idx="1252">
                  <c:v>13.03</c:v>
                </c:pt>
                <c:pt idx="1253">
                  <c:v>12.87</c:v>
                </c:pt>
                <c:pt idx="1254">
                  <c:v>12.79</c:v>
                </c:pt>
                <c:pt idx="1255">
                  <c:v>13.02</c:v>
                </c:pt>
                <c:pt idx="1256">
                  <c:v>12.98</c:v>
                </c:pt>
                <c:pt idx="1257">
                  <c:v>12.05</c:v>
                </c:pt>
                <c:pt idx="1258">
                  <c:v>12.42</c:v>
                </c:pt>
                <c:pt idx="1259">
                  <c:v>11.82</c:v>
                </c:pt>
                <c:pt idx="1260">
                  <c:v>12.07</c:v>
                </c:pt>
                <c:pt idx="1261">
                  <c:v>12.81</c:v>
                </c:pt>
                <c:pt idx="1262">
                  <c:v>12.86</c:v>
                </c:pt>
                <c:pt idx="1263">
                  <c:v>13.2</c:v>
                </c:pt>
                <c:pt idx="1264">
                  <c:v>14.25</c:v>
                </c:pt>
                <c:pt idx="1265">
                  <c:v>13.53</c:v>
                </c:pt>
                <c:pt idx="1266">
                  <c:v>13.5</c:v>
                </c:pt>
                <c:pt idx="1267">
                  <c:v>13.13</c:v>
                </c:pt>
                <c:pt idx="1268">
                  <c:v>13.33</c:v>
                </c:pt>
                <c:pt idx="1269">
                  <c:v>12.52</c:v>
                </c:pt>
                <c:pt idx="1270">
                  <c:v>12.15</c:v>
                </c:pt>
                <c:pt idx="1271">
                  <c:v>12.83</c:v>
                </c:pt>
                <c:pt idx="1272">
                  <c:v>11.1</c:v>
                </c:pt>
                <c:pt idx="1273">
                  <c:v>11.14</c:v>
                </c:pt>
                <c:pt idx="1274">
                  <c:v>11.79</c:v>
                </c:pt>
                <c:pt idx="1275">
                  <c:v>11.57</c:v>
                </c:pt>
                <c:pt idx="1276">
                  <c:v>11.86</c:v>
                </c:pt>
                <c:pt idx="1277">
                  <c:v>12.15</c:v>
                </c:pt>
                <c:pt idx="1278">
                  <c:v>12.79</c:v>
                </c:pt>
                <c:pt idx="1279">
                  <c:v>11.94</c:v>
                </c:pt>
                <c:pt idx="1280">
                  <c:v>11.46</c:v>
                </c:pt>
                <c:pt idx="1281">
                  <c:v>11.25</c:v>
                </c:pt>
                <c:pt idx="1282">
                  <c:v>11.25</c:v>
                </c:pt>
                <c:pt idx="1283">
                  <c:v>12.26</c:v>
                </c:pt>
                <c:pt idx="1284">
                  <c:v>11.96</c:v>
                </c:pt>
                <c:pt idx="1285">
                  <c:v>11.73</c:v>
                </c:pt>
                <c:pt idx="1286">
                  <c:v>11.13</c:v>
                </c:pt>
                <c:pt idx="1287">
                  <c:v>10.98</c:v>
                </c:pt>
                <c:pt idx="1288">
                  <c:v>11.22</c:v>
                </c:pt>
                <c:pt idx="1289">
                  <c:v>11.17</c:v>
                </c:pt>
                <c:pt idx="1290">
                  <c:v>11.42</c:v>
                </c:pt>
                <c:pt idx="1291">
                  <c:v>11.63</c:v>
                </c:pt>
                <c:pt idx="1292">
                  <c:v>11.28</c:v>
                </c:pt>
                <c:pt idx="1293">
                  <c:v>11.41</c:v>
                </c:pt>
                <c:pt idx="1294">
                  <c:v>11.43</c:v>
                </c:pt>
                <c:pt idx="1295">
                  <c:v>11.52</c:v>
                </c:pt>
                <c:pt idx="1296">
                  <c:v>11.61</c:v>
                </c:pt>
                <c:pt idx="1297">
                  <c:v>11.71</c:v>
                </c:pt>
                <c:pt idx="1298">
                  <c:v>12.05</c:v>
                </c:pt>
                <c:pt idx="1299">
                  <c:v>11.39</c:v>
                </c:pt>
                <c:pt idx="1300">
                  <c:v>11.15</c:v>
                </c:pt>
                <c:pt idx="1301">
                  <c:v>10.84</c:v>
                </c:pt>
                <c:pt idx="1302">
                  <c:v>12.51</c:v>
                </c:pt>
                <c:pt idx="1303">
                  <c:v>11.75</c:v>
                </c:pt>
                <c:pt idx="1304">
                  <c:v>11.65</c:v>
                </c:pt>
                <c:pt idx="1305">
                  <c:v>12.02</c:v>
                </c:pt>
                <c:pt idx="1306">
                  <c:v>11.45</c:v>
                </c:pt>
                <c:pt idx="1307">
                  <c:v>12.17</c:v>
                </c:pt>
                <c:pt idx="1308">
                  <c:v>14.22</c:v>
                </c:pt>
                <c:pt idx="1309">
                  <c:v>13.72</c:v>
                </c:pt>
                <c:pt idx="1310">
                  <c:v>13.36</c:v>
                </c:pt>
                <c:pt idx="1311">
                  <c:v>12.38</c:v>
                </c:pt>
                <c:pt idx="1312">
                  <c:v>12.15</c:v>
                </c:pt>
                <c:pt idx="1313">
                  <c:v>12.1</c:v>
                </c:pt>
                <c:pt idx="1314">
                  <c:v>12.42</c:v>
                </c:pt>
                <c:pt idx="1315">
                  <c:v>11.95</c:v>
                </c:pt>
                <c:pt idx="1316">
                  <c:v>11.8</c:v>
                </c:pt>
                <c:pt idx="1317">
                  <c:v>11.34</c:v>
                </c:pt>
                <c:pt idx="1318">
                  <c:v>11.53</c:v>
                </c:pt>
                <c:pt idx="1319">
                  <c:v>11.29</c:v>
                </c:pt>
                <c:pt idx="1320">
                  <c:v>11.43</c:v>
                </c:pt>
                <c:pt idx="1321">
                  <c:v>11.19</c:v>
                </c:pt>
                <c:pt idx="1322">
                  <c:v>11.83</c:v>
                </c:pt>
                <c:pt idx="1323">
                  <c:v>11.33</c:v>
                </c:pt>
                <c:pt idx="1324">
                  <c:v>12.51</c:v>
                </c:pt>
                <c:pt idx="1325">
                  <c:v>12.62</c:v>
                </c:pt>
                <c:pt idx="1326">
                  <c:v>13.37</c:v>
                </c:pt>
                <c:pt idx="1327">
                  <c:v>13.5</c:v>
                </c:pt>
                <c:pt idx="1328">
                  <c:v>12.62</c:v>
                </c:pt>
                <c:pt idx="1329">
                  <c:v>12.96</c:v>
                </c:pt>
                <c:pt idx="1330">
                  <c:v>12.81</c:v>
                </c:pt>
                <c:pt idx="1331">
                  <c:v>12.85</c:v>
                </c:pt>
                <c:pt idx="1332">
                  <c:v>12.79</c:v>
                </c:pt>
                <c:pt idx="1333">
                  <c:v>12.73</c:v>
                </c:pt>
                <c:pt idx="1334">
                  <c:v>12.04</c:v>
                </c:pt>
                <c:pt idx="1335">
                  <c:v>11.48</c:v>
                </c:pt>
                <c:pt idx="1336">
                  <c:v>12.33</c:v>
                </c:pt>
                <c:pt idx="1337">
                  <c:v>12.96</c:v>
                </c:pt>
                <c:pt idx="1338">
                  <c:v>13.09</c:v>
                </c:pt>
                <c:pt idx="1339">
                  <c:v>12.1</c:v>
                </c:pt>
                <c:pt idx="1340">
                  <c:v>11.86</c:v>
                </c:pt>
                <c:pt idx="1341">
                  <c:v>11.92</c:v>
                </c:pt>
                <c:pt idx="1342">
                  <c:v>12.41</c:v>
                </c:pt>
                <c:pt idx="1343">
                  <c:v>12.28</c:v>
                </c:pt>
                <c:pt idx="1344">
                  <c:v>11.93</c:v>
                </c:pt>
                <c:pt idx="1345">
                  <c:v>11.75</c:v>
                </c:pt>
                <c:pt idx="1346">
                  <c:v>12.14</c:v>
                </c:pt>
                <c:pt idx="1347">
                  <c:v>11.88</c:v>
                </c:pt>
                <c:pt idx="1348">
                  <c:v>11.69</c:v>
                </c:pt>
                <c:pt idx="1349">
                  <c:v>12.64</c:v>
                </c:pt>
                <c:pt idx="1350">
                  <c:v>12.06</c:v>
                </c:pt>
                <c:pt idx="1351">
                  <c:v>12.22</c:v>
                </c:pt>
                <c:pt idx="1352">
                  <c:v>12.75</c:v>
                </c:pt>
                <c:pt idx="1353">
                  <c:v>13.08</c:v>
                </c:pt>
                <c:pt idx="1354">
                  <c:v>12.98</c:v>
                </c:pt>
                <c:pt idx="1355">
                  <c:v>11.84</c:v>
                </c:pt>
                <c:pt idx="1356">
                  <c:v>12.38</c:v>
                </c:pt>
                <c:pt idx="1357">
                  <c:v>12.2</c:v>
                </c:pt>
                <c:pt idx="1358">
                  <c:v>12.36</c:v>
                </c:pt>
                <c:pt idx="1359">
                  <c:v>13.13</c:v>
                </c:pt>
                <c:pt idx="1360">
                  <c:v>12.81</c:v>
                </c:pt>
                <c:pt idx="1361">
                  <c:v>11.68</c:v>
                </c:pt>
                <c:pt idx="1362">
                  <c:v>11.55</c:v>
                </c:pt>
                <c:pt idx="1363">
                  <c:v>11.26</c:v>
                </c:pt>
                <c:pt idx="1364">
                  <c:v>11.63</c:v>
                </c:pt>
                <c:pt idx="1365">
                  <c:v>12.2</c:v>
                </c:pt>
                <c:pt idx="1366">
                  <c:v>12.52</c:v>
                </c:pt>
                <c:pt idx="1367">
                  <c:v>12.85</c:v>
                </c:pt>
                <c:pt idx="1368">
                  <c:v>12.21</c:v>
                </c:pt>
                <c:pt idx="1369">
                  <c:v>12.98</c:v>
                </c:pt>
                <c:pt idx="1370">
                  <c:v>13.45</c:v>
                </c:pt>
                <c:pt idx="1371">
                  <c:v>13</c:v>
                </c:pt>
                <c:pt idx="1372">
                  <c:v>12.84</c:v>
                </c:pt>
                <c:pt idx="1373">
                  <c:v>12.89</c:v>
                </c:pt>
                <c:pt idx="1374">
                  <c:v>12.76</c:v>
                </c:pt>
                <c:pt idx="1375">
                  <c:v>11.91</c:v>
                </c:pt>
                <c:pt idx="1376">
                  <c:v>11.29</c:v>
                </c:pt>
                <c:pt idx="1377">
                  <c:v>11.29</c:v>
                </c:pt>
                <c:pt idx="1378">
                  <c:v>11.23</c:v>
                </c:pt>
                <c:pt idx="1379">
                  <c:v>10.75</c:v>
                </c:pt>
                <c:pt idx="1380">
                  <c:v>11.21</c:v>
                </c:pt>
                <c:pt idx="1381">
                  <c:v>11.16</c:v>
                </c:pt>
                <c:pt idx="1382">
                  <c:v>11.32</c:v>
                </c:pt>
                <c:pt idx="1383">
                  <c:v>11.44</c:v>
                </c:pt>
                <c:pt idx="1384">
                  <c:v>11.12</c:v>
                </c:pt>
                <c:pt idx="1385">
                  <c:v>11.8</c:v>
                </c:pt>
                <c:pt idx="1386">
                  <c:v>12.37</c:v>
                </c:pt>
                <c:pt idx="1387">
                  <c:v>11.74</c:v>
                </c:pt>
                <c:pt idx="1388">
                  <c:v>11.59</c:v>
                </c:pt>
                <c:pt idx="1389">
                  <c:v>11.38</c:v>
                </c:pt>
                <c:pt idx="1390">
                  <c:v>11.57</c:v>
                </c:pt>
                <c:pt idx="1391">
                  <c:v>12.1</c:v>
                </c:pt>
                <c:pt idx="1392">
                  <c:v>11.52</c:v>
                </c:pt>
                <c:pt idx="1393">
                  <c:v>11.77</c:v>
                </c:pt>
                <c:pt idx="1394">
                  <c:v>12.19</c:v>
                </c:pt>
                <c:pt idx="1395">
                  <c:v>12.25</c:v>
                </c:pt>
                <c:pt idx="1396">
                  <c:v>12.31</c:v>
                </c:pt>
                <c:pt idx="1397">
                  <c:v>12.56</c:v>
                </c:pt>
                <c:pt idx="1398">
                  <c:v>12.08</c:v>
                </c:pt>
                <c:pt idx="1399">
                  <c:v>12.26</c:v>
                </c:pt>
                <c:pt idx="1400">
                  <c:v>12.68</c:v>
                </c:pt>
                <c:pt idx="1401">
                  <c:v>13.49</c:v>
                </c:pt>
                <c:pt idx="1402">
                  <c:v>12.78</c:v>
                </c:pt>
                <c:pt idx="1403">
                  <c:v>12.37</c:v>
                </c:pt>
                <c:pt idx="1404">
                  <c:v>12.55</c:v>
                </c:pt>
                <c:pt idx="1405">
                  <c:v>12.77</c:v>
                </c:pt>
                <c:pt idx="1406">
                  <c:v>13.18</c:v>
                </c:pt>
                <c:pt idx="1407">
                  <c:v>13.18</c:v>
                </c:pt>
                <c:pt idx="1408">
                  <c:v>13.18</c:v>
                </c:pt>
                <c:pt idx="1409">
                  <c:v>13.49</c:v>
                </c:pt>
                <c:pt idx="1410">
                  <c:v>13.56</c:v>
                </c:pt>
                <c:pt idx="1411">
                  <c:v>13.66</c:v>
                </c:pt>
                <c:pt idx="1412">
                  <c:v>13.78</c:v>
                </c:pt>
                <c:pt idx="1413">
                  <c:v>13.21</c:v>
                </c:pt>
                <c:pt idx="1414">
                  <c:v>13.1</c:v>
                </c:pt>
                <c:pt idx="1415">
                  <c:v>13.06</c:v>
                </c:pt>
                <c:pt idx="1416">
                  <c:v>12.75</c:v>
                </c:pt>
                <c:pt idx="1417">
                  <c:v>13</c:v>
                </c:pt>
                <c:pt idx="1418">
                  <c:v>12.9</c:v>
                </c:pt>
                <c:pt idx="1419">
                  <c:v>13.24</c:v>
                </c:pt>
                <c:pt idx="1420">
                  <c:v>12.35</c:v>
                </c:pt>
                <c:pt idx="1421">
                  <c:v>12.45</c:v>
                </c:pt>
                <c:pt idx="1422">
                  <c:v>12.13</c:v>
                </c:pt>
                <c:pt idx="1423">
                  <c:v>12.03</c:v>
                </c:pt>
                <c:pt idx="1424">
                  <c:v>13.42</c:v>
                </c:pt>
                <c:pt idx="1425">
                  <c:v>12.6</c:v>
                </c:pt>
                <c:pt idx="1426">
                  <c:v>13.17</c:v>
                </c:pt>
                <c:pt idx="1427">
                  <c:v>12.94</c:v>
                </c:pt>
                <c:pt idx="1428">
                  <c:v>12.33</c:v>
                </c:pt>
                <c:pt idx="1429">
                  <c:v>12.48</c:v>
                </c:pt>
                <c:pt idx="1430">
                  <c:v>12.65</c:v>
                </c:pt>
                <c:pt idx="1431">
                  <c:v>12.03</c:v>
                </c:pt>
                <c:pt idx="1432">
                  <c:v>11.52</c:v>
                </c:pt>
                <c:pt idx="1433">
                  <c:v>11.29</c:v>
                </c:pt>
                <c:pt idx="1434">
                  <c:v>11.65</c:v>
                </c:pt>
                <c:pt idx="1435">
                  <c:v>11.65</c:v>
                </c:pt>
                <c:pt idx="1436">
                  <c:v>11.85</c:v>
                </c:pt>
                <c:pt idx="1437">
                  <c:v>11.16</c:v>
                </c:pt>
                <c:pt idx="1438">
                  <c:v>11.51</c:v>
                </c:pt>
                <c:pt idx="1439">
                  <c:v>11.46</c:v>
                </c:pt>
                <c:pt idx="1440">
                  <c:v>11.35</c:v>
                </c:pt>
                <c:pt idx="1441">
                  <c:v>11.1</c:v>
                </c:pt>
                <c:pt idx="1442">
                  <c:v>11.58</c:v>
                </c:pt>
                <c:pt idx="1443">
                  <c:v>12.34</c:v>
                </c:pt>
                <c:pt idx="1444">
                  <c:v>12.67</c:v>
                </c:pt>
                <c:pt idx="1445">
                  <c:v>12.35</c:v>
                </c:pt>
                <c:pt idx="1446">
                  <c:v>12.5</c:v>
                </c:pt>
                <c:pt idx="1447">
                  <c:v>12.46</c:v>
                </c:pt>
                <c:pt idx="1448">
                  <c:v>13.22</c:v>
                </c:pt>
                <c:pt idx="1449">
                  <c:v>12.9</c:v>
                </c:pt>
                <c:pt idx="1450">
                  <c:v>12.9</c:v>
                </c:pt>
                <c:pt idx="1451">
                  <c:v>12.46</c:v>
                </c:pt>
                <c:pt idx="1452">
                  <c:v>12.74</c:v>
                </c:pt>
                <c:pt idx="1453">
                  <c:v>13.95</c:v>
                </c:pt>
                <c:pt idx="1454">
                  <c:v>14.5</c:v>
                </c:pt>
                <c:pt idx="1455">
                  <c:v>14.86</c:v>
                </c:pt>
                <c:pt idx="1456">
                  <c:v>15.74</c:v>
                </c:pt>
                <c:pt idx="1457">
                  <c:v>13.98</c:v>
                </c:pt>
                <c:pt idx="1458">
                  <c:v>14.85</c:v>
                </c:pt>
                <c:pt idx="1459">
                  <c:v>14.97</c:v>
                </c:pt>
                <c:pt idx="1460">
                  <c:v>14.57</c:v>
                </c:pt>
                <c:pt idx="1461">
                  <c:v>14.24</c:v>
                </c:pt>
                <c:pt idx="1462">
                  <c:v>13.67</c:v>
                </c:pt>
                <c:pt idx="1463">
                  <c:v>14.62</c:v>
                </c:pt>
                <c:pt idx="1464">
                  <c:v>14.03</c:v>
                </c:pt>
                <c:pt idx="1465">
                  <c:v>14.05</c:v>
                </c:pt>
                <c:pt idx="1466">
                  <c:v>13.55</c:v>
                </c:pt>
                <c:pt idx="1467">
                  <c:v>13.46</c:v>
                </c:pt>
                <c:pt idx="1468">
                  <c:v>14.17</c:v>
                </c:pt>
                <c:pt idx="1469">
                  <c:v>13.85</c:v>
                </c:pt>
                <c:pt idx="1470">
                  <c:v>14.49</c:v>
                </c:pt>
                <c:pt idx="1471">
                  <c:v>15.59</c:v>
                </c:pt>
                <c:pt idx="1472">
                  <c:v>14.63</c:v>
                </c:pt>
                <c:pt idx="1473">
                  <c:v>14.26</c:v>
                </c:pt>
                <c:pt idx="1474">
                  <c:v>13.83</c:v>
                </c:pt>
                <c:pt idx="1475">
                  <c:v>13.41</c:v>
                </c:pt>
                <c:pt idx="1476">
                  <c:v>13.19</c:v>
                </c:pt>
                <c:pt idx="1477">
                  <c:v>12.26</c:v>
                </c:pt>
                <c:pt idx="1478">
                  <c:v>12.74</c:v>
                </c:pt>
                <c:pt idx="1479">
                  <c:v>13.05</c:v>
                </c:pt>
                <c:pt idx="1480">
                  <c:v>12.16</c:v>
                </c:pt>
                <c:pt idx="1481">
                  <c:v>12.46</c:v>
                </c:pt>
                <c:pt idx="1482">
                  <c:v>12.97</c:v>
                </c:pt>
                <c:pt idx="1483">
                  <c:v>13.2</c:v>
                </c:pt>
                <c:pt idx="1484">
                  <c:v>13.38</c:v>
                </c:pt>
                <c:pt idx="1485">
                  <c:v>12.95</c:v>
                </c:pt>
                <c:pt idx="1486">
                  <c:v>12.57</c:v>
                </c:pt>
                <c:pt idx="1487">
                  <c:v>12.49</c:v>
                </c:pt>
                <c:pt idx="1488">
                  <c:v>12.37</c:v>
                </c:pt>
                <c:pt idx="1489">
                  <c:v>11.74</c:v>
                </c:pt>
                <c:pt idx="1490">
                  <c:v>11.81</c:v>
                </c:pt>
                <c:pt idx="1491">
                  <c:v>11.87</c:v>
                </c:pt>
                <c:pt idx="1492">
                  <c:v>12.43</c:v>
                </c:pt>
                <c:pt idx="1493">
                  <c:v>11.57</c:v>
                </c:pt>
                <c:pt idx="1494">
                  <c:v>11.65</c:v>
                </c:pt>
                <c:pt idx="1495">
                  <c:v>11.58</c:v>
                </c:pt>
                <c:pt idx="1496">
                  <c:v>11.11</c:v>
                </c:pt>
                <c:pt idx="1497">
                  <c:v>10.66</c:v>
                </c:pt>
                <c:pt idx="1498">
                  <c:v>11.65</c:v>
                </c:pt>
                <c:pt idx="1499">
                  <c:v>12.7</c:v>
                </c:pt>
                <c:pt idx="1500">
                  <c:v>12.74</c:v>
                </c:pt>
                <c:pt idx="1501">
                  <c:v>11.12</c:v>
                </c:pt>
                <c:pt idx="1502">
                  <c:v>11.06</c:v>
                </c:pt>
                <c:pt idx="1503">
                  <c:v>10.63</c:v>
                </c:pt>
                <c:pt idx="1504">
                  <c:v>10.36</c:v>
                </c:pt>
                <c:pt idx="1505">
                  <c:v>11.07</c:v>
                </c:pt>
                <c:pt idx="1506">
                  <c:v>11.44</c:v>
                </c:pt>
                <c:pt idx="1507">
                  <c:v>14.55</c:v>
                </c:pt>
                <c:pt idx="1508">
                  <c:v>13.16</c:v>
                </c:pt>
                <c:pt idx="1509">
                  <c:v>12.2</c:v>
                </c:pt>
                <c:pt idx="1510">
                  <c:v>10.77</c:v>
                </c:pt>
                <c:pt idx="1511">
                  <c:v>11.51</c:v>
                </c:pt>
                <c:pt idx="1512">
                  <c:v>11.49</c:v>
                </c:pt>
                <c:pt idx="1513">
                  <c:v>11.98</c:v>
                </c:pt>
                <c:pt idx="1514">
                  <c:v>12.25</c:v>
                </c:pt>
                <c:pt idx="1515">
                  <c:v>12.52</c:v>
                </c:pt>
                <c:pt idx="1516">
                  <c:v>12.19</c:v>
                </c:pt>
                <c:pt idx="1517">
                  <c:v>12.1</c:v>
                </c:pt>
                <c:pt idx="1518">
                  <c:v>13.78</c:v>
                </c:pt>
                <c:pt idx="1519">
                  <c:v>13.58</c:v>
                </c:pt>
                <c:pt idx="1520">
                  <c:v>13.11</c:v>
                </c:pt>
                <c:pt idx="1521">
                  <c:v>15.21</c:v>
                </c:pt>
                <c:pt idx="1522">
                  <c:v>16.399999999999999</c:v>
                </c:pt>
                <c:pt idx="1523">
                  <c:v>14.69</c:v>
                </c:pt>
                <c:pt idx="1524">
                  <c:v>14.23</c:v>
                </c:pt>
                <c:pt idx="1525">
                  <c:v>14.99</c:v>
                </c:pt>
                <c:pt idx="1526">
                  <c:v>14.09</c:v>
                </c:pt>
                <c:pt idx="1527">
                  <c:v>14.25</c:v>
                </c:pt>
                <c:pt idx="1528">
                  <c:v>13.58</c:v>
                </c:pt>
                <c:pt idx="1529">
                  <c:v>12.7</c:v>
                </c:pt>
                <c:pt idx="1530">
                  <c:v>13.34</c:v>
                </c:pt>
                <c:pt idx="1531">
                  <c:v>13.56</c:v>
                </c:pt>
                <c:pt idx="1532">
                  <c:v>12.54</c:v>
                </c:pt>
                <c:pt idx="1533">
                  <c:v>12.94</c:v>
                </c:pt>
                <c:pt idx="1534">
                  <c:v>12</c:v>
                </c:pt>
                <c:pt idx="1535">
                  <c:v>12.19</c:v>
                </c:pt>
                <c:pt idx="1536">
                  <c:v>12.42</c:v>
                </c:pt>
                <c:pt idx="1537">
                  <c:v>12.53</c:v>
                </c:pt>
                <c:pt idx="1538">
                  <c:v>12.65</c:v>
                </c:pt>
                <c:pt idx="1539">
                  <c:v>13.23</c:v>
                </c:pt>
                <c:pt idx="1540">
                  <c:v>13.46</c:v>
                </c:pt>
                <c:pt idx="1541">
                  <c:v>14.59</c:v>
                </c:pt>
                <c:pt idx="1542">
                  <c:v>14.11</c:v>
                </c:pt>
                <c:pt idx="1543">
                  <c:v>13.89</c:v>
                </c:pt>
                <c:pt idx="1544">
                  <c:v>14.63</c:v>
                </c:pt>
                <c:pt idx="1545">
                  <c:v>14.69</c:v>
                </c:pt>
                <c:pt idx="1546">
                  <c:v>14.94</c:v>
                </c:pt>
                <c:pt idx="1547">
                  <c:v>15.59</c:v>
                </c:pt>
                <c:pt idx="1548">
                  <c:v>16.13</c:v>
                </c:pt>
                <c:pt idx="1549">
                  <c:v>15.37</c:v>
                </c:pt>
                <c:pt idx="1550">
                  <c:v>16.8</c:v>
                </c:pt>
                <c:pt idx="1551">
                  <c:v>14.47</c:v>
                </c:pt>
                <c:pt idx="1552">
                  <c:v>14.56</c:v>
                </c:pt>
                <c:pt idx="1553">
                  <c:v>14.78</c:v>
                </c:pt>
                <c:pt idx="1554">
                  <c:v>16.38</c:v>
                </c:pt>
                <c:pt idx="1555">
                  <c:v>16.63</c:v>
                </c:pt>
                <c:pt idx="1556">
                  <c:v>16.72</c:v>
                </c:pt>
                <c:pt idx="1557">
                  <c:v>17.04</c:v>
                </c:pt>
                <c:pt idx="1558">
                  <c:v>16.72</c:v>
                </c:pt>
                <c:pt idx="1559">
                  <c:v>16.670000000000002</c:v>
                </c:pt>
                <c:pt idx="1560">
                  <c:v>16.100000000000001</c:v>
                </c:pt>
                <c:pt idx="1561">
                  <c:v>16.559999999999999</c:v>
                </c:pt>
                <c:pt idx="1562">
                  <c:v>16.489999999999998</c:v>
                </c:pt>
                <c:pt idx="1563">
                  <c:v>20.7</c:v>
                </c:pt>
                <c:pt idx="1564">
                  <c:v>19.399999999999999</c:v>
                </c:pt>
                <c:pt idx="1565">
                  <c:v>19.09</c:v>
                </c:pt>
                <c:pt idx="1566">
                  <c:v>18.13</c:v>
                </c:pt>
                <c:pt idx="1567">
                  <c:v>16.93</c:v>
                </c:pt>
                <c:pt idx="1568">
                  <c:v>16.54</c:v>
                </c:pt>
                <c:pt idx="1569">
                  <c:v>17.309999999999999</c:v>
                </c:pt>
                <c:pt idx="1570">
                  <c:v>18.350000000000001</c:v>
                </c:pt>
                <c:pt idx="1571">
                  <c:v>18.66</c:v>
                </c:pt>
                <c:pt idx="1572">
                  <c:v>17.739999999999998</c:v>
                </c:pt>
                <c:pt idx="1573">
                  <c:v>17.05</c:v>
                </c:pt>
                <c:pt idx="1574">
                  <c:v>17.84</c:v>
                </c:pt>
                <c:pt idx="1575">
                  <c:v>17.8</c:v>
                </c:pt>
                <c:pt idx="1576">
                  <c:v>17.89</c:v>
                </c:pt>
                <c:pt idx="1577">
                  <c:v>18.16</c:v>
                </c:pt>
                <c:pt idx="1578">
                  <c:v>18.88</c:v>
                </c:pt>
                <c:pt idx="1579">
                  <c:v>17.899999999999999</c:v>
                </c:pt>
                <c:pt idx="1580">
                  <c:v>16.45</c:v>
                </c:pt>
                <c:pt idx="1581">
                  <c:v>16.329999999999998</c:v>
                </c:pt>
                <c:pt idx="1582">
                  <c:v>16.18</c:v>
                </c:pt>
                <c:pt idx="1583">
                  <c:v>18.72</c:v>
                </c:pt>
                <c:pt idx="1584">
                  <c:v>17.32</c:v>
                </c:pt>
                <c:pt idx="1585">
                  <c:v>20.22</c:v>
                </c:pt>
                <c:pt idx="1586">
                  <c:v>19.649999999999999</c:v>
                </c:pt>
                <c:pt idx="1587">
                  <c:v>17.38</c:v>
                </c:pt>
                <c:pt idx="1588">
                  <c:v>16.829999999999998</c:v>
                </c:pt>
                <c:pt idx="1589">
                  <c:v>16.45</c:v>
                </c:pt>
                <c:pt idx="1590">
                  <c:v>17.07</c:v>
                </c:pt>
                <c:pt idx="1591">
                  <c:v>16.41</c:v>
                </c:pt>
                <c:pt idx="1592">
                  <c:v>15.12</c:v>
                </c:pt>
                <c:pt idx="1593">
                  <c:v>15.38</c:v>
                </c:pt>
                <c:pt idx="1594">
                  <c:v>15.01</c:v>
                </c:pt>
                <c:pt idx="1595">
                  <c:v>14.91</c:v>
                </c:pt>
                <c:pt idx="1596">
                  <c:v>14.72</c:v>
                </c:pt>
                <c:pt idx="1597">
                  <c:v>14.75</c:v>
                </c:pt>
                <c:pt idx="1598">
                  <c:v>15.45</c:v>
                </c:pt>
                <c:pt idx="1599">
                  <c:v>15.83</c:v>
                </c:pt>
                <c:pt idx="1600">
                  <c:v>16.07</c:v>
                </c:pt>
                <c:pt idx="1601">
                  <c:v>18.62</c:v>
                </c:pt>
                <c:pt idx="1602">
                  <c:v>16.7</c:v>
                </c:pt>
                <c:pt idx="1603">
                  <c:v>16.920000000000002</c:v>
                </c:pt>
                <c:pt idx="1604">
                  <c:v>16.87</c:v>
                </c:pt>
                <c:pt idx="1605">
                  <c:v>15.78</c:v>
                </c:pt>
                <c:pt idx="1606">
                  <c:v>16.989999999999998</c:v>
                </c:pt>
                <c:pt idx="1607">
                  <c:v>15.61</c:v>
                </c:pt>
                <c:pt idx="1608">
                  <c:v>15.16</c:v>
                </c:pt>
                <c:pt idx="1609">
                  <c:v>14.9</c:v>
                </c:pt>
                <c:pt idx="1610">
                  <c:v>15.59</c:v>
                </c:pt>
                <c:pt idx="1611">
                  <c:v>15.71</c:v>
                </c:pt>
                <c:pt idx="1612">
                  <c:v>15.13</c:v>
                </c:pt>
                <c:pt idx="1613">
                  <c:v>15.8</c:v>
                </c:pt>
                <c:pt idx="1614">
                  <c:v>16</c:v>
                </c:pt>
                <c:pt idx="1615">
                  <c:v>15.5</c:v>
                </c:pt>
                <c:pt idx="1616">
                  <c:v>16.170000000000002</c:v>
                </c:pt>
                <c:pt idx="1617">
                  <c:v>15.54</c:v>
                </c:pt>
                <c:pt idx="1618">
                  <c:v>16.920000000000002</c:v>
                </c:pt>
                <c:pt idx="1619">
                  <c:v>17.149999999999999</c:v>
                </c:pt>
                <c:pt idx="1620">
                  <c:v>16.02</c:v>
                </c:pt>
                <c:pt idx="1621">
                  <c:v>16.07</c:v>
                </c:pt>
                <c:pt idx="1622">
                  <c:v>16.86</c:v>
                </c:pt>
                <c:pt idx="1623">
                  <c:v>16.18</c:v>
                </c:pt>
                <c:pt idx="1624">
                  <c:v>16.04</c:v>
                </c:pt>
                <c:pt idx="1625">
                  <c:v>16.84</c:v>
                </c:pt>
                <c:pt idx="1626">
                  <c:v>16.100000000000001</c:v>
                </c:pt>
                <c:pt idx="1627">
                  <c:v>16.78</c:v>
                </c:pt>
                <c:pt idx="1628">
                  <c:v>16.68</c:v>
                </c:pt>
                <c:pt idx="1629">
                  <c:v>17</c:v>
                </c:pt>
                <c:pt idx="1630">
                  <c:v>17.12</c:v>
                </c:pt>
                <c:pt idx="1631">
                  <c:v>18.64</c:v>
                </c:pt>
                <c:pt idx="1632">
                  <c:v>17.46</c:v>
                </c:pt>
                <c:pt idx="1633">
                  <c:v>17.45</c:v>
                </c:pt>
                <c:pt idx="1634">
                  <c:v>17.54</c:v>
                </c:pt>
                <c:pt idx="1635">
                  <c:v>16.97</c:v>
                </c:pt>
                <c:pt idx="1636">
                  <c:v>15.8</c:v>
                </c:pt>
                <c:pt idx="1637">
                  <c:v>15.91</c:v>
                </c:pt>
                <c:pt idx="1638">
                  <c:v>15.43</c:v>
                </c:pt>
                <c:pt idx="1639">
                  <c:v>15.23</c:v>
                </c:pt>
                <c:pt idx="1640">
                  <c:v>14.19</c:v>
                </c:pt>
                <c:pt idx="1641">
                  <c:v>13.68</c:v>
                </c:pt>
                <c:pt idx="1642">
                  <c:v>13.78</c:v>
                </c:pt>
                <c:pt idx="1643">
                  <c:v>14.19</c:v>
                </c:pt>
                <c:pt idx="1644">
                  <c:v>14.21</c:v>
                </c:pt>
                <c:pt idx="1645">
                  <c:v>16.09</c:v>
                </c:pt>
                <c:pt idx="1646">
                  <c:v>16.420000000000002</c:v>
                </c:pt>
                <c:pt idx="1647">
                  <c:v>15.49</c:v>
                </c:pt>
                <c:pt idx="1648">
                  <c:v>15.51</c:v>
                </c:pt>
                <c:pt idx="1649">
                  <c:v>17.809999999999999</c:v>
                </c:pt>
                <c:pt idx="1650">
                  <c:v>17.09</c:v>
                </c:pt>
                <c:pt idx="1651">
                  <c:v>20.11</c:v>
                </c:pt>
                <c:pt idx="1652">
                  <c:v>20.100000000000001</c:v>
                </c:pt>
                <c:pt idx="1653">
                  <c:v>19.22</c:v>
                </c:pt>
                <c:pt idx="1654">
                  <c:v>17.93</c:v>
                </c:pt>
                <c:pt idx="1655">
                  <c:v>17.260000000000002</c:v>
                </c:pt>
                <c:pt idx="1656">
                  <c:v>20.41</c:v>
                </c:pt>
                <c:pt idx="1657">
                  <c:v>21.55</c:v>
                </c:pt>
                <c:pt idx="1658">
                  <c:v>21.44</c:v>
                </c:pt>
                <c:pt idx="1659">
                  <c:v>19.39</c:v>
                </c:pt>
                <c:pt idx="1660">
                  <c:v>17.45</c:v>
                </c:pt>
                <c:pt idx="1661">
                  <c:v>20.09</c:v>
                </c:pt>
                <c:pt idx="1662">
                  <c:v>20.53</c:v>
                </c:pt>
                <c:pt idx="1663">
                  <c:v>19.46</c:v>
                </c:pt>
                <c:pt idx="1664">
                  <c:v>18.760000000000002</c:v>
                </c:pt>
                <c:pt idx="1665">
                  <c:v>16.190000000000001</c:v>
                </c:pt>
                <c:pt idx="1666">
                  <c:v>17.36</c:v>
                </c:pt>
                <c:pt idx="1667">
                  <c:v>16.93</c:v>
                </c:pt>
                <c:pt idx="1668">
                  <c:v>16.239999999999998</c:v>
                </c:pt>
                <c:pt idx="1669">
                  <c:v>16.04</c:v>
                </c:pt>
                <c:pt idx="1670">
                  <c:v>15.77</c:v>
                </c:pt>
                <c:pt idx="1671">
                  <c:v>15.57</c:v>
                </c:pt>
                <c:pt idx="1672">
                  <c:v>16.41</c:v>
                </c:pt>
                <c:pt idx="1673">
                  <c:v>15.96</c:v>
                </c:pt>
                <c:pt idx="1674">
                  <c:v>15.46</c:v>
                </c:pt>
                <c:pt idx="1675">
                  <c:v>14.81</c:v>
                </c:pt>
                <c:pt idx="1676">
                  <c:v>15.27</c:v>
                </c:pt>
                <c:pt idx="1677">
                  <c:v>14.73</c:v>
                </c:pt>
                <c:pt idx="1678">
                  <c:v>14.52</c:v>
                </c:pt>
                <c:pt idx="1679">
                  <c:v>13.71</c:v>
                </c:pt>
                <c:pt idx="1680">
                  <c:v>14.18</c:v>
                </c:pt>
                <c:pt idx="1681">
                  <c:v>15.38</c:v>
                </c:pt>
                <c:pt idx="1682">
                  <c:v>15.11</c:v>
                </c:pt>
                <c:pt idx="1683">
                  <c:v>15.1</c:v>
                </c:pt>
                <c:pt idx="1684">
                  <c:v>16.22</c:v>
                </c:pt>
                <c:pt idx="1685">
                  <c:v>17.010000000000002</c:v>
                </c:pt>
                <c:pt idx="1686">
                  <c:v>18.47</c:v>
                </c:pt>
                <c:pt idx="1687">
                  <c:v>18.64</c:v>
                </c:pt>
                <c:pt idx="1688">
                  <c:v>20.51</c:v>
                </c:pt>
                <c:pt idx="1689">
                  <c:v>17.100000000000001</c:v>
                </c:pt>
                <c:pt idx="1690">
                  <c:v>16.36</c:v>
                </c:pt>
                <c:pt idx="1691">
                  <c:v>16.25</c:v>
                </c:pt>
                <c:pt idx="1692">
                  <c:v>16.059999999999999</c:v>
                </c:pt>
                <c:pt idx="1693">
                  <c:v>15.97</c:v>
                </c:pt>
                <c:pt idx="1694">
                  <c:v>15.2</c:v>
                </c:pt>
                <c:pt idx="1695">
                  <c:v>15.43</c:v>
                </c:pt>
                <c:pt idx="1696">
                  <c:v>15.74</c:v>
                </c:pt>
                <c:pt idx="1697">
                  <c:v>15.86</c:v>
                </c:pt>
                <c:pt idx="1698">
                  <c:v>16.03</c:v>
                </c:pt>
                <c:pt idx="1699">
                  <c:v>15.65</c:v>
                </c:pt>
                <c:pt idx="1700">
                  <c:v>16.46</c:v>
                </c:pt>
                <c:pt idx="1701">
                  <c:v>16.45</c:v>
                </c:pt>
                <c:pt idx="1702">
                  <c:v>16.22</c:v>
                </c:pt>
                <c:pt idx="1703">
                  <c:v>16.11</c:v>
                </c:pt>
                <c:pt idx="1704">
                  <c:v>16.100000000000001</c:v>
                </c:pt>
                <c:pt idx="1705">
                  <c:v>16.95</c:v>
                </c:pt>
                <c:pt idx="1706">
                  <c:v>17.05</c:v>
                </c:pt>
                <c:pt idx="1707">
                  <c:v>16.78</c:v>
                </c:pt>
                <c:pt idx="1708">
                  <c:v>16.77</c:v>
                </c:pt>
                <c:pt idx="1709">
                  <c:v>14.8</c:v>
                </c:pt>
                <c:pt idx="1710">
                  <c:v>15.11</c:v>
                </c:pt>
                <c:pt idx="1711">
                  <c:v>15.58</c:v>
                </c:pt>
                <c:pt idx="1712">
                  <c:v>16.09</c:v>
                </c:pt>
                <c:pt idx="1713">
                  <c:v>16.260000000000002</c:v>
                </c:pt>
                <c:pt idx="1714">
                  <c:v>15.07</c:v>
                </c:pt>
                <c:pt idx="1715">
                  <c:v>15.13</c:v>
                </c:pt>
                <c:pt idx="1716">
                  <c:v>15.83</c:v>
                </c:pt>
                <c:pt idx="1717">
                  <c:v>15.6</c:v>
                </c:pt>
                <c:pt idx="1718">
                  <c:v>15.41</c:v>
                </c:pt>
                <c:pt idx="1719">
                  <c:v>15.08</c:v>
                </c:pt>
                <c:pt idx="1720">
                  <c:v>15.98</c:v>
                </c:pt>
                <c:pt idx="1721">
                  <c:v>16.399999999999999</c:v>
                </c:pt>
                <c:pt idx="1722">
                  <c:v>16.45</c:v>
                </c:pt>
                <c:pt idx="1723">
                  <c:v>16.89</c:v>
                </c:pt>
                <c:pt idx="1724">
                  <c:v>17.29</c:v>
                </c:pt>
                <c:pt idx="1725">
                  <c:v>18.34</c:v>
                </c:pt>
                <c:pt idx="1726">
                  <c:v>18.28</c:v>
                </c:pt>
                <c:pt idx="1727">
                  <c:v>18.48</c:v>
                </c:pt>
                <c:pt idx="1728">
                  <c:v>18.11</c:v>
                </c:pt>
                <c:pt idx="1729">
                  <c:v>17.89</c:v>
                </c:pt>
                <c:pt idx="1730">
                  <c:v>18.04</c:v>
                </c:pt>
                <c:pt idx="1731">
                  <c:v>17.649999999999999</c:v>
                </c:pt>
                <c:pt idx="1732">
                  <c:v>16.97</c:v>
                </c:pt>
                <c:pt idx="1733">
                  <c:v>17.21</c:v>
                </c:pt>
                <c:pt idx="1734">
                  <c:v>15.78</c:v>
                </c:pt>
                <c:pt idx="1735">
                  <c:v>14.04</c:v>
                </c:pt>
                <c:pt idx="1736">
                  <c:v>15.36</c:v>
                </c:pt>
                <c:pt idx="1737">
                  <c:v>14.89</c:v>
                </c:pt>
                <c:pt idx="1738">
                  <c:v>13.79</c:v>
                </c:pt>
                <c:pt idx="1739">
                  <c:v>14.36</c:v>
                </c:pt>
                <c:pt idx="1740">
                  <c:v>15.12</c:v>
                </c:pt>
                <c:pt idx="1741">
                  <c:v>15.23</c:v>
                </c:pt>
                <c:pt idx="1742">
                  <c:v>15.94</c:v>
                </c:pt>
                <c:pt idx="1743">
                  <c:v>15.77</c:v>
                </c:pt>
                <c:pt idx="1744">
                  <c:v>14.92</c:v>
                </c:pt>
                <c:pt idx="1745">
                  <c:v>15.91</c:v>
                </c:pt>
                <c:pt idx="1746">
                  <c:v>16.97</c:v>
                </c:pt>
                <c:pt idx="1747">
                  <c:v>16.96</c:v>
                </c:pt>
                <c:pt idx="1748">
                  <c:v>17.14</c:v>
                </c:pt>
                <c:pt idx="1749">
                  <c:v>17.93</c:v>
                </c:pt>
                <c:pt idx="1750">
                  <c:v>18.68</c:v>
                </c:pt>
                <c:pt idx="1751">
                  <c:v>17.93</c:v>
                </c:pt>
                <c:pt idx="1752">
                  <c:v>18.14</c:v>
                </c:pt>
                <c:pt idx="1753">
                  <c:v>18.82</c:v>
                </c:pt>
                <c:pt idx="1754">
                  <c:v>17.75</c:v>
                </c:pt>
                <c:pt idx="1755">
                  <c:v>17.88</c:v>
                </c:pt>
                <c:pt idx="1756">
                  <c:v>19.68</c:v>
                </c:pt>
                <c:pt idx="1757">
                  <c:v>20.45</c:v>
                </c:pt>
                <c:pt idx="1758">
                  <c:v>21.09</c:v>
                </c:pt>
                <c:pt idx="1759">
                  <c:v>21.99</c:v>
                </c:pt>
                <c:pt idx="1760">
                  <c:v>20.77</c:v>
                </c:pt>
                <c:pt idx="1761">
                  <c:v>19.420000000000002</c:v>
                </c:pt>
                <c:pt idx="1762">
                  <c:v>18.77</c:v>
                </c:pt>
                <c:pt idx="1763">
                  <c:v>18.850000000000001</c:v>
                </c:pt>
                <c:pt idx="1764">
                  <c:v>19.5</c:v>
                </c:pt>
                <c:pt idx="1765">
                  <c:v>18.68</c:v>
                </c:pt>
                <c:pt idx="1766">
                  <c:v>18.59</c:v>
                </c:pt>
                <c:pt idx="1767">
                  <c:v>19.13</c:v>
                </c:pt>
                <c:pt idx="1768">
                  <c:v>19.510000000000002</c:v>
                </c:pt>
                <c:pt idx="1769">
                  <c:v>20.92</c:v>
                </c:pt>
                <c:pt idx="1770">
                  <c:v>21.14</c:v>
                </c:pt>
                <c:pt idx="1771">
                  <c:v>19.13</c:v>
                </c:pt>
                <c:pt idx="1772">
                  <c:v>19.89</c:v>
                </c:pt>
                <c:pt idx="1773">
                  <c:v>19.350000000000001</c:v>
                </c:pt>
                <c:pt idx="1774">
                  <c:v>20.239999999999998</c:v>
                </c:pt>
                <c:pt idx="1775">
                  <c:v>20.91</c:v>
                </c:pt>
                <c:pt idx="1776">
                  <c:v>19.63</c:v>
                </c:pt>
                <c:pt idx="1777">
                  <c:v>19.84</c:v>
                </c:pt>
                <c:pt idx="1778">
                  <c:v>19.27</c:v>
                </c:pt>
                <c:pt idx="1779">
                  <c:v>19.399999999999999</c:v>
                </c:pt>
                <c:pt idx="1780">
                  <c:v>19.61</c:v>
                </c:pt>
                <c:pt idx="1781">
                  <c:v>18.63</c:v>
                </c:pt>
                <c:pt idx="1782">
                  <c:v>18.600000000000001</c:v>
                </c:pt>
                <c:pt idx="1783">
                  <c:v>17.809999999999999</c:v>
                </c:pt>
                <c:pt idx="1784">
                  <c:v>17.09</c:v>
                </c:pt>
                <c:pt idx="1785">
                  <c:v>18.47</c:v>
                </c:pt>
                <c:pt idx="1786">
                  <c:v>19.329999999999998</c:v>
                </c:pt>
                <c:pt idx="1787">
                  <c:v>20.16</c:v>
                </c:pt>
                <c:pt idx="1788">
                  <c:v>20.74</c:v>
                </c:pt>
                <c:pt idx="1789">
                  <c:v>20.23</c:v>
                </c:pt>
                <c:pt idx="1790">
                  <c:v>19.47</c:v>
                </c:pt>
                <c:pt idx="1791">
                  <c:v>19.579999999999998</c:v>
                </c:pt>
                <c:pt idx="1792">
                  <c:v>19.43</c:v>
                </c:pt>
                <c:pt idx="1793">
                  <c:v>21.06</c:v>
                </c:pt>
                <c:pt idx="1794">
                  <c:v>20.16</c:v>
                </c:pt>
                <c:pt idx="1795">
                  <c:v>18.899999999999999</c:v>
                </c:pt>
                <c:pt idx="1796">
                  <c:v>20.65</c:v>
                </c:pt>
                <c:pt idx="1797">
                  <c:v>19.97</c:v>
                </c:pt>
                <c:pt idx="1798">
                  <c:v>19.48</c:v>
                </c:pt>
                <c:pt idx="1799">
                  <c:v>19.23</c:v>
                </c:pt>
                <c:pt idx="1800">
                  <c:v>19.18</c:v>
                </c:pt>
                <c:pt idx="1801">
                  <c:v>19.7</c:v>
                </c:pt>
                <c:pt idx="1802">
                  <c:v>20.61</c:v>
                </c:pt>
                <c:pt idx="1803">
                  <c:v>21.41</c:v>
                </c:pt>
                <c:pt idx="1804">
                  <c:v>20.55</c:v>
                </c:pt>
                <c:pt idx="1805">
                  <c:v>19.84</c:v>
                </c:pt>
                <c:pt idx="1806">
                  <c:v>19.98</c:v>
                </c:pt>
                <c:pt idx="1807">
                  <c:v>20.74</c:v>
                </c:pt>
                <c:pt idx="1808">
                  <c:v>21.08</c:v>
                </c:pt>
                <c:pt idx="1809">
                  <c:v>21.1</c:v>
                </c:pt>
                <c:pt idx="1810">
                  <c:v>20.89</c:v>
                </c:pt>
                <c:pt idx="1811">
                  <c:v>20.62</c:v>
                </c:pt>
                <c:pt idx="1812">
                  <c:v>19.489999999999998</c:v>
                </c:pt>
                <c:pt idx="1813">
                  <c:v>20.48</c:v>
                </c:pt>
                <c:pt idx="1814">
                  <c:v>19.32</c:v>
                </c:pt>
                <c:pt idx="1815">
                  <c:v>19</c:v>
                </c:pt>
                <c:pt idx="1816">
                  <c:v>19.25</c:v>
                </c:pt>
                <c:pt idx="1817">
                  <c:v>19.61</c:v>
                </c:pt>
                <c:pt idx="1818">
                  <c:v>19.79</c:v>
                </c:pt>
                <c:pt idx="1819">
                  <c:v>19.809999999999999</c:v>
                </c:pt>
                <c:pt idx="1820">
                  <c:v>20.95</c:v>
                </c:pt>
                <c:pt idx="1821">
                  <c:v>21.26</c:v>
                </c:pt>
                <c:pt idx="1822">
                  <c:v>21.74</c:v>
                </c:pt>
                <c:pt idx="1823">
                  <c:v>21.22</c:v>
                </c:pt>
                <c:pt idx="1824">
                  <c:v>19.690000000000001</c:v>
                </c:pt>
                <c:pt idx="1825">
                  <c:v>20.059999999999999</c:v>
                </c:pt>
                <c:pt idx="1826">
                  <c:v>19.260000000000002</c:v>
                </c:pt>
                <c:pt idx="1827">
                  <c:v>18.32</c:v>
                </c:pt>
                <c:pt idx="1828">
                  <c:v>20.5</c:v>
                </c:pt>
                <c:pt idx="1829">
                  <c:v>22.14</c:v>
                </c:pt>
                <c:pt idx="1830">
                  <c:v>20.84</c:v>
                </c:pt>
                <c:pt idx="1831">
                  <c:v>21.3</c:v>
                </c:pt>
                <c:pt idx="1832">
                  <c:v>21.19</c:v>
                </c:pt>
                <c:pt idx="1833">
                  <c:v>19.23</c:v>
                </c:pt>
                <c:pt idx="1834">
                  <c:v>18.510000000000002</c:v>
                </c:pt>
                <c:pt idx="1835">
                  <c:v>18.440000000000001</c:v>
                </c:pt>
                <c:pt idx="1836">
                  <c:v>18.559999999999999</c:v>
                </c:pt>
                <c:pt idx="1837">
                  <c:v>19.010000000000002</c:v>
                </c:pt>
                <c:pt idx="1838">
                  <c:v>19.760000000000002</c:v>
                </c:pt>
                <c:pt idx="1839">
                  <c:v>19.09</c:v>
                </c:pt>
                <c:pt idx="1840">
                  <c:v>18.25</c:v>
                </c:pt>
                <c:pt idx="1841">
                  <c:v>17.64</c:v>
                </c:pt>
                <c:pt idx="1842">
                  <c:v>18.71</c:v>
                </c:pt>
                <c:pt idx="1843">
                  <c:v>18.75</c:v>
                </c:pt>
                <c:pt idx="1844">
                  <c:v>20.100000000000001</c:v>
                </c:pt>
                <c:pt idx="1845">
                  <c:v>19.52</c:v>
                </c:pt>
                <c:pt idx="1846">
                  <c:v>20.48</c:v>
                </c:pt>
                <c:pt idx="1847">
                  <c:v>20.83</c:v>
                </c:pt>
                <c:pt idx="1848">
                  <c:v>21.15</c:v>
                </c:pt>
                <c:pt idx="1849">
                  <c:v>21.34</c:v>
                </c:pt>
                <c:pt idx="1850">
                  <c:v>19.809999999999999</c:v>
                </c:pt>
                <c:pt idx="1851">
                  <c:v>20.059999999999999</c:v>
                </c:pt>
                <c:pt idx="1852">
                  <c:v>19.87</c:v>
                </c:pt>
                <c:pt idx="1853">
                  <c:v>17.510000000000002</c:v>
                </c:pt>
                <c:pt idx="1854">
                  <c:v>20.13</c:v>
                </c:pt>
                <c:pt idx="1855">
                  <c:v>20.85</c:v>
                </c:pt>
                <c:pt idx="1856">
                  <c:v>21.34</c:v>
                </c:pt>
                <c:pt idx="1857">
                  <c:v>21.26</c:v>
                </c:pt>
                <c:pt idx="1858">
                  <c:v>20.11</c:v>
                </c:pt>
                <c:pt idx="1859">
                  <c:v>20.25</c:v>
                </c:pt>
                <c:pt idx="1860">
                  <c:v>20.81</c:v>
                </c:pt>
                <c:pt idx="1861">
                  <c:v>21.09</c:v>
                </c:pt>
                <c:pt idx="1862">
                  <c:v>19.91</c:v>
                </c:pt>
                <c:pt idx="1863">
                  <c:v>21.57</c:v>
                </c:pt>
                <c:pt idx="1864">
                  <c:v>21.48</c:v>
                </c:pt>
                <c:pt idx="1865">
                  <c:v>19.260000000000002</c:v>
                </c:pt>
                <c:pt idx="1866">
                  <c:v>19.28</c:v>
                </c:pt>
                <c:pt idx="1867">
                  <c:v>18.77</c:v>
                </c:pt>
                <c:pt idx="1868">
                  <c:v>18.079999999999998</c:v>
                </c:pt>
                <c:pt idx="1869">
                  <c:v>19.36</c:v>
                </c:pt>
                <c:pt idx="1870">
                  <c:v>19.28</c:v>
                </c:pt>
                <c:pt idx="1871">
                  <c:v>19.02</c:v>
                </c:pt>
                <c:pt idx="1872">
                  <c:v>19.190000000000001</c:v>
                </c:pt>
                <c:pt idx="1873">
                  <c:v>20.85</c:v>
                </c:pt>
                <c:pt idx="1874">
                  <c:v>20.010000000000002</c:v>
                </c:pt>
                <c:pt idx="1875">
                  <c:v>20.100000000000001</c:v>
                </c:pt>
                <c:pt idx="1876">
                  <c:v>20.36</c:v>
                </c:pt>
                <c:pt idx="1877">
                  <c:v>18.940000000000001</c:v>
                </c:pt>
                <c:pt idx="1878">
                  <c:v>19.46</c:v>
                </c:pt>
                <c:pt idx="1879">
                  <c:v>19.04</c:v>
                </c:pt>
                <c:pt idx="1880">
                  <c:v>18.850000000000001</c:v>
                </c:pt>
                <c:pt idx="1881">
                  <c:v>18.510000000000002</c:v>
                </c:pt>
                <c:pt idx="1882">
                  <c:v>19.27</c:v>
                </c:pt>
                <c:pt idx="1883">
                  <c:v>19.77</c:v>
                </c:pt>
                <c:pt idx="1884">
                  <c:v>20.170000000000002</c:v>
                </c:pt>
                <c:pt idx="1885">
                  <c:v>20.45</c:v>
                </c:pt>
                <c:pt idx="1886">
                  <c:v>20.100000000000001</c:v>
                </c:pt>
                <c:pt idx="1887">
                  <c:v>20.2</c:v>
                </c:pt>
                <c:pt idx="1888">
                  <c:v>21.19</c:v>
                </c:pt>
                <c:pt idx="1889">
                  <c:v>20.74</c:v>
                </c:pt>
                <c:pt idx="1890">
                  <c:v>21.5</c:v>
                </c:pt>
                <c:pt idx="1891">
                  <c:v>21.82</c:v>
                </c:pt>
                <c:pt idx="1892">
                  <c:v>21.22</c:v>
                </c:pt>
                <c:pt idx="1893">
                  <c:v>21.53</c:v>
                </c:pt>
                <c:pt idx="1894">
                  <c:v>21</c:v>
                </c:pt>
                <c:pt idx="1895">
                  <c:v>19.7</c:v>
                </c:pt>
                <c:pt idx="1896">
                  <c:v>17.82</c:v>
                </c:pt>
                <c:pt idx="1897">
                  <c:v>19.13</c:v>
                </c:pt>
                <c:pt idx="1898">
                  <c:v>18.760000000000002</c:v>
                </c:pt>
                <c:pt idx="1899">
                  <c:v>20.399999999999999</c:v>
                </c:pt>
                <c:pt idx="1900">
                  <c:v>19.920000000000002</c:v>
                </c:pt>
                <c:pt idx="1901">
                  <c:v>19.059999999999999</c:v>
                </c:pt>
                <c:pt idx="1902">
                  <c:v>19.579999999999998</c:v>
                </c:pt>
                <c:pt idx="1903">
                  <c:v>19</c:v>
                </c:pt>
                <c:pt idx="1904">
                  <c:v>19.36</c:v>
                </c:pt>
                <c:pt idx="1905">
                  <c:v>20.54</c:v>
                </c:pt>
                <c:pt idx="1906">
                  <c:v>22.28</c:v>
                </c:pt>
                <c:pt idx="1907">
                  <c:v>23.51</c:v>
                </c:pt>
                <c:pt idx="1908">
                  <c:v>21.77</c:v>
                </c:pt>
                <c:pt idx="1909">
                  <c:v>21.3</c:v>
                </c:pt>
                <c:pt idx="1910">
                  <c:v>20.96</c:v>
                </c:pt>
                <c:pt idx="1911">
                  <c:v>20.82</c:v>
                </c:pt>
                <c:pt idx="1912">
                  <c:v>21.84</c:v>
                </c:pt>
                <c:pt idx="1913">
                  <c:v>22.02</c:v>
                </c:pt>
                <c:pt idx="1914">
                  <c:v>21.39</c:v>
                </c:pt>
                <c:pt idx="1915">
                  <c:v>21.48</c:v>
                </c:pt>
                <c:pt idx="1916">
                  <c:v>22.29</c:v>
                </c:pt>
                <c:pt idx="1917">
                  <c:v>21.94</c:v>
                </c:pt>
                <c:pt idx="1918">
                  <c:v>20.64</c:v>
                </c:pt>
                <c:pt idx="1919">
                  <c:v>20.05</c:v>
                </c:pt>
                <c:pt idx="1920">
                  <c:v>19.77</c:v>
                </c:pt>
                <c:pt idx="1921">
                  <c:v>22.46</c:v>
                </c:pt>
                <c:pt idx="1922">
                  <c:v>22.77</c:v>
                </c:pt>
                <c:pt idx="1923">
                  <c:v>23.75</c:v>
                </c:pt>
                <c:pt idx="1924">
                  <c:v>24.52</c:v>
                </c:pt>
                <c:pt idx="1925">
                  <c:v>23.11</c:v>
                </c:pt>
                <c:pt idx="1926">
                  <c:v>24.45</c:v>
                </c:pt>
                <c:pt idx="1927">
                  <c:v>24.37</c:v>
                </c:pt>
                <c:pt idx="1928">
                  <c:v>22.64</c:v>
                </c:pt>
                <c:pt idx="1929">
                  <c:v>21.09</c:v>
                </c:pt>
                <c:pt idx="1930">
                  <c:v>23.83</c:v>
                </c:pt>
                <c:pt idx="1931">
                  <c:v>24.74</c:v>
                </c:pt>
                <c:pt idx="1932">
                  <c:v>24.1</c:v>
                </c:pt>
                <c:pt idx="1933">
                  <c:v>24.73</c:v>
                </c:pt>
                <c:pt idx="1934">
                  <c:v>24.26</c:v>
                </c:pt>
                <c:pt idx="1935">
                  <c:v>24.51</c:v>
                </c:pt>
                <c:pt idx="1936">
                  <c:v>24.76</c:v>
                </c:pt>
                <c:pt idx="1937">
                  <c:v>24.53</c:v>
                </c:pt>
                <c:pt idx="1938">
                  <c:v>24.95</c:v>
                </c:pt>
                <c:pt idx="1939">
                  <c:v>25.27</c:v>
                </c:pt>
                <c:pt idx="1940">
                  <c:v>24.31</c:v>
                </c:pt>
                <c:pt idx="1941">
                  <c:v>24.4</c:v>
                </c:pt>
                <c:pt idx="1942">
                  <c:v>23.89</c:v>
                </c:pt>
                <c:pt idx="1943">
                  <c:v>24.64</c:v>
                </c:pt>
                <c:pt idx="1944">
                  <c:v>25.99</c:v>
                </c:pt>
                <c:pt idx="1945">
                  <c:v>25.17</c:v>
                </c:pt>
                <c:pt idx="1946">
                  <c:v>25.74</c:v>
                </c:pt>
                <c:pt idx="1947">
                  <c:v>23.77</c:v>
                </c:pt>
                <c:pt idx="1948">
                  <c:v>24.1</c:v>
                </c:pt>
                <c:pt idx="1949">
                  <c:v>23.48</c:v>
                </c:pt>
                <c:pt idx="1950">
                  <c:v>22.74</c:v>
                </c:pt>
                <c:pt idx="1951">
                  <c:v>22.08</c:v>
                </c:pt>
                <c:pt idx="1952">
                  <c:v>22</c:v>
                </c:pt>
                <c:pt idx="1953">
                  <c:v>22.64</c:v>
                </c:pt>
                <c:pt idx="1954">
                  <c:v>22.96</c:v>
                </c:pt>
                <c:pt idx="1955">
                  <c:v>22.26</c:v>
                </c:pt>
                <c:pt idx="1956">
                  <c:v>22.23</c:v>
                </c:pt>
                <c:pt idx="1957">
                  <c:v>22.91</c:v>
                </c:pt>
                <c:pt idx="1958">
                  <c:v>22.32</c:v>
                </c:pt>
                <c:pt idx="1959">
                  <c:v>22.27</c:v>
                </c:pt>
                <c:pt idx="1960">
                  <c:v>21.54</c:v>
                </c:pt>
                <c:pt idx="1961">
                  <c:v>21.61</c:v>
                </c:pt>
                <c:pt idx="1962">
                  <c:v>20.29</c:v>
                </c:pt>
                <c:pt idx="1963">
                  <c:v>20.77</c:v>
                </c:pt>
                <c:pt idx="1964">
                  <c:v>22.31</c:v>
                </c:pt>
                <c:pt idx="1965">
                  <c:v>19.75</c:v>
                </c:pt>
                <c:pt idx="1966">
                  <c:v>20.260000000000002</c:v>
                </c:pt>
                <c:pt idx="1967">
                  <c:v>19.989999999999998</c:v>
                </c:pt>
                <c:pt idx="1968">
                  <c:v>20.05</c:v>
                </c:pt>
                <c:pt idx="1969">
                  <c:v>20.53</c:v>
                </c:pt>
                <c:pt idx="1970">
                  <c:v>21.69</c:v>
                </c:pt>
                <c:pt idx="1971">
                  <c:v>20.72</c:v>
                </c:pt>
                <c:pt idx="1972">
                  <c:v>19.53</c:v>
                </c:pt>
                <c:pt idx="1973">
                  <c:v>19.86</c:v>
                </c:pt>
                <c:pt idx="1974">
                  <c:v>22.99</c:v>
                </c:pt>
                <c:pt idx="1975">
                  <c:v>23.17</c:v>
                </c:pt>
                <c:pt idx="1976">
                  <c:v>31.12</c:v>
                </c:pt>
                <c:pt idx="1977">
                  <c:v>31.22</c:v>
                </c:pt>
                <c:pt idx="1978">
                  <c:v>33.75</c:v>
                </c:pt>
                <c:pt idx="1979">
                  <c:v>38.200000000000003</c:v>
                </c:pt>
                <c:pt idx="1980">
                  <c:v>35.090000000000003</c:v>
                </c:pt>
                <c:pt idx="1981">
                  <c:v>32.090000000000003</c:v>
                </c:pt>
                <c:pt idx="1982">
                  <c:v>32.24</c:v>
                </c:pt>
                <c:pt idx="1983">
                  <c:v>32.18</c:v>
                </c:pt>
                <c:pt idx="1984">
                  <c:v>32.57</c:v>
                </c:pt>
                <c:pt idx="1985">
                  <c:v>36.270000000000003</c:v>
                </c:pt>
                <c:pt idx="1986">
                  <c:v>36.630000000000003</c:v>
                </c:pt>
                <c:pt idx="1987">
                  <c:v>36.380000000000003</c:v>
                </c:pt>
                <c:pt idx="1988">
                  <c:v>37.840000000000003</c:v>
                </c:pt>
                <c:pt idx="1989">
                  <c:v>36.64</c:v>
                </c:pt>
                <c:pt idx="1990">
                  <c:v>33.659999999999997</c:v>
                </c:pt>
                <c:pt idx="1991">
                  <c:v>31.58</c:v>
                </c:pt>
                <c:pt idx="1992">
                  <c:v>31.55</c:v>
                </c:pt>
                <c:pt idx="1993">
                  <c:v>29.93</c:v>
                </c:pt>
                <c:pt idx="1994">
                  <c:v>27.32</c:v>
                </c:pt>
                <c:pt idx="1995">
                  <c:v>26.65</c:v>
                </c:pt>
                <c:pt idx="1996">
                  <c:v>29.8</c:v>
                </c:pt>
                <c:pt idx="1997">
                  <c:v>28.95</c:v>
                </c:pt>
                <c:pt idx="1998">
                  <c:v>27.43</c:v>
                </c:pt>
                <c:pt idx="1999">
                  <c:v>26.01</c:v>
                </c:pt>
                <c:pt idx="2000">
                  <c:v>25.66</c:v>
                </c:pt>
                <c:pt idx="2001">
                  <c:v>23.92</c:v>
                </c:pt>
                <c:pt idx="2002">
                  <c:v>23.84</c:v>
                </c:pt>
                <c:pt idx="2003">
                  <c:v>22.65</c:v>
                </c:pt>
                <c:pt idx="2004">
                  <c:v>23.22</c:v>
                </c:pt>
                <c:pt idx="2005">
                  <c:v>23.36</c:v>
                </c:pt>
                <c:pt idx="2006">
                  <c:v>24.55</c:v>
                </c:pt>
                <c:pt idx="2007">
                  <c:v>27.63</c:v>
                </c:pt>
                <c:pt idx="2008">
                  <c:v>27.92</c:v>
                </c:pt>
                <c:pt idx="2009">
                  <c:v>27.37</c:v>
                </c:pt>
                <c:pt idx="2010">
                  <c:v>26.11</c:v>
                </c:pt>
                <c:pt idx="2011">
                  <c:v>26.33</c:v>
                </c:pt>
                <c:pt idx="2012">
                  <c:v>27.19</c:v>
                </c:pt>
                <c:pt idx="2013">
                  <c:v>29.18</c:v>
                </c:pt>
                <c:pt idx="2014">
                  <c:v>28.56</c:v>
                </c:pt>
                <c:pt idx="2015">
                  <c:v>29.86</c:v>
                </c:pt>
                <c:pt idx="2016">
                  <c:v>30.27</c:v>
                </c:pt>
                <c:pt idx="2017">
                  <c:v>29.27</c:v>
                </c:pt>
                <c:pt idx="2018">
                  <c:v>26.79</c:v>
                </c:pt>
                <c:pt idx="2019">
                  <c:v>24.38</c:v>
                </c:pt>
                <c:pt idx="2020">
                  <c:v>24.01</c:v>
                </c:pt>
                <c:pt idx="2021">
                  <c:v>23.42</c:v>
                </c:pt>
                <c:pt idx="2022">
                  <c:v>24.36</c:v>
                </c:pt>
                <c:pt idx="2023">
                  <c:v>25.66</c:v>
                </c:pt>
                <c:pt idx="2024">
                  <c:v>25.07</c:v>
                </c:pt>
                <c:pt idx="2025">
                  <c:v>26.01</c:v>
                </c:pt>
                <c:pt idx="2026">
                  <c:v>28.69</c:v>
                </c:pt>
                <c:pt idx="2027">
                  <c:v>28.02</c:v>
                </c:pt>
                <c:pt idx="2028">
                  <c:v>25.17</c:v>
                </c:pt>
                <c:pt idx="2029">
                  <c:v>23.75</c:v>
                </c:pt>
                <c:pt idx="2030">
                  <c:v>23.45</c:v>
                </c:pt>
                <c:pt idx="2031">
                  <c:v>21.65</c:v>
                </c:pt>
                <c:pt idx="2032">
                  <c:v>21.65</c:v>
                </c:pt>
                <c:pt idx="2033">
                  <c:v>22.53</c:v>
                </c:pt>
                <c:pt idx="2034">
                  <c:v>23.16</c:v>
                </c:pt>
                <c:pt idx="2035">
                  <c:v>23.32</c:v>
                </c:pt>
                <c:pt idx="2036">
                  <c:v>23.97</c:v>
                </c:pt>
                <c:pt idx="2037">
                  <c:v>22.27</c:v>
                </c:pt>
                <c:pt idx="2038">
                  <c:v>22.06</c:v>
                </c:pt>
                <c:pt idx="2039">
                  <c:v>21.65</c:v>
                </c:pt>
                <c:pt idx="2040">
                  <c:v>21.47</c:v>
                </c:pt>
                <c:pt idx="2041">
                  <c:v>21.36</c:v>
                </c:pt>
                <c:pt idx="2042">
                  <c:v>20.67</c:v>
                </c:pt>
                <c:pt idx="2043">
                  <c:v>20.55</c:v>
                </c:pt>
                <c:pt idx="2044">
                  <c:v>21.29</c:v>
                </c:pt>
                <c:pt idx="2045">
                  <c:v>20.51</c:v>
                </c:pt>
                <c:pt idx="2046">
                  <c:v>21.55</c:v>
                </c:pt>
                <c:pt idx="2047">
                  <c:v>20.66</c:v>
                </c:pt>
                <c:pt idx="2048">
                  <c:v>20.38</c:v>
                </c:pt>
                <c:pt idx="2049">
                  <c:v>19.73</c:v>
                </c:pt>
                <c:pt idx="2050">
                  <c:v>19.84</c:v>
                </c:pt>
                <c:pt idx="2051">
                  <c:v>20.76</c:v>
                </c:pt>
                <c:pt idx="2052">
                  <c:v>19.66</c:v>
                </c:pt>
                <c:pt idx="2053">
                  <c:v>19.88</c:v>
                </c:pt>
                <c:pt idx="2054">
                  <c:v>19</c:v>
                </c:pt>
                <c:pt idx="2055">
                  <c:v>18.989999999999998</c:v>
                </c:pt>
                <c:pt idx="2056">
                  <c:v>19.350000000000001</c:v>
                </c:pt>
                <c:pt idx="2057">
                  <c:v>18.62</c:v>
                </c:pt>
                <c:pt idx="2058">
                  <c:v>18.63</c:v>
                </c:pt>
                <c:pt idx="2059">
                  <c:v>18.55</c:v>
                </c:pt>
                <c:pt idx="2060">
                  <c:v>19.190000000000001</c:v>
                </c:pt>
                <c:pt idx="2061">
                  <c:v>19.04</c:v>
                </c:pt>
                <c:pt idx="2062">
                  <c:v>19.579999999999998</c:v>
                </c:pt>
                <c:pt idx="2063">
                  <c:v>20.93</c:v>
                </c:pt>
                <c:pt idx="2064">
                  <c:v>19.14</c:v>
                </c:pt>
                <c:pt idx="2065">
                  <c:v>20.23</c:v>
                </c:pt>
                <c:pt idx="2066">
                  <c:v>19.43</c:v>
                </c:pt>
                <c:pt idx="2067">
                  <c:v>18.89</c:v>
                </c:pt>
                <c:pt idx="2068">
                  <c:v>18.25</c:v>
                </c:pt>
                <c:pt idx="2069">
                  <c:v>18.71</c:v>
                </c:pt>
                <c:pt idx="2070">
                  <c:v>18.510000000000002</c:v>
                </c:pt>
                <c:pt idx="2071">
                  <c:v>18.66</c:v>
                </c:pt>
                <c:pt idx="2072">
                  <c:v>18.29</c:v>
                </c:pt>
                <c:pt idx="2073">
                  <c:v>17.760000000000002</c:v>
                </c:pt>
                <c:pt idx="2074">
                  <c:v>18.690000000000001</c:v>
                </c:pt>
                <c:pt idx="2075">
                  <c:v>19.98</c:v>
                </c:pt>
                <c:pt idx="2076">
                  <c:v>20.51</c:v>
                </c:pt>
                <c:pt idx="2077">
                  <c:v>22.54</c:v>
                </c:pt>
                <c:pt idx="2078">
                  <c:v>22.81</c:v>
                </c:pt>
                <c:pt idx="2079">
                  <c:v>23.47</c:v>
                </c:pt>
                <c:pt idx="2080">
                  <c:v>24.66</c:v>
                </c:pt>
                <c:pt idx="2081">
                  <c:v>24.22</c:v>
                </c:pt>
                <c:pt idx="2082">
                  <c:v>23.37</c:v>
                </c:pt>
                <c:pt idx="2083">
                  <c:v>21.98</c:v>
                </c:pt>
                <c:pt idx="2084">
                  <c:v>21.82</c:v>
                </c:pt>
                <c:pt idx="2085">
                  <c:v>22.47</c:v>
                </c:pt>
                <c:pt idx="2086">
                  <c:v>23.66</c:v>
                </c:pt>
                <c:pt idx="2087">
                  <c:v>23.17</c:v>
                </c:pt>
                <c:pt idx="2088">
                  <c:v>21.51</c:v>
                </c:pt>
                <c:pt idx="2089">
                  <c:v>22.77</c:v>
                </c:pt>
                <c:pt idx="2090">
                  <c:v>21.61</c:v>
                </c:pt>
                <c:pt idx="2091">
                  <c:v>20.89</c:v>
                </c:pt>
                <c:pt idx="2092">
                  <c:v>22.06</c:v>
                </c:pt>
                <c:pt idx="2093">
                  <c:v>20.76</c:v>
                </c:pt>
                <c:pt idx="2094">
                  <c:v>20.39</c:v>
                </c:pt>
                <c:pt idx="2095">
                  <c:v>19.91</c:v>
                </c:pt>
                <c:pt idx="2096">
                  <c:v>19.440000000000001</c:v>
                </c:pt>
                <c:pt idx="2097">
                  <c:v>20.6</c:v>
                </c:pt>
                <c:pt idx="2098">
                  <c:v>21.97</c:v>
                </c:pt>
                <c:pt idx="2099">
                  <c:v>26.09</c:v>
                </c:pt>
                <c:pt idx="2100">
                  <c:v>24.17</c:v>
                </c:pt>
                <c:pt idx="2101">
                  <c:v>22.78</c:v>
                </c:pt>
                <c:pt idx="2102">
                  <c:v>21.18</c:v>
                </c:pt>
                <c:pt idx="2103">
                  <c:v>19.34</c:v>
                </c:pt>
                <c:pt idx="2104">
                  <c:v>20.32</c:v>
                </c:pt>
                <c:pt idx="2105">
                  <c:v>21.46</c:v>
                </c:pt>
                <c:pt idx="2106">
                  <c:v>22.79</c:v>
                </c:pt>
                <c:pt idx="2107">
                  <c:v>23.39</c:v>
                </c:pt>
                <c:pt idx="2108">
                  <c:v>20.57</c:v>
                </c:pt>
                <c:pt idx="2109">
                  <c:v>21.05</c:v>
                </c:pt>
                <c:pt idx="2110">
                  <c:v>20.98</c:v>
                </c:pt>
                <c:pt idx="2111">
                  <c:v>20.440000000000001</c:v>
                </c:pt>
                <c:pt idx="2112">
                  <c:v>19.64</c:v>
                </c:pt>
                <c:pt idx="2113">
                  <c:v>20.440000000000001</c:v>
                </c:pt>
                <c:pt idx="2114">
                  <c:v>21.69</c:v>
                </c:pt>
                <c:pt idx="2115">
                  <c:v>20.39</c:v>
                </c:pt>
                <c:pt idx="2116">
                  <c:v>19.89</c:v>
                </c:pt>
                <c:pt idx="2117">
                  <c:v>19.38</c:v>
                </c:pt>
                <c:pt idx="2118">
                  <c:v>18.989999999999998</c:v>
                </c:pt>
                <c:pt idx="2119">
                  <c:v>22.07</c:v>
                </c:pt>
                <c:pt idx="2120">
                  <c:v>22.59</c:v>
                </c:pt>
                <c:pt idx="2121">
                  <c:v>20.74</c:v>
                </c:pt>
                <c:pt idx="2122">
                  <c:v>21.32</c:v>
                </c:pt>
                <c:pt idx="2123">
                  <c:v>22.83</c:v>
                </c:pt>
                <c:pt idx="2124">
                  <c:v>22</c:v>
                </c:pt>
                <c:pt idx="2125">
                  <c:v>22.85</c:v>
                </c:pt>
                <c:pt idx="2126">
                  <c:v>21.22</c:v>
                </c:pt>
                <c:pt idx="2127">
                  <c:v>19.78</c:v>
                </c:pt>
                <c:pt idx="2128">
                  <c:v>20.58</c:v>
                </c:pt>
                <c:pt idx="2129">
                  <c:v>20.52</c:v>
                </c:pt>
                <c:pt idx="2130">
                  <c:v>21.48</c:v>
                </c:pt>
                <c:pt idx="2131">
                  <c:v>23.57</c:v>
                </c:pt>
                <c:pt idx="2132">
                  <c:v>22.78</c:v>
                </c:pt>
                <c:pt idx="2133">
                  <c:v>25.94</c:v>
                </c:pt>
                <c:pt idx="2134">
                  <c:v>24.8</c:v>
                </c:pt>
                <c:pt idx="2135">
                  <c:v>22.89</c:v>
                </c:pt>
                <c:pt idx="2136">
                  <c:v>22.4</c:v>
                </c:pt>
                <c:pt idx="2137">
                  <c:v>21.92</c:v>
                </c:pt>
                <c:pt idx="2138">
                  <c:v>21.94</c:v>
                </c:pt>
                <c:pt idx="2139">
                  <c:v>20.170000000000002</c:v>
                </c:pt>
                <c:pt idx="2140">
                  <c:v>20.02</c:v>
                </c:pt>
                <c:pt idx="2141">
                  <c:v>20.25</c:v>
                </c:pt>
                <c:pt idx="2142">
                  <c:v>19.36</c:v>
                </c:pt>
                <c:pt idx="2143">
                  <c:v>19.57</c:v>
                </c:pt>
                <c:pt idx="2144">
                  <c:v>19.71</c:v>
                </c:pt>
                <c:pt idx="2145">
                  <c:v>18</c:v>
                </c:pt>
                <c:pt idx="2146">
                  <c:v>17.670000000000002</c:v>
                </c:pt>
                <c:pt idx="2147">
                  <c:v>18.63</c:v>
                </c:pt>
                <c:pt idx="2148">
                  <c:v>18.62</c:v>
                </c:pt>
                <c:pt idx="2149">
                  <c:v>17.82</c:v>
                </c:pt>
                <c:pt idx="2150">
                  <c:v>18.16</c:v>
                </c:pt>
                <c:pt idx="2151">
                  <c:v>17.920000000000002</c:v>
                </c:pt>
                <c:pt idx="2152">
                  <c:v>18.260000000000002</c:v>
                </c:pt>
                <c:pt idx="2153">
                  <c:v>17.88</c:v>
                </c:pt>
                <c:pt idx="2154">
                  <c:v>17.89</c:v>
                </c:pt>
                <c:pt idx="2155">
                  <c:v>16.97</c:v>
                </c:pt>
                <c:pt idx="2156">
                  <c:v>16.23</c:v>
                </c:pt>
                <c:pt idx="2157">
                  <c:v>17.34</c:v>
                </c:pt>
                <c:pt idx="2158">
                  <c:v>20.100000000000001</c:v>
                </c:pt>
                <c:pt idx="2159">
                  <c:v>20.32</c:v>
                </c:pt>
                <c:pt idx="2160">
                  <c:v>23.01</c:v>
                </c:pt>
                <c:pt idx="2161">
                  <c:v>23.01</c:v>
                </c:pt>
                <c:pt idx="2162">
                  <c:v>23.13</c:v>
                </c:pt>
                <c:pt idx="2163">
                  <c:v>25.25</c:v>
                </c:pt>
                <c:pt idx="2164">
                  <c:v>24.79</c:v>
                </c:pt>
                <c:pt idx="2165">
                  <c:v>22.66</c:v>
                </c:pt>
                <c:pt idx="2166">
                  <c:v>24.8</c:v>
                </c:pt>
                <c:pt idx="2167">
                  <c:v>25.98</c:v>
                </c:pt>
                <c:pt idx="2168">
                  <c:v>31.06</c:v>
                </c:pt>
                <c:pt idx="2169">
                  <c:v>29.83</c:v>
                </c:pt>
                <c:pt idx="2170">
                  <c:v>28.2</c:v>
                </c:pt>
                <c:pt idx="2171">
                  <c:v>27.02</c:v>
                </c:pt>
                <c:pt idx="2172">
                  <c:v>28.75</c:v>
                </c:pt>
                <c:pt idx="2173">
                  <c:v>31.91</c:v>
                </c:pt>
                <c:pt idx="2174">
                  <c:v>28.55</c:v>
                </c:pt>
                <c:pt idx="2175">
                  <c:v>29.92</c:v>
                </c:pt>
                <c:pt idx="2176">
                  <c:v>34.340000000000003</c:v>
                </c:pt>
                <c:pt idx="2177">
                  <c:v>31.86</c:v>
                </c:pt>
                <c:pt idx="2178">
                  <c:v>28.4</c:v>
                </c:pt>
                <c:pt idx="2179">
                  <c:v>28.69</c:v>
                </c:pt>
                <c:pt idx="2180">
                  <c:v>30</c:v>
                </c:pt>
                <c:pt idx="2181">
                  <c:v>33.14</c:v>
                </c:pt>
                <c:pt idx="2182">
                  <c:v>31.8</c:v>
                </c:pt>
                <c:pt idx="2183">
                  <c:v>30.33</c:v>
                </c:pt>
                <c:pt idx="2184">
                  <c:v>31.14</c:v>
                </c:pt>
                <c:pt idx="2185">
                  <c:v>38.549999999999997</c:v>
                </c:pt>
                <c:pt idx="2186">
                  <c:v>39.6</c:v>
                </c:pt>
                <c:pt idx="2187">
                  <c:v>44.28</c:v>
                </c:pt>
                <c:pt idx="2188">
                  <c:v>36.479999999999997</c:v>
                </c:pt>
                <c:pt idx="2189">
                  <c:v>36.76</c:v>
                </c:pt>
                <c:pt idx="2190">
                  <c:v>41.43</c:v>
                </c:pt>
                <c:pt idx="2191">
                  <c:v>43.31</c:v>
                </c:pt>
                <c:pt idx="2192">
                  <c:v>37.9</c:v>
                </c:pt>
                <c:pt idx="2193">
                  <c:v>39.659999999999997</c:v>
                </c:pt>
                <c:pt idx="2194">
                  <c:v>45.29</c:v>
                </c:pt>
                <c:pt idx="2195">
                  <c:v>43.74</c:v>
                </c:pt>
                <c:pt idx="2196">
                  <c:v>38.57</c:v>
                </c:pt>
                <c:pt idx="2197">
                  <c:v>36.58</c:v>
                </c:pt>
                <c:pt idx="2198">
                  <c:v>35.94</c:v>
                </c:pt>
                <c:pt idx="2199">
                  <c:v>39.229999999999997</c:v>
                </c:pt>
                <c:pt idx="2200">
                  <c:v>38.630000000000003</c:v>
                </c:pt>
                <c:pt idx="2201">
                  <c:v>38.58</c:v>
                </c:pt>
                <c:pt idx="2202">
                  <c:v>36.619999999999997</c:v>
                </c:pt>
                <c:pt idx="2203">
                  <c:v>32.47</c:v>
                </c:pt>
                <c:pt idx="2204">
                  <c:v>34.659999999999997</c:v>
                </c:pt>
                <c:pt idx="2205">
                  <c:v>34.549999999999997</c:v>
                </c:pt>
                <c:pt idx="2206">
                  <c:v>34.869999999999997</c:v>
                </c:pt>
                <c:pt idx="2207">
                  <c:v>36.08</c:v>
                </c:pt>
                <c:pt idx="2208">
                  <c:v>40.950000000000003</c:v>
                </c:pt>
                <c:pt idx="2209">
                  <c:v>43.48</c:v>
                </c:pt>
                <c:pt idx="2210">
                  <c:v>40.47</c:v>
                </c:pt>
                <c:pt idx="2211">
                  <c:v>42.81</c:v>
                </c:pt>
                <c:pt idx="2212">
                  <c:v>41.2</c:v>
                </c:pt>
                <c:pt idx="2213">
                  <c:v>43.51</c:v>
                </c:pt>
                <c:pt idx="2214">
                  <c:v>45.74</c:v>
                </c:pt>
                <c:pt idx="2215">
                  <c:v>42.2</c:v>
                </c:pt>
                <c:pt idx="2216">
                  <c:v>40.07</c:v>
                </c:pt>
                <c:pt idx="2217">
                  <c:v>40.229999999999997</c:v>
                </c:pt>
                <c:pt idx="2218">
                  <c:v>38.96</c:v>
                </c:pt>
                <c:pt idx="2219">
                  <c:v>33.340000000000003</c:v>
                </c:pt>
                <c:pt idx="2220">
                  <c:v>34.82</c:v>
                </c:pt>
                <c:pt idx="2221">
                  <c:v>33.130000000000003</c:v>
                </c:pt>
                <c:pt idx="2222">
                  <c:v>33.11</c:v>
                </c:pt>
                <c:pt idx="2223">
                  <c:v>33.21</c:v>
                </c:pt>
                <c:pt idx="2224">
                  <c:v>31.53</c:v>
                </c:pt>
                <c:pt idx="2225">
                  <c:v>32.270000000000003</c:v>
                </c:pt>
                <c:pt idx="2226">
                  <c:v>32.380000000000003</c:v>
                </c:pt>
                <c:pt idx="2227">
                  <c:v>32.950000000000003</c:v>
                </c:pt>
                <c:pt idx="2228">
                  <c:v>32.42</c:v>
                </c:pt>
                <c:pt idx="2229">
                  <c:v>29.5</c:v>
                </c:pt>
                <c:pt idx="2230">
                  <c:v>28.05</c:v>
                </c:pt>
                <c:pt idx="2231">
                  <c:v>27.26</c:v>
                </c:pt>
                <c:pt idx="2232">
                  <c:v>27.76</c:v>
                </c:pt>
                <c:pt idx="2233">
                  <c:v>27.37</c:v>
                </c:pt>
                <c:pt idx="2234">
                  <c:v>26.01</c:v>
                </c:pt>
                <c:pt idx="2235">
                  <c:v>25.7</c:v>
                </c:pt>
                <c:pt idx="2236">
                  <c:v>28.09</c:v>
                </c:pt>
                <c:pt idx="2237">
                  <c:v>28.17</c:v>
                </c:pt>
                <c:pt idx="2238">
                  <c:v>28.47</c:v>
                </c:pt>
                <c:pt idx="2239">
                  <c:v>29.28</c:v>
                </c:pt>
                <c:pt idx="2240">
                  <c:v>29.03</c:v>
                </c:pt>
                <c:pt idx="2241">
                  <c:v>28.9</c:v>
                </c:pt>
                <c:pt idx="2242">
                  <c:v>27.95</c:v>
                </c:pt>
                <c:pt idx="2243">
                  <c:v>27.13</c:v>
                </c:pt>
                <c:pt idx="2244">
                  <c:v>25.5</c:v>
                </c:pt>
                <c:pt idx="2245">
                  <c:v>22.47</c:v>
                </c:pt>
                <c:pt idx="2246">
                  <c:v>21.84</c:v>
                </c:pt>
                <c:pt idx="2247">
                  <c:v>23.28</c:v>
                </c:pt>
                <c:pt idx="2248">
                  <c:v>22.15</c:v>
                </c:pt>
                <c:pt idx="2249">
                  <c:v>22.09</c:v>
                </c:pt>
                <c:pt idx="2250">
                  <c:v>26.01</c:v>
                </c:pt>
                <c:pt idx="2251">
                  <c:v>24.97</c:v>
                </c:pt>
                <c:pt idx="2252">
                  <c:v>25.43</c:v>
                </c:pt>
                <c:pt idx="2253">
                  <c:v>28.7</c:v>
                </c:pt>
                <c:pt idx="2254">
                  <c:v>25.31</c:v>
                </c:pt>
                <c:pt idx="2255">
                  <c:v>24.9</c:v>
                </c:pt>
                <c:pt idx="2256">
                  <c:v>25.58</c:v>
                </c:pt>
                <c:pt idx="2257">
                  <c:v>25.66</c:v>
                </c:pt>
                <c:pt idx="2258">
                  <c:v>26.81</c:v>
                </c:pt>
                <c:pt idx="2259">
                  <c:v>27.72</c:v>
                </c:pt>
                <c:pt idx="2260">
                  <c:v>31.31</c:v>
                </c:pt>
                <c:pt idx="2261">
                  <c:v>29.42</c:v>
                </c:pt>
                <c:pt idx="2262">
                  <c:v>29.96</c:v>
                </c:pt>
                <c:pt idx="2263">
                  <c:v>27.96</c:v>
                </c:pt>
                <c:pt idx="2264">
                  <c:v>25.04</c:v>
                </c:pt>
                <c:pt idx="2265">
                  <c:v>23.86</c:v>
                </c:pt>
                <c:pt idx="2266">
                  <c:v>22.78</c:v>
                </c:pt>
                <c:pt idx="2267">
                  <c:v>20.21</c:v>
                </c:pt>
                <c:pt idx="2268">
                  <c:v>21.48</c:v>
                </c:pt>
                <c:pt idx="2269">
                  <c:v>23.5</c:v>
                </c:pt>
                <c:pt idx="2270">
                  <c:v>22.18</c:v>
                </c:pt>
                <c:pt idx="2271">
                  <c:v>23.34</c:v>
                </c:pt>
                <c:pt idx="2272">
                  <c:v>24.42</c:v>
                </c:pt>
                <c:pt idx="2273">
                  <c:v>26.17</c:v>
                </c:pt>
                <c:pt idx="2274">
                  <c:v>24.46</c:v>
                </c:pt>
                <c:pt idx="2275">
                  <c:v>23.34</c:v>
                </c:pt>
                <c:pt idx="2276">
                  <c:v>24.37</c:v>
                </c:pt>
                <c:pt idx="2277">
                  <c:v>23.28</c:v>
                </c:pt>
                <c:pt idx="2278">
                  <c:v>25.46</c:v>
                </c:pt>
                <c:pt idx="2279">
                  <c:v>28.1</c:v>
                </c:pt>
                <c:pt idx="2280">
                  <c:v>30.11</c:v>
                </c:pt>
                <c:pt idx="2281">
                  <c:v>32.979999999999997</c:v>
                </c:pt>
                <c:pt idx="2282">
                  <c:v>29.24</c:v>
                </c:pt>
                <c:pt idx="2283">
                  <c:v>29.24</c:v>
                </c:pt>
                <c:pt idx="2284">
                  <c:v>28.6</c:v>
                </c:pt>
                <c:pt idx="2285">
                  <c:v>30.92</c:v>
                </c:pt>
                <c:pt idx="2286">
                  <c:v>31.95</c:v>
                </c:pt>
                <c:pt idx="2287">
                  <c:v>31.13</c:v>
                </c:pt>
                <c:pt idx="2288">
                  <c:v>29.23</c:v>
                </c:pt>
                <c:pt idx="2289">
                  <c:v>29.73</c:v>
                </c:pt>
                <c:pt idx="2290">
                  <c:v>28.11</c:v>
                </c:pt>
                <c:pt idx="2291">
                  <c:v>26.25</c:v>
                </c:pt>
                <c:pt idx="2292">
                  <c:v>27.67</c:v>
                </c:pt>
                <c:pt idx="2293">
                  <c:v>28.16</c:v>
                </c:pt>
                <c:pt idx="2294">
                  <c:v>27.88</c:v>
                </c:pt>
                <c:pt idx="2295">
                  <c:v>29.48</c:v>
                </c:pt>
                <c:pt idx="2296">
                  <c:v>29.67</c:v>
                </c:pt>
                <c:pt idx="2297">
                  <c:v>30.27</c:v>
                </c:pt>
                <c:pt idx="2298">
                  <c:v>31.36</c:v>
                </c:pt>
                <c:pt idx="2299">
                  <c:v>30.45</c:v>
                </c:pt>
                <c:pt idx="2300">
                  <c:v>27.42</c:v>
                </c:pt>
                <c:pt idx="2301">
                  <c:v>29.76</c:v>
                </c:pt>
                <c:pt idx="2302">
                  <c:v>29.65</c:v>
                </c:pt>
                <c:pt idx="2303">
                  <c:v>30.65</c:v>
                </c:pt>
                <c:pt idx="2304">
                  <c:v>30.45</c:v>
                </c:pt>
                <c:pt idx="2305">
                  <c:v>29.3</c:v>
                </c:pt>
                <c:pt idx="2306">
                  <c:v>25.87</c:v>
                </c:pt>
                <c:pt idx="2307">
                  <c:v>26.49</c:v>
                </c:pt>
                <c:pt idx="2308">
                  <c:v>27.21</c:v>
                </c:pt>
                <c:pt idx="2309">
                  <c:v>28.01</c:v>
                </c:pt>
                <c:pt idx="2310">
                  <c:v>27.88</c:v>
                </c:pt>
                <c:pt idx="2311">
                  <c:v>28.37</c:v>
                </c:pt>
                <c:pt idx="2312">
                  <c:v>29.22</c:v>
                </c:pt>
                <c:pt idx="2313">
                  <c:v>29.04</c:v>
                </c:pt>
                <c:pt idx="2314">
                  <c:v>26.67</c:v>
                </c:pt>
                <c:pt idx="2315">
                  <c:v>24.08</c:v>
                </c:pt>
                <c:pt idx="2316">
                  <c:v>24.54</c:v>
                </c:pt>
                <c:pt idx="2317">
                  <c:v>25.02</c:v>
                </c:pt>
                <c:pt idx="2318">
                  <c:v>24.79</c:v>
                </c:pt>
                <c:pt idx="2319">
                  <c:v>24.37</c:v>
                </c:pt>
                <c:pt idx="2320">
                  <c:v>24.84</c:v>
                </c:pt>
                <c:pt idx="2321">
                  <c:v>25.24</c:v>
                </c:pt>
                <c:pt idx="2322">
                  <c:v>25.15</c:v>
                </c:pt>
                <c:pt idx="2323">
                  <c:v>25.57</c:v>
                </c:pt>
                <c:pt idx="2324">
                  <c:v>24.13</c:v>
                </c:pt>
                <c:pt idx="2325">
                  <c:v>24.32</c:v>
                </c:pt>
                <c:pt idx="2326">
                  <c:v>25</c:v>
                </c:pt>
                <c:pt idx="2327">
                  <c:v>27.27</c:v>
                </c:pt>
                <c:pt idx="2328">
                  <c:v>26.6</c:v>
                </c:pt>
                <c:pt idx="2329">
                  <c:v>24.33</c:v>
                </c:pt>
                <c:pt idx="2330">
                  <c:v>24.04</c:v>
                </c:pt>
                <c:pt idx="2331">
                  <c:v>23.54</c:v>
                </c:pt>
                <c:pt idx="2332">
                  <c:v>22.73</c:v>
                </c:pt>
                <c:pt idx="2333">
                  <c:v>23.26</c:v>
                </c:pt>
                <c:pt idx="2334">
                  <c:v>22.06</c:v>
                </c:pt>
                <c:pt idx="2335">
                  <c:v>22.19</c:v>
                </c:pt>
                <c:pt idx="2336">
                  <c:v>22.65</c:v>
                </c:pt>
                <c:pt idx="2337">
                  <c:v>22.81</c:v>
                </c:pt>
                <c:pt idx="2338">
                  <c:v>22.59</c:v>
                </c:pt>
                <c:pt idx="2339">
                  <c:v>21.77</c:v>
                </c:pt>
                <c:pt idx="2340">
                  <c:v>21.93</c:v>
                </c:pt>
                <c:pt idx="2341">
                  <c:v>22.73</c:v>
                </c:pt>
                <c:pt idx="2342">
                  <c:v>24.94</c:v>
                </c:pt>
                <c:pt idx="2343">
                  <c:v>23.93</c:v>
                </c:pt>
                <c:pt idx="2344">
                  <c:v>23.9</c:v>
                </c:pt>
                <c:pt idx="2345">
                  <c:v>26.42</c:v>
                </c:pt>
                <c:pt idx="2346">
                  <c:v>25.02</c:v>
                </c:pt>
                <c:pt idx="2347">
                  <c:v>23.31</c:v>
                </c:pt>
                <c:pt idx="2348">
                  <c:v>22.62</c:v>
                </c:pt>
                <c:pt idx="2349">
                  <c:v>22.76</c:v>
                </c:pt>
                <c:pt idx="2350">
                  <c:v>23.53</c:v>
                </c:pt>
                <c:pt idx="2351">
                  <c:v>23.36</c:v>
                </c:pt>
                <c:pt idx="2352">
                  <c:v>24.4</c:v>
                </c:pt>
                <c:pt idx="2353">
                  <c:v>25.06</c:v>
                </c:pt>
                <c:pt idx="2354">
                  <c:v>25.07</c:v>
                </c:pt>
                <c:pt idx="2355">
                  <c:v>24.15</c:v>
                </c:pt>
                <c:pt idx="2356">
                  <c:v>25.62</c:v>
                </c:pt>
                <c:pt idx="2357">
                  <c:v>25.19</c:v>
                </c:pt>
                <c:pt idx="2358">
                  <c:v>27.44</c:v>
                </c:pt>
                <c:pt idx="2359">
                  <c:v>25.36</c:v>
                </c:pt>
                <c:pt idx="2360">
                  <c:v>26.62</c:v>
                </c:pt>
                <c:pt idx="2361">
                  <c:v>25.62</c:v>
                </c:pt>
                <c:pt idx="2362">
                  <c:v>26.13</c:v>
                </c:pt>
                <c:pt idx="2363">
                  <c:v>25.02</c:v>
                </c:pt>
                <c:pt idx="2364">
                  <c:v>26.86</c:v>
                </c:pt>
                <c:pt idx="2365">
                  <c:v>27.28</c:v>
                </c:pt>
                <c:pt idx="2366">
                  <c:v>27.26</c:v>
                </c:pt>
                <c:pt idx="2367">
                  <c:v>25.08</c:v>
                </c:pt>
                <c:pt idx="2368">
                  <c:v>24.46</c:v>
                </c:pt>
                <c:pt idx="2369">
                  <c:v>24.4</c:v>
                </c:pt>
                <c:pt idx="2370">
                  <c:v>27.62</c:v>
                </c:pt>
                <c:pt idx="2371">
                  <c:v>28.9</c:v>
                </c:pt>
                <c:pt idx="2372">
                  <c:v>27.57</c:v>
                </c:pt>
                <c:pt idx="2373">
                  <c:v>28.12</c:v>
                </c:pt>
                <c:pt idx="2374">
                  <c:v>25.39</c:v>
                </c:pt>
                <c:pt idx="2375">
                  <c:v>26.62</c:v>
                </c:pt>
                <c:pt idx="2376">
                  <c:v>26.21</c:v>
                </c:pt>
                <c:pt idx="2377">
                  <c:v>26.2</c:v>
                </c:pt>
                <c:pt idx="2378">
                  <c:v>23.43</c:v>
                </c:pt>
                <c:pt idx="2379">
                  <c:v>23.78</c:v>
                </c:pt>
                <c:pt idx="2380">
                  <c:v>24.02</c:v>
                </c:pt>
                <c:pt idx="2381">
                  <c:v>23.9</c:v>
                </c:pt>
                <c:pt idx="2382">
                  <c:v>25.32</c:v>
                </c:pt>
                <c:pt idx="2383">
                  <c:v>25.9</c:v>
                </c:pt>
                <c:pt idx="2384">
                  <c:v>26.51</c:v>
                </c:pt>
                <c:pt idx="2385">
                  <c:v>25.91</c:v>
                </c:pt>
                <c:pt idx="2386">
                  <c:v>22.4</c:v>
                </c:pt>
                <c:pt idx="2387">
                  <c:v>21.95</c:v>
                </c:pt>
                <c:pt idx="2388">
                  <c:v>21.75</c:v>
                </c:pt>
                <c:pt idx="2389">
                  <c:v>21.81</c:v>
                </c:pt>
                <c:pt idx="2390">
                  <c:v>21.7</c:v>
                </c:pt>
                <c:pt idx="2391">
                  <c:v>21.32</c:v>
                </c:pt>
                <c:pt idx="2392">
                  <c:v>23.06</c:v>
                </c:pt>
                <c:pt idx="2393">
                  <c:v>21.76</c:v>
                </c:pt>
                <c:pt idx="2394">
                  <c:v>22.63</c:v>
                </c:pt>
                <c:pt idx="2395">
                  <c:v>22.51</c:v>
                </c:pt>
                <c:pt idx="2396">
                  <c:v>21.09</c:v>
                </c:pt>
                <c:pt idx="2397">
                  <c:v>19.690000000000001</c:v>
                </c:pt>
                <c:pt idx="2398">
                  <c:v>18.66</c:v>
                </c:pt>
                <c:pt idx="2399">
                  <c:v>20.73</c:v>
                </c:pt>
                <c:pt idx="2400">
                  <c:v>20.350000000000001</c:v>
                </c:pt>
                <c:pt idx="2401">
                  <c:v>20.239999999999998</c:v>
                </c:pt>
                <c:pt idx="2402">
                  <c:v>17.96</c:v>
                </c:pt>
                <c:pt idx="2403">
                  <c:v>19.73</c:v>
                </c:pt>
                <c:pt idx="2404">
                  <c:v>19.95</c:v>
                </c:pt>
                <c:pt idx="2405">
                  <c:v>19.71</c:v>
                </c:pt>
                <c:pt idx="2406">
                  <c:v>18.68</c:v>
                </c:pt>
                <c:pt idx="2407">
                  <c:v>17.420000000000002</c:v>
                </c:pt>
                <c:pt idx="2408">
                  <c:v>19.07</c:v>
                </c:pt>
                <c:pt idx="2409">
                  <c:v>21.79</c:v>
                </c:pt>
                <c:pt idx="2410">
                  <c:v>21.46</c:v>
                </c:pt>
                <c:pt idx="2411">
                  <c:v>23.05</c:v>
                </c:pt>
                <c:pt idx="2412">
                  <c:v>23.32</c:v>
                </c:pt>
                <c:pt idx="2413">
                  <c:v>24.98</c:v>
                </c:pt>
                <c:pt idx="2414">
                  <c:v>23.23</c:v>
                </c:pt>
                <c:pt idx="2415">
                  <c:v>22.85</c:v>
                </c:pt>
                <c:pt idx="2416">
                  <c:v>24.52</c:v>
                </c:pt>
                <c:pt idx="2417">
                  <c:v>24.64</c:v>
                </c:pt>
                <c:pt idx="2418">
                  <c:v>25.59</c:v>
                </c:pt>
                <c:pt idx="2419">
                  <c:v>26.27</c:v>
                </c:pt>
                <c:pt idx="2420">
                  <c:v>27.4</c:v>
                </c:pt>
                <c:pt idx="2421">
                  <c:v>27.01</c:v>
                </c:pt>
                <c:pt idx="2422">
                  <c:v>26.6</c:v>
                </c:pt>
                <c:pt idx="2423">
                  <c:v>27.66</c:v>
                </c:pt>
                <c:pt idx="2424">
                  <c:v>28.45</c:v>
                </c:pt>
                <c:pt idx="2425">
                  <c:v>25.39</c:v>
                </c:pt>
                <c:pt idx="2426">
                  <c:v>25.03</c:v>
                </c:pt>
                <c:pt idx="2427">
                  <c:v>22.31</c:v>
                </c:pt>
                <c:pt idx="2428">
                  <c:v>23.07</c:v>
                </c:pt>
                <c:pt idx="2429">
                  <c:v>21.67</c:v>
                </c:pt>
                <c:pt idx="2430">
                  <c:v>23.3</c:v>
                </c:pt>
                <c:pt idx="2431">
                  <c:v>24.39</c:v>
                </c:pt>
                <c:pt idx="2432">
                  <c:v>22.95</c:v>
                </c:pt>
                <c:pt idx="2433">
                  <c:v>22.55</c:v>
                </c:pt>
                <c:pt idx="2434">
                  <c:v>22.4</c:v>
                </c:pt>
                <c:pt idx="2435">
                  <c:v>20.96</c:v>
                </c:pt>
                <c:pt idx="2436">
                  <c:v>21.21</c:v>
                </c:pt>
                <c:pt idx="2437">
                  <c:v>21.83</c:v>
                </c:pt>
                <c:pt idx="2438">
                  <c:v>24.63</c:v>
                </c:pt>
                <c:pt idx="2439">
                  <c:v>24.45</c:v>
                </c:pt>
                <c:pt idx="2440">
                  <c:v>22.93</c:v>
                </c:pt>
                <c:pt idx="2441">
                  <c:v>24.53</c:v>
                </c:pt>
                <c:pt idx="2442">
                  <c:v>20.98</c:v>
                </c:pt>
                <c:pt idx="2443">
                  <c:v>23.44</c:v>
                </c:pt>
                <c:pt idx="2444">
                  <c:v>23.82</c:v>
                </c:pt>
                <c:pt idx="2445">
                  <c:v>23.01</c:v>
                </c:pt>
                <c:pt idx="2446">
                  <c:v>22.03</c:v>
                </c:pt>
                <c:pt idx="2447">
                  <c:v>22.89</c:v>
                </c:pt>
                <c:pt idx="2448">
                  <c:v>23.77</c:v>
                </c:pt>
                <c:pt idx="2449">
                  <c:v>24.56</c:v>
                </c:pt>
                <c:pt idx="2450">
                  <c:v>25.25</c:v>
                </c:pt>
                <c:pt idx="2451">
                  <c:v>23.3</c:v>
                </c:pt>
                <c:pt idx="2452">
                  <c:v>24.03</c:v>
                </c:pt>
                <c:pt idx="2453">
                  <c:v>25.65</c:v>
                </c:pt>
                <c:pt idx="2454">
                  <c:v>25.19</c:v>
                </c:pt>
                <c:pt idx="2455">
                  <c:v>27.84</c:v>
                </c:pt>
                <c:pt idx="2456">
                  <c:v>27.79</c:v>
                </c:pt>
                <c:pt idx="2457">
                  <c:v>26.4</c:v>
                </c:pt>
                <c:pt idx="2458">
                  <c:v>26.06</c:v>
                </c:pt>
                <c:pt idx="2459">
                  <c:v>26.49</c:v>
                </c:pt>
                <c:pt idx="2460">
                  <c:v>25.41</c:v>
                </c:pt>
                <c:pt idx="2461">
                  <c:v>24.93</c:v>
                </c:pt>
                <c:pt idx="2462">
                  <c:v>24.46</c:v>
                </c:pt>
                <c:pt idx="2463">
                  <c:v>24.79</c:v>
                </c:pt>
                <c:pt idx="2464">
                  <c:v>22.06</c:v>
                </c:pt>
                <c:pt idx="2465">
                  <c:v>23.58</c:v>
                </c:pt>
                <c:pt idx="2466">
                  <c:v>20.49</c:v>
                </c:pt>
                <c:pt idx="2467">
                  <c:v>20.63</c:v>
                </c:pt>
                <c:pt idx="2468">
                  <c:v>22.84</c:v>
                </c:pt>
                <c:pt idx="2469">
                  <c:v>25.96</c:v>
                </c:pt>
                <c:pt idx="2470">
                  <c:v>26.05</c:v>
                </c:pt>
                <c:pt idx="2471">
                  <c:v>28.75</c:v>
                </c:pt>
                <c:pt idx="2472">
                  <c:v>28.19</c:v>
                </c:pt>
                <c:pt idx="2473">
                  <c:v>26.56</c:v>
                </c:pt>
                <c:pt idx="2474">
                  <c:v>23.9</c:v>
                </c:pt>
                <c:pt idx="2475">
                  <c:v>24.02</c:v>
                </c:pt>
                <c:pt idx="2476">
                  <c:v>21.64</c:v>
                </c:pt>
                <c:pt idx="2477">
                  <c:v>23.6</c:v>
                </c:pt>
                <c:pt idx="2478">
                  <c:v>24.26</c:v>
                </c:pt>
                <c:pt idx="2479">
                  <c:v>24.2</c:v>
                </c:pt>
                <c:pt idx="2480">
                  <c:v>21.34</c:v>
                </c:pt>
                <c:pt idx="2481">
                  <c:v>22.2</c:v>
                </c:pt>
                <c:pt idx="2482">
                  <c:v>22.09</c:v>
                </c:pt>
                <c:pt idx="2483">
                  <c:v>23.1</c:v>
                </c:pt>
                <c:pt idx="2484">
                  <c:v>23.16</c:v>
                </c:pt>
                <c:pt idx="2485">
                  <c:v>23</c:v>
                </c:pt>
                <c:pt idx="2486">
                  <c:v>21.66</c:v>
                </c:pt>
                <c:pt idx="2487">
                  <c:v>21.87</c:v>
                </c:pt>
                <c:pt idx="2488">
                  <c:v>22.7</c:v>
                </c:pt>
                <c:pt idx="2489">
                  <c:v>22.26</c:v>
                </c:pt>
                <c:pt idx="2490">
                  <c:v>22.07</c:v>
                </c:pt>
                <c:pt idx="2491">
                  <c:v>21.65</c:v>
                </c:pt>
                <c:pt idx="2492">
                  <c:v>22.74</c:v>
                </c:pt>
                <c:pt idx="2493">
                  <c:v>20.73</c:v>
                </c:pt>
                <c:pt idx="2494">
                  <c:v>20.96</c:v>
                </c:pt>
                <c:pt idx="2495">
                  <c:v>19.760000000000002</c:v>
                </c:pt>
                <c:pt idx="2496">
                  <c:v>19.11</c:v>
                </c:pt>
                <c:pt idx="2497">
                  <c:v>19.98</c:v>
                </c:pt>
                <c:pt idx="2498">
                  <c:v>21</c:v>
                </c:pt>
                <c:pt idx="2499">
                  <c:v>20.260000000000002</c:v>
                </c:pt>
                <c:pt idx="2500">
                  <c:v>22.33</c:v>
                </c:pt>
                <c:pt idx="2501">
                  <c:v>23.57</c:v>
                </c:pt>
                <c:pt idx="2502">
                  <c:v>24.18</c:v>
                </c:pt>
                <c:pt idx="2503">
                  <c:v>22.23</c:v>
                </c:pt>
                <c:pt idx="2504">
                  <c:v>21.77</c:v>
                </c:pt>
                <c:pt idx="2505">
                  <c:v>19.32</c:v>
                </c:pt>
                <c:pt idx="2506">
                  <c:v>20.58</c:v>
                </c:pt>
                <c:pt idx="2507">
                  <c:v>21.09</c:v>
                </c:pt>
                <c:pt idx="2508">
                  <c:v>21.25</c:v>
                </c:pt>
                <c:pt idx="2509">
                  <c:v>21.19</c:v>
                </c:pt>
                <c:pt idx="2510">
                  <c:v>21.48</c:v>
                </c:pt>
                <c:pt idx="2511">
                  <c:v>21.72</c:v>
                </c:pt>
                <c:pt idx="2512">
                  <c:v>23.06</c:v>
                </c:pt>
                <c:pt idx="2513">
                  <c:v>22.03</c:v>
                </c:pt>
                <c:pt idx="2514">
                  <c:v>21.91</c:v>
                </c:pt>
                <c:pt idx="2515">
                  <c:v>21.35</c:v>
                </c:pt>
                <c:pt idx="2516">
                  <c:v>23.78</c:v>
                </c:pt>
                <c:pt idx="2517">
                  <c:v>22.66</c:v>
                </c:pt>
                <c:pt idx="2518">
                  <c:v>22.43</c:v>
                </c:pt>
                <c:pt idx="2519">
                  <c:v>21.12</c:v>
                </c:pt>
                <c:pt idx="2520">
                  <c:v>23.07</c:v>
                </c:pt>
                <c:pt idx="2521">
                  <c:v>22.97</c:v>
                </c:pt>
                <c:pt idx="2522">
                  <c:v>23.09</c:v>
                </c:pt>
                <c:pt idx="2523">
                  <c:v>24.76</c:v>
                </c:pt>
                <c:pt idx="2524">
                  <c:v>24.64</c:v>
                </c:pt>
                <c:pt idx="2525">
                  <c:v>24.21</c:v>
                </c:pt>
                <c:pt idx="2526">
                  <c:v>27.01</c:v>
                </c:pt>
                <c:pt idx="2527">
                  <c:v>26.41</c:v>
                </c:pt>
                <c:pt idx="2528">
                  <c:v>25.73</c:v>
                </c:pt>
                <c:pt idx="2529">
                  <c:v>21.72</c:v>
                </c:pt>
                <c:pt idx="2530">
                  <c:v>21.71</c:v>
                </c:pt>
                <c:pt idx="2531">
                  <c:v>22.5</c:v>
                </c:pt>
                <c:pt idx="2532">
                  <c:v>22.84</c:v>
                </c:pt>
                <c:pt idx="2533">
                  <c:v>21.71</c:v>
                </c:pt>
                <c:pt idx="2534">
                  <c:v>19.66</c:v>
                </c:pt>
                <c:pt idx="2535">
                  <c:v>21.5</c:v>
                </c:pt>
                <c:pt idx="2536">
                  <c:v>21.72</c:v>
                </c:pt>
                <c:pt idx="2537">
                  <c:v>21.75</c:v>
                </c:pt>
                <c:pt idx="2538">
                  <c:v>20.82</c:v>
                </c:pt>
                <c:pt idx="2539">
                  <c:v>24.07</c:v>
                </c:pt>
                <c:pt idx="2540">
                  <c:v>23.02</c:v>
                </c:pt>
                <c:pt idx="2541">
                  <c:v>23.03</c:v>
                </c:pt>
                <c:pt idx="2542">
                  <c:v>23.54</c:v>
                </c:pt>
                <c:pt idx="2543">
                  <c:v>26.14</c:v>
                </c:pt>
                <c:pt idx="2544">
                  <c:v>24.95</c:v>
                </c:pt>
                <c:pt idx="2545">
                  <c:v>23.45</c:v>
                </c:pt>
                <c:pt idx="2546">
                  <c:v>23.12</c:v>
                </c:pt>
                <c:pt idx="2547">
                  <c:v>22.01</c:v>
                </c:pt>
                <c:pt idx="2548">
                  <c:v>21.54</c:v>
                </c:pt>
                <c:pt idx="2549">
                  <c:v>22.79</c:v>
                </c:pt>
                <c:pt idx="2550">
                  <c:v>21.25</c:v>
                </c:pt>
                <c:pt idx="2551">
                  <c:v>22.9</c:v>
                </c:pt>
                <c:pt idx="2552">
                  <c:v>23.07</c:v>
                </c:pt>
                <c:pt idx="2553">
                  <c:v>24.42</c:v>
                </c:pt>
                <c:pt idx="2554">
                  <c:v>24.38</c:v>
                </c:pt>
                <c:pt idx="2555">
                  <c:v>22.92</c:v>
                </c:pt>
                <c:pt idx="2556">
                  <c:v>23.51</c:v>
                </c:pt>
                <c:pt idx="2557">
                  <c:v>23.17</c:v>
                </c:pt>
                <c:pt idx="2558">
                  <c:v>26</c:v>
                </c:pt>
                <c:pt idx="2559">
                  <c:v>25.86</c:v>
                </c:pt>
                <c:pt idx="2560">
                  <c:v>23.89</c:v>
                </c:pt>
                <c:pt idx="2561">
                  <c:v>24.38</c:v>
                </c:pt>
                <c:pt idx="2562">
                  <c:v>25.2</c:v>
                </c:pt>
                <c:pt idx="2563">
                  <c:v>24.68</c:v>
                </c:pt>
                <c:pt idx="2564">
                  <c:v>23.37</c:v>
                </c:pt>
                <c:pt idx="2565">
                  <c:v>21.64</c:v>
                </c:pt>
                <c:pt idx="2566">
                  <c:v>21.06</c:v>
                </c:pt>
                <c:pt idx="2567">
                  <c:v>19.21</c:v>
                </c:pt>
                <c:pt idx="2568">
                  <c:v>21.5</c:v>
                </c:pt>
                <c:pt idx="2569">
                  <c:v>24.31</c:v>
                </c:pt>
                <c:pt idx="2570">
                  <c:v>23.82</c:v>
                </c:pt>
                <c:pt idx="2571">
                  <c:v>22.21</c:v>
                </c:pt>
                <c:pt idx="2572">
                  <c:v>21.24</c:v>
                </c:pt>
                <c:pt idx="2573">
                  <c:v>22.85</c:v>
                </c:pt>
                <c:pt idx="2574">
                  <c:v>24.41</c:v>
                </c:pt>
                <c:pt idx="2575">
                  <c:v>22.34</c:v>
                </c:pt>
                <c:pt idx="2576">
                  <c:v>20.77</c:v>
                </c:pt>
                <c:pt idx="2577">
                  <c:v>22.37</c:v>
                </c:pt>
                <c:pt idx="2578">
                  <c:v>22.96</c:v>
                </c:pt>
                <c:pt idx="2579">
                  <c:v>21.7</c:v>
                </c:pt>
                <c:pt idx="2580">
                  <c:v>21.49</c:v>
                </c:pt>
                <c:pt idx="2581">
                  <c:v>22.26</c:v>
                </c:pt>
                <c:pt idx="2582">
                  <c:v>23.31</c:v>
                </c:pt>
                <c:pt idx="2583">
                  <c:v>24.53</c:v>
                </c:pt>
                <c:pt idx="2584">
                  <c:v>24.86</c:v>
                </c:pt>
                <c:pt idx="2585">
                  <c:v>24.1</c:v>
                </c:pt>
                <c:pt idx="2586">
                  <c:v>25.47</c:v>
                </c:pt>
                <c:pt idx="2587">
                  <c:v>24.11</c:v>
                </c:pt>
                <c:pt idx="2588">
                  <c:v>24.03</c:v>
                </c:pt>
                <c:pt idx="2589">
                  <c:v>27.12</c:v>
                </c:pt>
                <c:pt idx="2590">
                  <c:v>28.41</c:v>
                </c:pt>
                <c:pt idx="2591">
                  <c:v>27.15</c:v>
                </c:pt>
                <c:pt idx="2592">
                  <c:v>24.39</c:v>
                </c:pt>
                <c:pt idx="2593">
                  <c:v>25.99</c:v>
                </c:pt>
                <c:pt idx="2594">
                  <c:v>27.25</c:v>
                </c:pt>
                <c:pt idx="2595">
                  <c:v>28.98</c:v>
                </c:pt>
                <c:pt idx="2596">
                  <c:v>29.4</c:v>
                </c:pt>
                <c:pt idx="2597">
                  <c:v>33.49</c:v>
                </c:pt>
                <c:pt idx="2598">
                  <c:v>28.95</c:v>
                </c:pt>
                <c:pt idx="2599">
                  <c:v>26.12</c:v>
                </c:pt>
                <c:pt idx="2600">
                  <c:v>27.02</c:v>
                </c:pt>
                <c:pt idx="2601">
                  <c:v>25.85</c:v>
                </c:pt>
                <c:pt idx="2602">
                  <c:v>27.37</c:v>
                </c:pt>
                <c:pt idx="2603">
                  <c:v>25.24</c:v>
                </c:pt>
                <c:pt idx="2604">
                  <c:v>26.97</c:v>
                </c:pt>
                <c:pt idx="2605">
                  <c:v>26.19</c:v>
                </c:pt>
                <c:pt idx="2606">
                  <c:v>26.2</c:v>
                </c:pt>
                <c:pt idx="2607">
                  <c:v>25.88</c:v>
                </c:pt>
                <c:pt idx="2608">
                  <c:v>28.5</c:v>
                </c:pt>
                <c:pt idx="2609">
                  <c:v>31.63</c:v>
                </c:pt>
                <c:pt idx="2610">
                  <c:v>30.77</c:v>
                </c:pt>
                <c:pt idx="2611">
                  <c:v>27.53</c:v>
                </c:pt>
                <c:pt idx="2612">
                  <c:v>28.2</c:v>
                </c:pt>
                <c:pt idx="2613">
                  <c:v>28.93</c:v>
                </c:pt>
                <c:pt idx="2614">
                  <c:v>29.87</c:v>
                </c:pt>
                <c:pt idx="2615">
                  <c:v>27.76</c:v>
                </c:pt>
                <c:pt idx="2616">
                  <c:v>26.05</c:v>
                </c:pt>
                <c:pt idx="2617">
                  <c:v>24.86</c:v>
                </c:pt>
                <c:pt idx="2618">
                  <c:v>24.34</c:v>
                </c:pt>
                <c:pt idx="2619">
                  <c:v>23.98</c:v>
                </c:pt>
                <c:pt idx="2620">
                  <c:v>23.96</c:v>
                </c:pt>
                <c:pt idx="2621">
                  <c:v>25.44</c:v>
                </c:pt>
                <c:pt idx="2622">
                  <c:v>26</c:v>
                </c:pt>
                <c:pt idx="2623">
                  <c:v>25.87</c:v>
                </c:pt>
                <c:pt idx="2624">
                  <c:v>24.32</c:v>
                </c:pt>
                <c:pt idx="2625">
                  <c:v>24.58</c:v>
                </c:pt>
                <c:pt idx="2626">
                  <c:v>24.47</c:v>
                </c:pt>
                <c:pt idx="2627">
                  <c:v>23.62</c:v>
                </c:pt>
                <c:pt idx="2628">
                  <c:v>23.65</c:v>
                </c:pt>
                <c:pt idx="2629">
                  <c:v>22.36</c:v>
                </c:pt>
                <c:pt idx="2630">
                  <c:v>21.48</c:v>
                </c:pt>
                <c:pt idx="2631">
                  <c:v>22.71</c:v>
                </c:pt>
                <c:pt idx="2632">
                  <c:v>23.05</c:v>
                </c:pt>
                <c:pt idx="2633">
                  <c:v>22.48</c:v>
                </c:pt>
                <c:pt idx="2634">
                  <c:v>22.77</c:v>
                </c:pt>
                <c:pt idx="2635">
                  <c:v>22.14</c:v>
                </c:pt>
                <c:pt idx="2636">
                  <c:v>22.32</c:v>
                </c:pt>
                <c:pt idx="2637">
                  <c:v>21.67</c:v>
                </c:pt>
                <c:pt idx="2638">
                  <c:v>21.48</c:v>
                </c:pt>
                <c:pt idx="2639">
                  <c:v>20.68</c:v>
                </c:pt>
                <c:pt idx="2640">
                  <c:v>20.5</c:v>
                </c:pt>
                <c:pt idx="2641">
                  <c:v>20.63</c:v>
                </c:pt>
                <c:pt idx="2642">
                  <c:v>20.88</c:v>
                </c:pt>
                <c:pt idx="2643">
                  <c:v>20.61</c:v>
                </c:pt>
                <c:pt idx="2644">
                  <c:v>22</c:v>
                </c:pt>
                <c:pt idx="2645">
                  <c:v>22.34</c:v>
                </c:pt>
                <c:pt idx="2646">
                  <c:v>22.45</c:v>
                </c:pt>
                <c:pt idx="2647">
                  <c:v>21.8</c:v>
                </c:pt>
                <c:pt idx="2648">
                  <c:v>20.29</c:v>
                </c:pt>
                <c:pt idx="2649">
                  <c:v>19.7</c:v>
                </c:pt>
                <c:pt idx="2650">
                  <c:v>19.54</c:v>
                </c:pt>
                <c:pt idx="2651">
                  <c:v>19.829999999999998</c:v>
                </c:pt>
                <c:pt idx="2652">
                  <c:v>21.16</c:v>
                </c:pt>
                <c:pt idx="2653">
                  <c:v>20.94</c:v>
                </c:pt>
                <c:pt idx="2654">
                  <c:v>19.22</c:v>
                </c:pt>
                <c:pt idx="2655">
                  <c:v>20.329999999999998</c:v>
                </c:pt>
                <c:pt idx="2656">
                  <c:v>20.11</c:v>
                </c:pt>
                <c:pt idx="2657">
                  <c:v>20.03</c:v>
                </c:pt>
                <c:pt idx="2658">
                  <c:v>20.03</c:v>
                </c:pt>
                <c:pt idx="2659">
                  <c:v>19.32</c:v>
                </c:pt>
                <c:pt idx="2660">
                  <c:v>19.45</c:v>
                </c:pt>
                <c:pt idx="2661">
                  <c:v>19.75</c:v>
                </c:pt>
                <c:pt idx="2662">
                  <c:v>19.649999999999999</c:v>
                </c:pt>
                <c:pt idx="2663">
                  <c:v>18.940000000000001</c:v>
                </c:pt>
                <c:pt idx="2664">
                  <c:v>18.940000000000001</c:v>
                </c:pt>
                <c:pt idx="2665">
                  <c:v>19.920000000000002</c:v>
                </c:pt>
                <c:pt idx="2666">
                  <c:v>19.39</c:v>
                </c:pt>
                <c:pt idx="2667">
                  <c:v>19.670000000000002</c:v>
                </c:pt>
                <c:pt idx="2668">
                  <c:v>19.600000000000001</c:v>
                </c:pt>
                <c:pt idx="2669">
                  <c:v>20.84</c:v>
                </c:pt>
                <c:pt idx="2670">
                  <c:v>20.74</c:v>
                </c:pt>
                <c:pt idx="2671">
                  <c:v>20.55</c:v>
                </c:pt>
                <c:pt idx="2672">
                  <c:v>20</c:v>
                </c:pt>
                <c:pt idx="2673">
                  <c:v>19.989999999999998</c:v>
                </c:pt>
                <c:pt idx="2674">
                  <c:v>18.62</c:v>
                </c:pt>
                <c:pt idx="2675">
                  <c:v>19.03</c:v>
                </c:pt>
                <c:pt idx="2676">
                  <c:v>18.79</c:v>
                </c:pt>
                <c:pt idx="2677">
                  <c:v>19.18</c:v>
                </c:pt>
                <c:pt idx="2678">
                  <c:v>19.190000000000001</c:v>
                </c:pt>
                <c:pt idx="2679">
                  <c:v>18.55</c:v>
                </c:pt>
                <c:pt idx="2680">
                  <c:v>17.88</c:v>
                </c:pt>
                <c:pt idx="2681">
                  <c:v>17.98</c:v>
                </c:pt>
                <c:pt idx="2682">
                  <c:v>18.02</c:v>
                </c:pt>
                <c:pt idx="2683">
                  <c:v>17.48</c:v>
                </c:pt>
                <c:pt idx="2684">
                  <c:v>17.05</c:v>
                </c:pt>
                <c:pt idx="2685">
                  <c:v>17.350000000000001</c:v>
                </c:pt>
                <c:pt idx="2686">
                  <c:v>17.47</c:v>
                </c:pt>
                <c:pt idx="2687">
                  <c:v>17.38</c:v>
                </c:pt>
                <c:pt idx="2688">
                  <c:v>17.04</c:v>
                </c:pt>
                <c:pt idx="2689">
                  <c:v>16.53</c:v>
                </c:pt>
                <c:pt idx="2690">
                  <c:v>16.54</c:v>
                </c:pt>
                <c:pt idx="2691">
                  <c:v>16.89</c:v>
                </c:pt>
                <c:pt idx="2692">
                  <c:v>17.690000000000001</c:v>
                </c:pt>
                <c:pt idx="2693">
                  <c:v>16.84</c:v>
                </c:pt>
                <c:pt idx="2694">
                  <c:v>17.53</c:v>
                </c:pt>
                <c:pt idx="2695">
                  <c:v>19.82</c:v>
                </c:pt>
                <c:pt idx="2696">
                  <c:v>20.79</c:v>
                </c:pt>
                <c:pt idx="2697">
                  <c:v>19.420000000000002</c:v>
                </c:pt>
                <c:pt idx="2698">
                  <c:v>18.46</c:v>
                </c:pt>
                <c:pt idx="2699">
                  <c:v>18.399999999999999</c:v>
                </c:pt>
                <c:pt idx="2700">
                  <c:v>18.59</c:v>
                </c:pt>
                <c:pt idx="2701">
                  <c:v>18.32</c:v>
                </c:pt>
                <c:pt idx="2702">
                  <c:v>18.260000000000002</c:v>
                </c:pt>
                <c:pt idx="2703">
                  <c:v>18.52</c:v>
                </c:pt>
                <c:pt idx="2704">
                  <c:v>20.25</c:v>
                </c:pt>
                <c:pt idx="2705">
                  <c:v>19.54</c:v>
                </c:pt>
                <c:pt idx="2706">
                  <c:v>19.93</c:v>
                </c:pt>
                <c:pt idx="2707">
                  <c:v>20.18</c:v>
                </c:pt>
                <c:pt idx="2708">
                  <c:v>20.74</c:v>
                </c:pt>
                <c:pt idx="2709">
                  <c:v>21.41</c:v>
                </c:pt>
                <c:pt idx="2710">
                  <c:v>21.88</c:v>
                </c:pt>
                <c:pt idx="2711">
                  <c:v>21.67</c:v>
                </c:pt>
                <c:pt idx="2712">
                  <c:v>19.47</c:v>
                </c:pt>
                <c:pt idx="2713">
                  <c:v>20.57</c:v>
                </c:pt>
                <c:pt idx="2714">
                  <c:v>21.23</c:v>
                </c:pt>
                <c:pt idx="2715">
                  <c:v>21.85</c:v>
                </c:pt>
                <c:pt idx="2716">
                  <c:v>21.54</c:v>
                </c:pt>
                <c:pt idx="2717">
                  <c:v>21.03</c:v>
                </c:pt>
                <c:pt idx="2718">
                  <c:v>22.71</c:v>
                </c:pt>
                <c:pt idx="2719">
                  <c:v>24.02</c:v>
                </c:pt>
                <c:pt idx="2720">
                  <c:v>24.86</c:v>
                </c:pt>
                <c:pt idx="2721">
                  <c:v>26.57</c:v>
                </c:pt>
                <c:pt idx="2722">
                  <c:v>30.51</c:v>
                </c:pt>
                <c:pt idx="2723">
                  <c:v>27.6</c:v>
                </c:pt>
                <c:pt idx="2724">
                  <c:v>26.79</c:v>
                </c:pt>
                <c:pt idx="2725">
                  <c:v>27.84</c:v>
                </c:pt>
                <c:pt idx="2726">
                  <c:v>28.72</c:v>
                </c:pt>
                <c:pt idx="2727">
                  <c:v>25.09</c:v>
                </c:pt>
                <c:pt idx="2728">
                  <c:v>24.24</c:v>
                </c:pt>
                <c:pt idx="2729">
                  <c:v>24.69</c:v>
                </c:pt>
                <c:pt idx="2730">
                  <c:v>24.28</c:v>
                </c:pt>
                <c:pt idx="2731">
                  <c:v>26.65</c:v>
                </c:pt>
                <c:pt idx="2732">
                  <c:v>28.62</c:v>
                </c:pt>
                <c:pt idx="2733">
                  <c:v>26.47</c:v>
                </c:pt>
                <c:pt idx="2734">
                  <c:v>25.46</c:v>
                </c:pt>
                <c:pt idx="2735">
                  <c:v>23.63</c:v>
                </c:pt>
                <c:pt idx="2736">
                  <c:v>24.28</c:v>
                </c:pt>
                <c:pt idx="2737">
                  <c:v>23.92</c:v>
                </c:pt>
                <c:pt idx="2738">
                  <c:v>23.67</c:v>
                </c:pt>
                <c:pt idx="2739">
                  <c:v>24.52</c:v>
                </c:pt>
                <c:pt idx="2740">
                  <c:v>24.91</c:v>
                </c:pt>
                <c:pt idx="2741">
                  <c:v>25.66</c:v>
                </c:pt>
                <c:pt idx="2742">
                  <c:v>27.2</c:v>
                </c:pt>
                <c:pt idx="2743">
                  <c:v>28.53</c:v>
                </c:pt>
                <c:pt idx="2744">
                  <c:v>29.06</c:v>
                </c:pt>
                <c:pt idx="2745">
                  <c:v>26.81</c:v>
                </c:pt>
                <c:pt idx="2746">
                  <c:v>26.15</c:v>
                </c:pt>
                <c:pt idx="2747">
                  <c:v>25.05</c:v>
                </c:pt>
                <c:pt idx="2748">
                  <c:v>24.81</c:v>
                </c:pt>
                <c:pt idx="2749">
                  <c:v>27.43</c:v>
                </c:pt>
                <c:pt idx="2750">
                  <c:v>26.62</c:v>
                </c:pt>
                <c:pt idx="2751">
                  <c:v>27.71</c:v>
                </c:pt>
                <c:pt idx="2752">
                  <c:v>26</c:v>
                </c:pt>
                <c:pt idx="2753">
                  <c:v>26.93</c:v>
                </c:pt>
                <c:pt idx="2754">
                  <c:v>27.64</c:v>
                </c:pt>
                <c:pt idx="2755">
                  <c:v>27.49</c:v>
                </c:pt>
                <c:pt idx="2756">
                  <c:v>29.65</c:v>
                </c:pt>
                <c:pt idx="2757">
                  <c:v>27.48</c:v>
                </c:pt>
                <c:pt idx="2758">
                  <c:v>27.78</c:v>
                </c:pt>
                <c:pt idx="2759">
                  <c:v>24.99</c:v>
                </c:pt>
                <c:pt idx="2760">
                  <c:v>25.07</c:v>
                </c:pt>
                <c:pt idx="2761">
                  <c:v>25.34</c:v>
                </c:pt>
                <c:pt idx="2762">
                  <c:v>22.41</c:v>
                </c:pt>
                <c:pt idx="2763">
                  <c:v>23.51</c:v>
                </c:pt>
                <c:pt idx="2764">
                  <c:v>24.88</c:v>
                </c:pt>
                <c:pt idx="2765">
                  <c:v>23.63</c:v>
                </c:pt>
                <c:pt idx="2766">
                  <c:v>24.86</c:v>
                </c:pt>
                <c:pt idx="2767">
                  <c:v>26.55</c:v>
                </c:pt>
                <c:pt idx="2768">
                  <c:v>27.7</c:v>
                </c:pt>
                <c:pt idx="2769">
                  <c:v>27.17</c:v>
                </c:pt>
                <c:pt idx="2770">
                  <c:v>31.74</c:v>
                </c:pt>
                <c:pt idx="2771">
                  <c:v>29.66</c:v>
                </c:pt>
                <c:pt idx="2772">
                  <c:v>27.55</c:v>
                </c:pt>
                <c:pt idx="2773">
                  <c:v>28.73</c:v>
                </c:pt>
                <c:pt idx="2774">
                  <c:v>28.14</c:v>
                </c:pt>
                <c:pt idx="2775">
                  <c:v>26.57</c:v>
                </c:pt>
                <c:pt idx="2776">
                  <c:v>26.85</c:v>
                </c:pt>
                <c:pt idx="2777">
                  <c:v>29.99</c:v>
                </c:pt>
                <c:pt idx="2778">
                  <c:v>26.6</c:v>
                </c:pt>
                <c:pt idx="2779">
                  <c:v>26.97</c:v>
                </c:pt>
                <c:pt idx="2780">
                  <c:v>28.67</c:v>
                </c:pt>
                <c:pt idx="2781">
                  <c:v>29.84</c:v>
                </c:pt>
                <c:pt idx="2782">
                  <c:v>27.99</c:v>
                </c:pt>
                <c:pt idx="2783">
                  <c:v>26.8</c:v>
                </c:pt>
                <c:pt idx="2784">
                  <c:v>25.79</c:v>
                </c:pt>
                <c:pt idx="2785">
                  <c:v>24.56</c:v>
                </c:pt>
                <c:pt idx="2786">
                  <c:v>25.28</c:v>
                </c:pt>
                <c:pt idx="2787">
                  <c:v>24.93</c:v>
                </c:pt>
                <c:pt idx="2788">
                  <c:v>23.37</c:v>
                </c:pt>
                <c:pt idx="2789">
                  <c:v>23.24</c:v>
                </c:pt>
                <c:pt idx="2790">
                  <c:v>23.25</c:v>
                </c:pt>
                <c:pt idx="2791">
                  <c:v>21.57</c:v>
                </c:pt>
                <c:pt idx="2792">
                  <c:v>22.03</c:v>
                </c:pt>
                <c:pt idx="2793">
                  <c:v>22.64</c:v>
                </c:pt>
                <c:pt idx="2794">
                  <c:v>22.57</c:v>
                </c:pt>
                <c:pt idx="2795">
                  <c:v>22.61</c:v>
                </c:pt>
                <c:pt idx="2796">
                  <c:v>22.57</c:v>
                </c:pt>
                <c:pt idx="2797">
                  <c:v>22.02</c:v>
                </c:pt>
                <c:pt idx="2798">
                  <c:v>21.66</c:v>
                </c:pt>
                <c:pt idx="2799">
                  <c:v>21.95</c:v>
                </c:pt>
                <c:pt idx="2800">
                  <c:v>22.19</c:v>
                </c:pt>
                <c:pt idx="2801">
                  <c:v>21.98</c:v>
                </c:pt>
                <c:pt idx="2802">
                  <c:v>21.67</c:v>
                </c:pt>
                <c:pt idx="2803">
                  <c:v>21.46</c:v>
                </c:pt>
                <c:pt idx="2804">
                  <c:v>22.03</c:v>
                </c:pt>
                <c:pt idx="2805">
                  <c:v>21.92</c:v>
                </c:pt>
                <c:pt idx="2806">
                  <c:v>21.37</c:v>
                </c:pt>
                <c:pt idx="2807">
                  <c:v>21.52</c:v>
                </c:pt>
                <c:pt idx="2808">
                  <c:v>20.27</c:v>
                </c:pt>
                <c:pt idx="2809">
                  <c:v>22.12</c:v>
                </c:pt>
                <c:pt idx="2810">
                  <c:v>24.69</c:v>
                </c:pt>
                <c:pt idx="2811">
                  <c:v>25.75</c:v>
                </c:pt>
                <c:pt idx="2812">
                  <c:v>26.76</c:v>
                </c:pt>
                <c:pt idx="2813">
                  <c:v>27.21</c:v>
                </c:pt>
                <c:pt idx="2814">
                  <c:v>25.43</c:v>
                </c:pt>
                <c:pt idx="2815">
                  <c:v>26.49</c:v>
                </c:pt>
                <c:pt idx="2816">
                  <c:v>28.35</c:v>
                </c:pt>
                <c:pt idx="2817">
                  <c:v>28.08</c:v>
                </c:pt>
                <c:pt idx="2818">
                  <c:v>27.43</c:v>
                </c:pt>
                <c:pt idx="2819">
                  <c:v>27.12</c:v>
                </c:pt>
                <c:pt idx="2820">
                  <c:v>25.89</c:v>
                </c:pt>
                <c:pt idx="2821">
                  <c:v>24.12</c:v>
                </c:pt>
                <c:pt idx="2822">
                  <c:v>24.29</c:v>
                </c:pt>
                <c:pt idx="2823">
                  <c:v>25.62</c:v>
                </c:pt>
                <c:pt idx="2824">
                  <c:v>30.32</c:v>
                </c:pt>
                <c:pt idx="2825">
                  <c:v>27.55</c:v>
                </c:pt>
                <c:pt idx="2826">
                  <c:v>29.61</c:v>
                </c:pt>
                <c:pt idx="2827">
                  <c:v>28.56</c:v>
                </c:pt>
                <c:pt idx="2828">
                  <c:v>29.91</c:v>
                </c:pt>
                <c:pt idx="2829">
                  <c:v>29.78</c:v>
                </c:pt>
                <c:pt idx="2830">
                  <c:v>30.96</c:v>
                </c:pt>
                <c:pt idx="2831">
                  <c:v>31.93</c:v>
                </c:pt>
                <c:pt idx="2832">
                  <c:v>32.840000000000003</c:v>
                </c:pt>
                <c:pt idx="2833">
                  <c:v>30.45</c:v>
                </c:pt>
                <c:pt idx="2834">
                  <c:v>29.04</c:v>
                </c:pt>
                <c:pt idx="2835">
                  <c:v>27.04</c:v>
                </c:pt>
                <c:pt idx="2836">
                  <c:v>28.58</c:v>
                </c:pt>
                <c:pt idx="2837">
                  <c:v>29.17</c:v>
                </c:pt>
                <c:pt idx="2838">
                  <c:v>28.64</c:v>
                </c:pt>
                <c:pt idx="2839">
                  <c:v>31.21</c:v>
                </c:pt>
                <c:pt idx="2840">
                  <c:v>34.72</c:v>
                </c:pt>
                <c:pt idx="2841">
                  <c:v>34.07</c:v>
                </c:pt>
                <c:pt idx="2842">
                  <c:v>29.94</c:v>
                </c:pt>
                <c:pt idx="2843">
                  <c:v>31.69</c:v>
                </c:pt>
                <c:pt idx="2844">
                  <c:v>31.91</c:v>
                </c:pt>
                <c:pt idx="2845">
                  <c:v>29.44</c:v>
                </c:pt>
                <c:pt idx="2846">
                  <c:v>28.46</c:v>
                </c:pt>
                <c:pt idx="2847">
                  <c:v>26.12</c:v>
                </c:pt>
                <c:pt idx="2848">
                  <c:v>26.33</c:v>
                </c:pt>
                <c:pt idx="2849">
                  <c:v>25.61</c:v>
                </c:pt>
                <c:pt idx="2850">
                  <c:v>24.13</c:v>
                </c:pt>
                <c:pt idx="2851">
                  <c:v>24.16</c:v>
                </c:pt>
                <c:pt idx="2852">
                  <c:v>25.38</c:v>
                </c:pt>
                <c:pt idx="2853">
                  <c:v>28.16</c:v>
                </c:pt>
                <c:pt idx="2854">
                  <c:v>28.49</c:v>
                </c:pt>
                <c:pt idx="2855">
                  <c:v>27.4</c:v>
                </c:pt>
                <c:pt idx="2856">
                  <c:v>25.96</c:v>
                </c:pt>
                <c:pt idx="2857">
                  <c:v>24.02</c:v>
                </c:pt>
                <c:pt idx="2858">
                  <c:v>25.48</c:v>
                </c:pt>
                <c:pt idx="2859">
                  <c:v>24.2</c:v>
                </c:pt>
                <c:pt idx="2860">
                  <c:v>24.23</c:v>
                </c:pt>
                <c:pt idx="2861">
                  <c:v>25.78</c:v>
                </c:pt>
                <c:pt idx="2862">
                  <c:v>23.91</c:v>
                </c:pt>
                <c:pt idx="2863">
                  <c:v>24.86</c:v>
                </c:pt>
                <c:pt idx="2864">
                  <c:v>24.44</c:v>
                </c:pt>
                <c:pt idx="2865">
                  <c:v>24.35</c:v>
                </c:pt>
                <c:pt idx="2866">
                  <c:v>24</c:v>
                </c:pt>
                <c:pt idx="2867">
                  <c:v>23.54</c:v>
                </c:pt>
                <c:pt idx="2868">
                  <c:v>24.26</c:v>
                </c:pt>
                <c:pt idx="2869">
                  <c:v>23.71</c:v>
                </c:pt>
                <c:pt idx="2870">
                  <c:v>21.89</c:v>
                </c:pt>
                <c:pt idx="2871">
                  <c:v>21.47</c:v>
                </c:pt>
                <c:pt idx="2872">
                  <c:v>21.23</c:v>
                </c:pt>
                <c:pt idx="2873">
                  <c:v>20.76</c:v>
                </c:pt>
                <c:pt idx="2874">
                  <c:v>21.35</c:v>
                </c:pt>
                <c:pt idx="2875">
                  <c:v>22.08</c:v>
                </c:pt>
                <c:pt idx="2876">
                  <c:v>20.57</c:v>
                </c:pt>
                <c:pt idx="2877">
                  <c:v>20.6</c:v>
                </c:pt>
                <c:pt idx="2878">
                  <c:v>22.14</c:v>
                </c:pt>
                <c:pt idx="2879">
                  <c:v>22.76</c:v>
                </c:pt>
                <c:pt idx="2880">
                  <c:v>22.64</c:v>
                </c:pt>
                <c:pt idx="2881">
                  <c:v>21.59</c:v>
                </c:pt>
                <c:pt idx="2882">
                  <c:v>21.38</c:v>
                </c:pt>
                <c:pt idx="2883">
                  <c:v>19.579999999999998</c:v>
                </c:pt>
                <c:pt idx="2884">
                  <c:v>20.39</c:v>
                </c:pt>
                <c:pt idx="2885">
                  <c:v>19.670000000000002</c:v>
                </c:pt>
                <c:pt idx="2886">
                  <c:v>19.920000000000002</c:v>
                </c:pt>
                <c:pt idx="2887">
                  <c:v>20.7</c:v>
                </c:pt>
                <c:pt idx="2888">
                  <c:v>20.7</c:v>
                </c:pt>
                <c:pt idx="2889">
                  <c:v>21.45</c:v>
                </c:pt>
                <c:pt idx="2890">
                  <c:v>23.12</c:v>
                </c:pt>
                <c:pt idx="2891">
                  <c:v>22.81</c:v>
                </c:pt>
                <c:pt idx="2892">
                  <c:v>23.17</c:v>
                </c:pt>
                <c:pt idx="2893">
                  <c:v>22.34</c:v>
                </c:pt>
                <c:pt idx="2894">
                  <c:v>21.71</c:v>
                </c:pt>
                <c:pt idx="2895">
                  <c:v>19.38</c:v>
                </c:pt>
                <c:pt idx="2896">
                  <c:v>20.02</c:v>
                </c:pt>
                <c:pt idx="2897">
                  <c:v>20.67</c:v>
                </c:pt>
                <c:pt idx="2898">
                  <c:v>21.2</c:v>
                </c:pt>
                <c:pt idx="2899">
                  <c:v>20.88</c:v>
                </c:pt>
                <c:pt idx="2900">
                  <c:v>20.010000000000002</c:v>
                </c:pt>
                <c:pt idx="2901">
                  <c:v>19.059999999999999</c:v>
                </c:pt>
                <c:pt idx="2902">
                  <c:v>18.760000000000002</c:v>
                </c:pt>
                <c:pt idx="2903">
                  <c:v>18.920000000000002</c:v>
                </c:pt>
                <c:pt idx="2904">
                  <c:v>20.09</c:v>
                </c:pt>
                <c:pt idx="2905">
                  <c:v>21.63</c:v>
                </c:pt>
                <c:pt idx="2906">
                  <c:v>22.48</c:v>
                </c:pt>
                <c:pt idx="2907">
                  <c:v>23.25</c:v>
                </c:pt>
                <c:pt idx="2908">
                  <c:v>24.01</c:v>
                </c:pt>
                <c:pt idx="2909">
                  <c:v>22.09</c:v>
                </c:pt>
                <c:pt idx="2910">
                  <c:v>21.14</c:v>
                </c:pt>
                <c:pt idx="2911">
                  <c:v>22.91</c:v>
                </c:pt>
                <c:pt idx="2912">
                  <c:v>22.61</c:v>
                </c:pt>
                <c:pt idx="2913">
                  <c:v>23.6</c:v>
                </c:pt>
                <c:pt idx="2914">
                  <c:v>22.51</c:v>
                </c:pt>
                <c:pt idx="2915">
                  <c:v>22.34</c:v>
                </c:pt>
                <c:pt idx="2916">
                  <c:v>23.74</c:v>
                </c:pt>
                <c:pt idx="2917">
                  <c:v>25.24</c:v>
                </c:pt>
                <c:pt idx="2918">
                  <c:v>24</c:v>
                </c:pt>
                <c:pt idx="2919">
                  <c:v>23.01</c:v>
                </c:pt>
                <c:pt idx="2920">
                  <c:v>22</c:v>
                </c:pt>
                <c:pt idx="2921">
                  <c:v>22.69</c:v>
                </c:pt>
                <c:pt idx="2922">
                  <c:v>21.62</c:v>
                </c:pt>
                <c:pt idx="2923">
                  <c:v>20.56</c:v>
                </c:pt>
                <c:pt idx="2924">
                  <c:v>20.09</c:v>
                </c:pt>
                <c:pt idx="2925">
                  <c:v>19.89</c:v>
                </c:pt>
                <c:pt idx="2926">
                  <c:v>21.89</c:v>
                </c:pt>
                <c:pt idx="2927">
                  <c:v>21.01</c:v>
                </c:pt>
                <c:pt idx="2928">
                  <c:v>22.32</c:v>
                </c:pt>
                <c:pt idx="2929">
                  <c:v>21.75</c:v>
                </c:pt>
                <c:pt idx="2930">
                  <c:v>20.55</c:v>
                </c:pt>
                <c:pt idx="2931">
                  <c:v>20.420000000000002</c:v>
                </c:pt>
                <c:pt idx="2932">
                  <c:v>20.48</c:v>
                </c:pt>
                <c:pt idx="2933">
                  <c:v>20.91</c:v>
                </c:pt>
                <c:pt idx="2934">
                  <c:v>21.54</c:v>
                </c:pt>
                <c:pt idx="2935">
                  <c:v>23.84</c:v>
                </c:pt>
                <c:pt idx="2936">
                  <c:v>22.87</c:v>
                </c:pt>
                <c:pt idx="2937">
                  <c:v>24.4</c:v>
                </c:pt>
                <c:pt idx="2938">
                  <c:v>22.44</c:v>
                </c:pt>
                <c:pt idx="2939">
                  <c:v>22.23</c:v>
                </c:pt>
                <c:pt idx="2940">
                  <c:v>19.71</c:v>
                </c:pt>
                <c:pt idx="2941">
                  <c:v>20.56</c:v>
                </c:pt>
                <c:pt idx="2942">
                  <c:v>22</c:v>
                </c:pt>
                <c:pt idx="2943">
                  <c:v>23.03</c:v>
                </c:pt>
                <c:pt idx="2944">
                  <c:v>25.41</c:v>
                </c:pt>
                <c:pt idx="2945">
                  <c:v>24.92</c:v>
                </c:pt>
                <c:pt idx="2946">
                  <c:v>25.85</c:v>
                </c:pt>
                <c:pt idx="2947">
                  <c:v>26.35</c:v>
                </c:pt>
                <c:pt idx="2948">
                  <c:v>28.61</c:v>
                </c:pt>
                <c:pt idx="2949">
                  <c:v>30.99</c:v>
                </c:pt>
                <c:pt idx="2950">
                  <c:v>31.84</c:v>
                </c:pt>
                <c:pt idx="2951">
                  <c:v>41.76</c:v>
                </c:pt>
                <c:pt idx="2952">
                  <c:v>38.869999999999997</c:v>
                </c:pt>
                <c:pt idx="2953">
                  <c:v>40.56</c:v>
                </c:pt>
                <c:pt idx="2954">
                  <c:v>43.74</c:v>
                </c:pt>
                <c:pt idx="2955">
                  <c:v>42.66</c:v>
                </c:pt>
                <c:pt idx="2956">
                  <c:v>37.75</c:v>
                </c:pt>
                <c:pt idx="2957">
                  <c:v>35.81</c:v>
                </c:pt>
                <c:pt idx="2958">
                  <c:v>35.26</c:v>
                </c:pt>
                <c:pt idx="2959">
                  <c:v>34</c:v>
                </c:pt>
                <c:pt idx="2960">
                  <c:v>31.93</c:v>
                </c:pt>
                <c:pt idx="2961">
                  <c:v>32.32</c:v>
                </c:pt>
                <c:pt idx="2962">
                  <c:v>31.18</c:v>
                </c:pt>
                <c:pt idx="2963">
                  <c:v>31.34</c:v>
                </c:pt>
                <c:pt idx="2964">
                  <c:v>31.97</c:v>
                </c:pt>
                <c:pt idx="2965">
                  <c:v>33.39</c:v>
                </c:pt>
                <c:pt idx="2966">
                  <c:v>35.119999999999997</c:v>
                </c:pt>
                <c:pt idx="2967">
                  <c:v>34.83</c:v>
                </c:pt>
                <c:pt idx="2968">
                  <c:v>31.6</c:v>
                </c:pt>
                <c:pt idx="2969">
                  <c:v>31.5</c:v>
                </c:pt>
                <c:pt idx="2970">
                  <c:v>35.270000000000003</c:v>
                </c:pt>
                <c:pt idx="2971">
                  <c:v>35.31</c:v>
                </c:pt>
                <c:pt idx="2972">
                  <c:v>32.880000000000003</c:v>
                </c:pt>
                <c:pt idx="2973">
                  <c:v>35.08</c:v>
                </c:pt>
                <c:pt idx="2974">
                  <c:v>34.950000000000003</c:v>
                </c:pt>
                <c:pt idx="2975">
                  <c:v>34.11</c:v>
                </c:pt>
                <c:pt idx="2976">
                  <c:v>32.25</c:v>
                </c:pt>
                <c:pt idx="2977">
                  <c:v>32</c:v>
                </c:pt>
                <c:pt idx="2978">
                  <c:v>30.95</c:v>
                </c:pt>
                <c:pt idx="2979">
                  <c:v>29.46</c:v>
                </c:pt>
                <c:pt idx="2980">
                  <c:v>28.42</c:v>
                </c:pt>
                <c:pt idx="2981">
                  <c:v>31.64</c:v>
                </c:pt>
                <c:pt idx="2982">
                  <c:v>33.46</c:v>
                </c:pt>
                <c:pt idx="2983">
                  <c:v>33.56</c:v>
                </c:pt>
                <c:pt idx="2984">
                  <c:v>32.31</c:v>
                </c:pt>
                <c:pt idx="2985">
                  <c:v>30.71</c:v>
                </c:pt>
                <c:pt idx="2986">
                  <c:v>30.5</c:v>
                </c:pt>
                <c:pt idx="2987">
                  <c:v>28.8</c:v>
                </c:pt>
                <c:pt idx="2988">
                  <c:v>29.13</c:v>
                </c:pt>
                <c:pt idx="2989">
                  <c:v>28.62</c:v>
                </c:pt>
                <c:pt idx="2990">
                  <c:v>27.44</c:v>
                </c:pt>
                <c:pt idx="2991">
                  <c:v>29.35</c:v>
                </c:pt>
                <c:pt idx="2992">
                  <c:v>26.47</c:v>
                </c:pt>
                <c:pt idx="2993">
                  <c:v>26.56</c:v>
                </c:pt>
                <c:pt idx="2994">
                  <c:v>25.56</c:v>
                </c:pt>
                <c:pt idx="2995">
                  <c:v>25.07</c:v>
                </c:pt>
                <c:pt idx="2996">
                  <c:v>24.46</c:v>
                </c:pt>
                <c:pt idx="2997">
                  <c:v>24.12</c:v>
                </c:pt>
                <c:pt idx="2998">
                  <c:v>24.19</c:v>
                </c:pt>
                <c:pt idx="2999">
                  <c:v>23.25</c:v>
                </c:pt>
                <c:pt idx="3000">
                  <c:v>23.79</c:v>
                </c:pt>
                <c:pt idx="3001">
                  <c:v>24</c:v>
                </c:pt>
                <c:pt idx="3002">
                  <c:v>25.9</c:v>
                </c:pt>
                <c:pt idx="3003">
                  <c:v>25.18</c:v>
                </c:pt>
                <c:pt idx="3004">
                  <c:v>23.84</c:v>
                </c:pt>
                <c:pt idx="3005">
                  <c:v>25.77</c:v>
                </c:pt>
                <c:pt idx="3006">
                  <c:v>24.08</c:v>
                </c:pt>
                <c:pt idx="3007">
                  <c:v>23.02</c:v>
                </c:pt>
                <c:pt idx="3008">
                  <c:v>23.71</c:v>
                </c:pt>
                <c:pt idx="3009">
                  <c:v>23.49</c:v>
                </c:pt>
                <c:pt idx="3010">
                  <c:v>25.62</c:v>
                </c:pt>
                <c:pt idx="3011">
                  <c:v>25.3</c:v>
                </c:pt>
                <c:pt idx="3012">
                  <c:v>24.87</c:v>
                </c:pt>
                <c:pt idx="3013">
                  <c:v>25.91</c:v>
                </c:pt>
                <c:pt idx="3014">
                  <c:v>24.63</c:v>
                </c:pt>
                <c:pt idx="3015">
                  <c:v>24.26</c:v>
                </c:pt>
                <c:pt idx="3016">
                  <c:v>23.29</c:v>
                </c:pt>
                <c:pt idx="3017">
                  <c:v>22.58</c:v>
                </c:pt>
                <c:pt idx="3018">
                  <c:v>23.67</c:v>
                </c:pt>
                <c:pt idx="3019">
                  <c:v>22.5</c:v>
                </c:pt>
                <c:pt idx="3020">
                  <c:v>22.62</c:v>
                </c:pt>
                <c:pt idx="3021">
                  <c:v>22.29</c:v>
                </c:pt>
                <c:pt idx="3022">
                  <c:v>21.59</c:v>
                </c:pt>
                <c:pt idx="3023">
                  <c:v>21.4</c:v>
                </c:pt>
                <c:pt idx="3024">
                  <c:v>23.8</c:v>
                </c:pt>
                <c:pt idx="3025">
                  <c:v>22.71</c:v>
                </c:pt>
                <c:pt idx="3026">
                  <c:v>21.34</c:v>
                </c:pt>
                <c:pt idx="3027">
                  <c:v>20.45</c:v>
                </c:pt>
                <c:pt idx="3028">
                  <c:v>21.94</c:v>
                </c:pt>
                <c:pt idx="3029">
                  <c:v>21.83</c:v>
                </c:pt>
                <c:pt idx="3030">
                  <c:v>22.13</c:v>
                </c:pt>
                <c:pt idx="3031">
                  <c:v>22.36</c:v>
                </c:pt>
                <c:pt idx="3032">
                  <c:v>22.6</c:v>
                </c:pt>
                <c:pt idx="3033">
                  <c:v>23.58</c:v>
                </c:pt>
                <c:pt idx="3034">
                  <c:v>22.7</c:v>
                </c:pt>
                <c:pt idx="3035">
                  <c:v>23.45</c:v>
                </c:pt>
                <c:pt idx="3036">
                  <c:v>22.25</c:v>
                </c:pt>
                <c:pt idx="3037">
                  <c:v>22.52</c:v>
                </c:pt>
                <c:pt idx="3038">
                  <c:v>23.61</c:v>
                </c:pt>
                <c:pt idx="3039">
                  <c:v>21.88</c:v>
                </c:pt>
                <c:pt idx="3040">
                  <c:v>21.15</c:v>
                </c:pt>
                <c:pt idx="3041">
                  <c:v>21.01</c:v>
                </c:pt>
                <c:pt idx="3042">
                  <c:v>21.14</c:v>
                </c:pt>
                <c:pt idx="3043">
                  <c:v>24.35</c:v>
                </c:pt>
                <c:pt idx="3044">
                  <c:v>23.22</c:v>
                </c:pt>
                <c:pt idx="3045">
                  <c:v>21.09</c:v>
                </c:pt>
                <c:pt idx="3046">
                  <c:v>21.12</c:v>
                </c:pt>
                <c:pt idx="3047">
                  <c:v>24.87</c:v>
                </c:pt>
                <c:pt idx="3048">
                  <c:v>25.45</c:v>
                </c:pt>
                <c:pt idx="3049">
                  <c:v>26.09</c:v>
                </c:pt>
                <c:pt idx="3050">
                  <c:v>25.11</c:v>
                </c:pt>
                <c:pt idx="3051">
                  <c:v>23.26</c:v>
                </c:pt>
                <c:pt idx="3052">
                  <c:v>21.78</c:v>
                </c:pt>
                <c:pt idx="3053">
                  <c:v>21.62</c:v>
                </c:pt>
                <c:pt idx="3054">
                  <c:v>20.85</c:v>
                </c:pt>
                <c:pt idx="3055">
                  <c:v>21.77</c:v>
                </c:pt>
                <c:pt idx="3056">
                  <c:v>22.37</c:v>
                </c:pt>
                <c:pt idx="3057">
                  <c:v>24.43</c:v>
                </c:pt>
                <c:pt idx="3058">
                  <c:v>22.66</c:v>
                </c:pt>
                <c:pt idx="3059">
                  <c:v>23.8</c:v>
                </c:pt>
                <c:pt idx="3060">
                  <c:v>22.86</c:v>
                </c:pt>
                <c:pt idx="3061">
                  <c:v>21.84</c:v>
                </c:pt>
                <c:pt idx="3062">
                  <c:v>21.68</c:v>
                </c:pt>
                <c:pt idx="3063">
                  <c:v>21.49</c:v>
                </c:pt>
                <c:pt idx="3064">
                  <c:v>21.59</c:v>
                </c:pt>
                <c:pt idx="3065">
                  <c:v>19.96</c:v>
                </c:pt>
                <c:pt idx="3066">
                  <c:v>20.5</c:v>
                </c:pt>
                <c:pt idx="3067">
                  <c:v>20.3</c:v>
                </c:pt>
                <c:pt idx="3068">
                  <c:v>19.940000000000001</c:v>
                </c:pt>
                <c:pt idx="3069">
                  <c:v>20.04</c:v>
                </c:pt>
                <c:pt idx="3070">
                  <c:v>19.27</c:v>
                </c:pt>
                <c:pt idx="3071">
                  <c:v>19.84</c:v>
                </c:pt>
                <c:pt idx="3072">
                  <c:v>19.59</c:v>
                </c:pt>
                <c:pt idx="3073">
                  <c:v>19.46</c:v>
                </c:pt>
                <c:pt idx="3074">
                  <c:v>19.2</c:v>
                </c:pt>
                <c:pt idx="3075">
                  <c:v>18.420000000000002</c:v>
                </c:pt>
                <c:pt idx="3076">
                  <c:v>18.93</c:v>
                </c:pt>
                <c:pt idx="3077">
                  <c:v>18.16</c:v>
                </c:pt>
                <c:pt idx="3078">
                  <c:v>18.46</c:v>
                </c:pt>
                <c:pt idx="3079">
                  <c:v>18.149999999999999</c:v>
                </c:pt>
                <c:pt idx="3080">
                  <c:v>17.77</c:v>
                </c:pt>
                <c:pt idx="3081">
                  <c:v>18.48</c:v>
                </c:pt>
                <c:pt idx="3082">
                  <c:v>18.13</c:v>
                </c:pt>
                <c:pt idx="3083">
                  <c:v>17.7</c:v>
                </c:pt>
                <c:pt idx="3084">
                  <c:v>17.399999999999999</c:v>
                </c:pt>
                <c:pt idx="3085">
                  <c:v>18.73</c:v>
                </c:pt>
                <c:pt idx="3086">
                  <c:v>19.16</c:v>
                </c:pt>
                <c:pt idx="3087">
                  <c:v>20.2</c:v>
                </c:pt>
                <c:pt idx="3088">
                  <c:v>19.78</c:v>
                </c:pt>
                <c:pt idx="3089">
                  <c:v>19.13</c:v>
                </c:pt>
                <c:pt idx="3090">
                  <c:v>19.61</c:v>
                </c:pt>
                <c:pt idx="3091">
                  <c:v>19.47</c:v>
                </c:pt>
                <c:pt idx="3092">
                  <c:v>18.190000000000001</c:v>
                </c:pt>
                <c:pt idx="3093">
                  <c:v>20.3</c:v>
                </c:pt>
                <c:pt idx="3094">
                  <c:v>19.420000000000002</c:v>
                </c:pt>
                <c:pt idx="3095">
                  <c:v>19.82</c:v>
                </c:pt>
                <c:pt idx="3096">
                  <c:v>18.11</c:v>
                </c:pt>
                <c:pt idx="3097">
                  <c:v>18.43</c:v>
                </c:pt>
                <c:pt idx="3098">
                  <c:v>19.29</c:v>
                </c:pt>
                <c:pt idx="3099">
                  <c:v>18.3</c:v>
                </c:pt>
                <c:pt idx="3100">
                  <c:v>19.77</c:v>
                </c:pt>
                <c:pt idx="3101">
                  <c:v>20.28</c:v>
                </c:pt>
                <c:pt idx="3102">
                  <c:v>20.77</c:v>
                </c:pt>
                <c:pt idx="3103">
                  <c:v>20.95</c:v>
                </c:pt>
                <c:pt idx="3104">
                  <c:v>22.14</c:v>
                </c:pt>
                <c:pt idx="3105">
                  <c:v>24.05</c:v>
                </c:pt>
                <c:pt idx="3106">
                  <c:v>21.91</c:v>
                </c:pt>
                <c:pt idx="3107">
                  <c:v>20.059999999999999</c:v>
                </c:pt>
                <c:pt idx="3108">
                  <c:v>20.07</c:v>
                </c:pt>
                <c:pt idx="3109">
                  <c:v>20.190000000000001</c:v>
                </c:pt>
                <c:pt idx="3110">
                  <c:v>22.56</c:v>
                </c:pt>
                <c:pt idx="3111">
                  <c:v>21.94</c:v>
                </c:pt>
                <c:pt idx="3112">
                  <c:v>20.39</c:v>
                </c:pt>
                <c:pt idx="3113">
                  <c:v>21.56</c:v>
                </c:pt>
                <c:pt idx="3114">
                  <c:v>22.41</c:v>
                </c:pt>
                <c:pt idx="3115">
                  <c:v>20.72</c:v>
                </c:pt>
                <c:pt idx="3116">
                  <c:v>19.350000000000001</c:v>
                </c:pt>
                <c:pt idx="3117">
                  <c:v>19.190000000000001</c:v>
                </c:pt>
                <c:pt idx="3118">
                  <c:v>18.5</c:v>
                </c:pt>
                <c:pt idx="3119">
                  <c:v>17.7</c:v>
                </c:pt>
                <c:pt idx="3120">
                  <c:v>19.239999999999998</c:v>
                </c:pt>
                <c:pt idx="3121">
                  <c:v>20.05</c:v>
                </c:pt>
                <c:pt idx="3122">
                  <c:v>19.579999999999998</c:v>
                </c:pt>
                <c:pt idx="3123">
                  <c:v>18.23</c:v>
                </c:pt>
                <c:pt idx="3124">
                  <c:v>18.899999999999999</c:v>
                </c:pt>
                <c:pt idx="3125">
                  <c:v>20.309999999999999</c:v>
                </c:pt>
                <c:pt idx="3126">
                  <c:v>20.39</c:v>
                </c:pt>
                <c:pt idx="3127">
                  <c:v>20.61</c:v>
                </c:pt>
                <c:pt idx="3128">
                  <c:v>19.98</c:v>
                </c:pt>
                <c:pt idx="3129">
                  <c:v>23.37</c:v>
                </c:pt>
                <c:pt idx="3130">
                  <c:v>23.89</c:v>
                </c:pt>
                <c:pt idx="3131">
                  <c:v>22.61</c:v>
                </c:pt>
                <c:pt idx="3132">
                  <c:v>24.16</c:v>
                </c:pt>
                <c:pt idx="3133">
                  <c:v>23.51</c:v>
                </c:pt>
                <c:pt idx="3134">
                  <c:v>23.72</c:v>
                </c:pt>
                <c:pt idx="3135">
                  <c:v>24.45</c:v>
                </c:pt>
                <c:pt idx="3136">
                  <c:v>24.15</c:v>
                </c:pt>
                <c:pt idx="3137">
                  <c:v>25.02</c:v>
                </c:pt>
                <c:pt idx="3138">
                  <c:v>25.96</c:v>
                </c:pt>
                <c:pt idx="3139">
                  <c:v>24.64</c:v>
                </c:pt>
                <c:pt idx="3140">
                  <c:v>24.24</c:v>
                </c:pt>
                <c:pt idx="3141">
                  <c:v>26.06</c:v>
                </c:pt>
                <c:pt idx="3142">
                  <c:v>27.48</c:v>
                </c:pt>
                <c:pt idx="3143">
                  <c:v>27.23</c:v>
                </c:pt>
                <c:pt idx="3144">
                  <c:v>26.98</c:v>
                </c:pt>
                <c:pt idx="3145">
                  <c:v>27.84</c:v>
                </c:pt>
                <c:pt idx="3146">
                  <c:v>28.42</c:v>
                </c:pt>
                <c:pt idx="3147">
                  <c:v>26.29</c:v>
                </c:pt>
                <c:pt idx="3148">
                  <c:v>25.4</c:v>
                </c:pt>
                <c:pt idx="3149">
                  <c:v>27.11</c:v>
                </c:pt>
                <c:pt idx="3150">
                  <c:v>28.96</c:v>
                </c:pt>
                <c:pt idx="3151">
                  <c:v>29.42</c:v>
                </c:pt>
                <c:pt idx="3152">
                  <c:v>27.11</c:v>
                </c:pt>
                <c:pt idx="3153">
                  <c:v>28.25</c:v>
                </c:pt>
                <c:pt idx="3154">
                  <c:v>30.22</c:v>
                </c:pt>
                <c:pt idx="3155">
                  <c:v>34.1</c:v>
                </c:pt>
                <c:pt idx="3156">
                  <c:v>33.85</c:v>
                </c:pt>
                <c:pt idx="3157">
                  <c:v>32.94</c:v>
                </c:pt>
                <c:pt idx="3158">
                  <c:v>35.03</c:v>
                </c:pt>
                <c:pt idx="3159">
                  <c:v>36.65</c:v>
                </c:pt>
                <c:pt idx="3160">
                  <c:v>35.450000000000003</c:v>
                </c:pt>
                <c:pt idx="3161">
                  <c:v>35.119999999999997</c:v>
                </c:pt>
                <c:pt idx="3162">
                  <c:v>38.17</c:v>
                </c:pt>
                <c:pt idx="3163">
                  <c:v>41.87</c:v>
                </c:pt>
                <c:pt idx="3164">
                  <c:v>44.92</c:v>
                </c:pt>
                <c:pt idx="3165">
                  <c:v>39.86</c:v>
                </c:pt>
                <c:pt idx="3166">
                  <c:v>39.270000000000003</c:v>
                </c:pt>
                <c:pt idx="3167">
                  <c:v>35.51</c:v>
                </c:pt>
                <c:pt idx="3168">
                  <c:v>31.33</c:v>
                </c:pt>
                <c:pt idx="3169">
                  <c:v>31.92</c:v>
                </c:pt>
                <c:pt idx="3170">
                  <c:v>32.03</c:v>
                </c:pt>
                <c:pt idx="3171">
                  <c:v>36.950000000000003</c:v>
                </c:pt>
                <c:pt idx="3172">
                  <c:v>41.29</c:v>
                </c:pt>
                <c:pt idx="3173">
                  <c:v>45.08</c:v>
                </c:pt>
                <c:pt idx="3174">
                  <c:v>42.03</c:v>
                </c:pt>
                <c:pt idx="3175">
                  <c:v>38.729999999999997</c:v>
                </c:pt>
                <c:pt idx="3176">
                  <c:v>36.33</c:v>
                </c:pt>
                <c:pt idx="3177">
                  <c:v>35.33</c:v>
                </c:pt>
                <c:pt idx="3178">
                  <c:v>37.049999999999997</c:v>
                </c:pt>
                <c:pt idx="3179">
                  <c:v>35.82</c:v>
                </c:pt>
                <c:pt idx="3180">
                  <c:v>32.36</c:v>
                </c:pt>
                <c:pt idx="3181">
                  <c:v>29.43</c:v>
                </c:pt>
                <c:pt idx="3182">
                  <c:v>28.81</c:v>
                </c:pt>
                <c:pt idx="3183">
                  <c:v>28.61</c:v>
                </c:pt>
                <c:pt idx="3184">
                  <c:v>29.59</c:v>
                </c:pt>
                <c:pt idx="3185">
                  <c:v>28.23</c:v>
                </c:pt>
                <c:pt idx="3186">
                  <c:v>27.75</c:v>
                </c:pt>
                <c:pt idx="3187">
                  <c:v>29.32</c:v>
                </c:pt>
                <c:pt idx="3188">
                  <c:v>29.89</c:v>
                </c:pt>
                <c:pt idx="3189">
                  <c:v>30.11</c:v>
                </c:pt>
                <c:pt idx="3190">
                  <c:v>33.32</c:v>
                </c:pt>
                <c:pt idx="3191">
                  <c:v>33.67</c:v>
                </c:pt>
                <c:pt idx="3192">
                  <c:v>32.64</c:v>
                </c:pt>
                <c:pt idx="3193">
                  <c:v>39.97</c:v>
                </c:pt>
                <c:pt idx="3194">
                  <c:v>37.44</c:v>
                </c:pt>
                <c:pt idx="3195">
                  <c:v>38.86</c:v>
                </c:pt>
                <c:pt idx="3196">
                  <c:v>36.33</c:v>
                </c:pt>
                <c:pt idx="3197">
                  <c:v>36.450000000000003</c:v>
                </c:pt>
                <c:pt idx="3198">
                  <c:v>35.08</c:v>
                </c:pt>
                <c:pt idx="3199">
                  <c:v>34.81</c:v>
                </c:pt>
                <c:pt idx="3200">
                  <c:v>37.5</c:v>
                </c:pt>
                <c:pt idx="3201">
                  <c:v>35.82</c:v>
                </c:pt>
                <c:pt idx="3202">
                  <c:v>36.74</c:v>
                </c:pt>
                <c:pt idx="3203">
                  <c:v>38.01</c:v>
                </c:pt>
                <c:pt idx="3204">
                  <c:v>37.520000000000003</c:v>
                </c:pt>
                <c:pt idx="3205">
                  <c:v>40.65</c:v>
                </c:pt>
                <c:pt idx="3206">
                  <c:v>38.979999999999997</c:v>
                </c:pt>
                <c:pt idx="3207">
                  <c:v>39.68</c:v>
                </c:pt>
                <c:pt idx="3208">
                  <c:v>40.520000000000003</c:v>
                </c:pt>
                <c:pt idx="3209">
                  <c:v>37.33</c:v>
                </c:pt>
                <c:pt idx="3210">
                  <c:v>34.6</c:v>
                </c:pt>
                <c:pt idx="3211">
                  <c:v>36.97</c:v>
                </c:pt>
                <c:pt idx="3212">
                  <c:v>39.69</c:v>
                </c:pt>
                <c:pt idx="3213">
                  <c:v>34.119999999999997</c:v>
                </c:pt>
                <c:pt idx="3214">
                  <c:v>36.83</c:v>
                </c:pt>
                <c:pt idx="3215">
                  <c:v>37.31</c:v>
                </c:pt>
                <c:pt idx="3216">
                  <c:v>39.46</c:v>
                </c:pt>
                <c:pt idx="3217">
                  <c:v>42.64</c:v>
                </c:pt>
                <c:pt idx="3218">
                  <c:v>41.02</c:v>
                </c:pt>
                <c:pt idx="3219">
                  <c:v>42.13</c:v>
                </c:pt>
                <c:pt idx="3220">
                  <c:v>37.549999999999997</c:v>
                </c:pt>
                <c:pt idx="3221">
                  <c:v>35.700000000000003</c:v>
                </c:pt>
                <c:pt idx="3222">
                  <c:v>36.04</c:v>
                </c:pt>
                <c:pt idx="3223">
                  <c:v>34.020000000000003</c:v>
                </c:pt>
                <c:pt idx="3224">
                  <c:v>36</c:v>
                </c:pt>
                <c:pt idx="3225">
                  <c:v>34.1</c:v>
                </c:pt>
                <c:pt idx="3226">
                  <c:v>33.53</c:v>
                </c:pt>
                <c:pt idx="3227">
                  <c:v>33.11</c:v>
                </c:pt>
                <c:pt idx="3228">
                  <c:v>34.090000000000003</c:v>
                </c:pt>
                <c:pt idx="3229">
                  <c:v>33.200000000000003</c:v>
                </c:pt>
                <c:pt idx="3230">
                  <c:v>34.03</c:v>
                </c:pt>
                <c:pt idx="3231">
                  <c:v>30</c:v>
                </c:pt>
                <c:pt idx="3232">
                  <c:v>31.07</c:v>
                </c:pt>
                <c:pt idx="3233">
                  <c:v>32.270000000000003</c:v>
                </c:pt>
                <c:pt idx="3234">
                  <c:v>31.23</c:v>
                </c:pt>
                <c:pt idx="3235">
                  <c:v>31.14</c:v>
                </c:pt>
                <c:pt idx="3236">
                  <c:v>29.3</c:v>
                </c:pt>
                <c:pt idx="3237">
                  <c:v>30.82</c:v>
                </c:pt>
                <c:pt idx="3238">
                  <c:v>31.23</c:v>
                </c:pt>
                <c:pt idx="3239">
                  <c:v>30.73</c:v>
                </c:pt>
                <c:pt idx="3240">
                  <c:v>31.42</c:v>
                </c:pt>
                <c:pt idx="3241">
                  <c:v>29.41</c:v>
                </c:pt>
                <c:pt idx="3242">
                  <c:v>31.3</c:v>
                </c:pt>
                <c:pt idx="3243">
                  <c:v>30.58</c:v>
                </c:pt>
                <c:pt idx="3244">
                  <c:v>31.24</c:v>
                </c:pt>
                <c:pt idx="3245">
                  <c:v>28.67</c:v>
                </c:pt>
                <c:pt idx="3246">
                  <c:v>26.65</c:v>
                </c:pt>
                <c:pt idx="3247">
                  <c:v>27.66</c:v>
                </c:pt>
                <c:pt idx="3248">
                  <c:v>27.41</c:v>
                </c:pt>
                <c:pt idx="3249">
                  <c:v>25.32</c:v>
                </c:pt>
                <c:pt idx="3250">
                  <c:v>23.81</c:v>
                </c:pt>
                <c:pt idx="3251">
                  <c:v>23.16</c:v>
                </c:pt>
                <c:pt idx="3252">
                  <c:v>24.07</c:v>
                </c:pt>
                <c:pt idx="3253">
                  <c:v>25.97</c:v>
                </c:pt>
                <c:pt idx="3254">
                  <c:v>27.25</c:v>
                </c:pt>
                <c:pt idx="3255">
                  <c:v>27.5</c:v>
                </c:pt>
                <c:pt idx="3256">
                  <c:v>27.46</c:v>
                </c:pt>
                <c:pt idx="3257">
                  <c:v>28.33</c:v>
                </c:pt>
                <c:pt idx="3258">
                  <c:v>28.92</c:v>
                </c:pt>
                <c:pt idx="3259">
                  <c:v>30.1</c:v>
                </c:pt>
                <c:pt idx="3260">
                  <c:v>28.88</c:v>
                </c:pt>
                <c:pt idx="3261">
                  <c:v>30.78</c:v>
                </c:pt>
                <c:pt idx="3262">
                  <c:v>28.76</c:v>
                </c:pt>
                <c:pt idx="3263">
                  <c:v>27.76</c:v>
                </c:pt>
                <c:pt idx="3264">
                  <c:v>27.29</c:v>
                </c:pt>
                <c:pt idx="3265">
                  <c:v>28.18</c:v>
                </c:pt>
                <c:pt idx="3266">
                  <c:v>26.24</c:v>
                </c:pt>
                <c:pt idx="3267">
                  <c:v>26.66</c:v>
                </c:pt>
                <c:pt idx="3268">
                  <c:v>28.29</c:v>
                </c:pt>
                <c:pt idx="3269">
                  <c:v>30.21</c:v>
                </c:pt>
                <c:pt idx="3270">
                  <c:v>26.71</c:v>
                </c:pt>
                <c:pt idx="3271">
                  <c:v>26.2</c:v>
                </c:pt>
                <c:pt idx="3272">
                  <c:v>26.49</c:v>
                </c:pt>
                <c:pt idx="3273">
                  <c:v>27.37</c:v>
                </c:pt>
                <c:pt idx="3274">
                  <c:v>29.55</c:v>
                </c:pt>
                <c:pt idx="3275">
                  <c:v>29.62</c:v>
                </c:pt>
                <c:pt idx="3276">
                  <c:v>28.62</c:v>
                </c:pt>
                <c:pt idx="3277">
                  <c:v>25.39</c:v>
                </c:pt>
                <c:pt idx="3278">
                  <c:v>24.68</c:v>
                </c:pt>
                <c:pt idx="3279">
                  <c:v>24.91</c:v>
                </c:pt>
                <c:pt idx="3280">
                  <c:v>25.13</c:v>
                </c:pt>
                <c:pt idx="3281">
                  <c:v>25.53</c:v>
                </c:pt>
                <c:pt idx="3282">
                  <c:v>24.25</c:v>
                </c:pt>
                <c:pt idx="3283">
                  <c:v>24.32</c:v>
                </c:pt>
                <c:pt idx="3284">
                  <c:v>24.9</c:v>
                </c:pt>
                <c:pt idx="3285">
                  <c:v>24.57</c:v>
                </c:pt>
                <c:pt idx="3286">
                  <c:v>25.51</c:v>
                </c:pt>
                <c:pt idx="3287">
                  <c:v>25.01</c:v>
                </c:pt>
                <c:pt idx="3288">
                  <c:v>25.7</c:v>
                </c:pt>
                <c:pt idx="3289">
                  <c:v>27.59</c:v>
                </c:pt>
                <c:pt idx="3290">
                  <c:v>29.01</c:v>
                </c:pt>
                <c:pt idx="3291">
                  <c:v>27.53</c:v>
                </c:pt>
                <c:pt idx="3292">
                  <c:v>31.51</c:v>
                </c:pt>
                <c:pt idx="3293">
                  <c:v>34.69</c:v>
                </c:pt>
                <c:pt idx="3294">
                  <c:v>31.93</c:v>
                </c:pt>
                <c:pt idx="3295">
                  <c:v>31.26</c:v>
                </c:pt>
                <c:pt idx="3296">
                  <c:v>31.32</c:v>
                </c:pt>
                <c:pt idx="3297">
                  <c:v>31.17</c:v>
                </c:pt>
                <c:pt idx="3298">
                  <c:v>31.02</c:v>
                </c:pt>
                <c:pt idx="3299">
                  <c:v>32.76</c:v>
                </c:pt>
                <c:pt idx="3300">
                  <c:v>33.04</c:v>
                </c:pt>
                <c:pt idx="3301">
                  <c:v>33.35</c:v>
                </c:pt>
                <c:pt idx="3302">
                  <c:v>34.01</c:v>
                </c:pt>
                <c:pt idx="3303">
                  <c:v>33.99</c:v>
                </c:pt>
                <c:pt idx="3304">
                  <c:v>33.68</c:v>
                </c:pt>
                <c:pt idx="3305">
                  <c:v>34.33</c:v>
                </c:pt>
                <c:pt idx="3306">
                  <c:v>33.700000000000003</c:v>
                </c:pt>
                <c:pt idx="3307">
                  <c:v>32.619999999999997</c:v>
                </c:pt>
                <c:pt idx="3308">
                  <c:v>31.11</c:v>
                </c:pt>
                <c:pt idx="3309">
                  <c:v>31.31</c:v>
                </c:pt>
                <c:pt idx="3310">
                  <c:v>31.16</c:v>
                </c:pt>
                <c:pt idx="3311">
                  <c:v>30.25</c:v>
                </c:pt>
                <c:pt idx="3312">
                  <c:v>31.98</c:v>
                </c:pt>
                <c:pt idx="3313">
                  <c:v>31.74</c:v>
                </c:pt>
                <c:pt idx="3314">
                  <c:v>31.94</c:v>
                </c:pt>
                <c:pt idx="3315">
                  <c:v>30.53</c:v>
                </c:pt>
                <c:pt idx="3316">
                  <c:v>29.63</c:v>
                </c:pt>
                <c:pt idx="3317">
                  <c:v>30.43</c:v>
                </c:pt>
                <c:pt idx="3318">
                  <c:v>31.83</c:v>
                </c:pt>
                <c:pt idx="3319">
                  <c:v>30.38</c:v>
                </c:pt>
                <c:pt idx="3320">
                  <c:v>31.37</c:v>
                </c:pt>
                <c:pt idx="3321">
                  <c:v>31.08</c:v>
                </c:pt>
                <c:pt idx="3322">
                  <c:v>33.31</c:v>
                </c:pt>
                <c:pt idx="3323">
                  <c:v>33.61</c:v>
                </c:pt>
                <c:pt idx="3324">
                  <c:v>33.51</c:v>
                </c:pt>
                <c:pt idx="3325">
                  <c:v>31.76</c:v>
                </c:pt>
                <c:pt idx="3326">
                  <c:v>30.98</c:v>
                </c:pt>
                <c:pt idx="3327">
                  <c:v>31.75</c:v>
                </c:pt>
                <c:pt idx="3328">
                  <c:v>30.43</c:v>
                </c:pt>
                <c:pt idx="3329">
                  <c:v>31.54</c:v>
                </c:pt>
                <c:pt idx="3330">
                  <c:v>30.44</c:v>
                </c:pt>
                <c:pt idx="3331">
                  <c:v>28.67</c:v>
                </c:pt>
                <c:pt idx="3332">
                  <c:v>30.39</c:v>
                </c:pt>
                <c:pt idx="3333">
                  <c:v>28.75</c:v>
                </c:pt>
                <c:pt idx="3334">
                  <c:v>28.23</c:v>
                </c:pt>
                <c:pt idx="3335">
                  <c:v>27.96</c:v>
                </c:pt>
                <c:pt idx="3336">
                  <c:v>27.75</c:v>
                </c:pt>
                <c:pt idx="3337">
                  <c:v>29.15</c:v>
                </c:pt>
                <c:pt idx="3338">
                  <c:v>28.36</c:v>
                </c:pt>
                <c:pt idx="3339">
                  <c:v>28.02</c:v>
                </c:pt>
                <c:pt idx="3340">
                  <c:v>28.21</c:v>
                </c:pt>
                <c:pt idx="3341">
                  <c:v>29.13</c:v>
                </c:pt>
                <c:pt idx="3342">
                  <c:v>28.45</c:v>
                </c:pt>
                <c:pt idx="3343">
                  <c:v>27.13</c:v>
                </c:pt>
                <c:pt idx="3344">
                  <c:v>27.11</c:v>
                </c:pt>
                <c:pt idx="3345">
                  <c:v>25.6</c:v>
                </c:pt>
                <c:pt idx="3346">
                  <c:v>24.44</c:v>
                </c:pt>
                <c:pt idx="3347">
                  <c:v>23.41</c:v>
                </c:pt>
                <c:pt idx="3348">
                  <c:v>22.56</c:v>
                </c:pt>
                <c:pt idx="3349">
                  <c:v>22.52</c:v>
                </c:pt>
                <c:pt idx="3350">
                  <c:v>21.5</c:v>
                </c:pt>
                <c:pt idx="3351">
                  <c:v>21.95</c:v>
                </c:pt>
                <c:pt idx="3352">
                  <c:v>20.7</c:v>
                </c:pt>
                <c:pt idx="3353">
                  <c:v>20.8</c:v>
                </c:pt>
                <c:pt idx="3354">
                  <c:v>20.329999999999998</c:v>
                </c:pt>
                <c:pt idx="3355">
                  <c:v>20.8</c:v>
                </c:pt>
                <c:pt idx="3356">
                  <c:v>20.84</c:v>
                </c:pt>
                <c:pt idx="3357">
                  <c:v>20.76</c:v>
                </c:pt>
                <c:pt idx="3358">
                  <c:v>21.21</c:v>
                </c:pt>
                <c:pt idx="3359">
                  <c:v>21.59</c:v>
                </c:pt>
                <c:pt idx="3360">
                  <c:v>20.63</c:v>
                </c:pt>
                <c:pt idx="3361">
                  <c:v>21.13</c:v>
                </c:pt>
                <c:pt idx="3362">
                  <c:v>20.8</c:v>
                </c:pt>
                <c:pt idx="3363">
                  <c:v>21</c:v>
                </c:pt>
                <c:pt idx="3364">
                  <c:v>21.24</c:v>
                </c:pt>
                <c:pt idx="3365">
                  <c:v>19.690000000000001</c:v>
                </c:pt>
                <c:pt idx="3366">
                  <c:v>19.52</c:v>
                </c:pt>
                <c:pt idx="3367">
                  <c:v>19.91</c:v>
                </c:pt>
                <c:pt idx="3368">
                  <c:v>20</c:v>
                </c:pt>
                <c:pt idx="3369">
                  <c:v>19.239999999999998</c:v>
                </c:pt>
                <c:pt idx="3370">
                  <c:v>18.399999999999999</c:v>
                </c:pt>
                <c:pt idx="3371">
                  <c:v>20.51</c:v>
                </c:pt>
                <c:pt idx="3372">
                  <c:v>21.29</c:v>
                </c:pt>
                <c:pt idx="3373">
                  <c:v>21.21</c:v>
                </c:pt>
                <c:pt idx="3374">
                  <c:v>19.78</c:v>
                </c:pt>
                <c:pt idx="3375">
                  <c:v>19.170000000000002</c:v>
                </c:pt>
                <c:pt idx="3376">
                  <c:v>19.989999999999998</c:v>
                </c:pt>
                <c:pt idx="3377">
                  <c:v>20.03</c:v>
                </c:pt>
                <c:pt idx="3378">
                  <c:v>20.43</c:v>
                </c:pt>
                <c:pt idx="3379">
                  <c:v>19.47</c:v>
                </c:pt>
                <c:pt idx="3380">
                  <c:v>20.85</c:v>
                </c:pt>
                <c:pt idx="3381">
                  <c:v>20.84</c:v>
                </c:pt>
                <c:pt idx="3382">
                  <c:v>20.62</c:v>
                </c:pt>
                <c:pt idx="3383">
                  <c:v>20.83</c:v>
                </c:pt>
                <c:pt idx="3384">
                  <c:v>21.25</c:v>
                </c:pt>
                <c:pt idx="3385">
                  <c:v>22.15</c:v>
                </c:pt>
                <c:pt idx="3386">
                  <c:v>20.64</c:v>
                </c:pt>
                <c:pt idx="3387">
                  <c:v>20.21</c:v>
                </c:pt>
                <c:pt idx="3388">
                  <c:v>20.41</c:v>
                </c:pt>
                <c:pt idx="3389">
                  <c:v>20.66</c:v>
                </c:pt>
                <c:pt idx="3390">
                  <c:v>20.22</c:v>
                </c:pt>
                <c:pt idx="3391">
                  <c:v>20.010000000000002</c:v>
                </c:pt>
                <c:pt idx="3392">
                  <c:v>19.760000000000002</c:v>
                </c:pt>
                <c:pt idx="3393">
                  <c:v>19.8</c:v>
                </c:pt>
                <c:pt idx="3394">
                  <c:v>19.14</c:v>
                </c:pt>
                <c:pt idx="3395">
                  <c:v>20.58</c:v>
                </c:pt>
                <c:pt idx="3396">
                  <c:v>20.75</c:v>
                </c:pt>
                <c:pt idx="3397">
                  <c:v>20.81</c:v>
                </c:pt>
                <c:pt idx="3398">
                  <c:v>19.399999999999999</c:v>
                </c:pt>
                <c:pt idx="3399">
                  <c:v>19.16</c:v>
                </c:pt>
                <c:pt idx="3400">
                  <c:v>19.52</c:v>
                </c:pt>
                <c:pt idx="3401">
                  <c:v>19.46</c:v>
                </c:pt>
                <c:pt idx="3402">
                  <c:v>19.03</c:v>
                </c:pt>
                <c:pt idx="3403">
                  <c:v>19.39</c:v>
                </c:pt>
                <c:pt idx="3404">
                  <c:v>20.059999999999999</c:v>
                </c:pt>
                <c:pt idx="3405">
                  <c:v>19.48</c:v>
                </c:pt>
                <c:pt idx="3406">
                  <c:v>18.93</c:v>
                </c:pt>
                <c:pt idx="3407">
                  <c:v>19.190000000000001</c:v>
                </c:pt>
                <c:pt idx="3408">
                  <c:v>18.47</c:v>
                </c:pt>
                <c:pt idx="3409">
                  <c:v>19.59</c:v>
                </c:pt>
                <c:pt idx="3410">
                  <c:v>19.55</c:v>
                </c:pt>
                <c:pt idx="3411">
                  <c:v>19.760000000000002</c:v>
                </c:pt>
                <c:pt idx="3412">
                  <c:v>20.22</c:v>
                </c:pt>
                <c:pt idx="3413">
                  <c:v>19.11</c:v>
                </c:pt>
                <c:pt idx="3414">
                  <c:v>19.78</c:v>
                </c:pt>
                <c:pt idx="3415">
                  <c:v>19.170000000000002</c:v>
                </c:pt>
                <c:pt idx="3416">
                  <c:v>18.64</c:v>
                </c:pt>
                <c:pt idx="3417">
                  <c:v>18.600000000000001</c:v>
                </c:pt>
                <c:pt idx="3418">
                  <c:v>17.75</c:v>
                </c:pt>
                <c:pt idx="3419">
                  <c:v>18.36</c:v>
                </c:pt>
                <c:pt idx="3420">
                  <c:v>18.670000000000002</c:v>
                </c:pt>
                <c:pt idx="3421">
                  <c:v>18.850000000000001</c:v>
                </c:pt>
                <c:pt idx="3422">
                  <c:v>19.489999999999998</c:v>
                </c:pt>
                <c:pt idx="3423">
                  <c:v>20.75</c:v>
                </c:pt>
                <c:pt idx="3424">
                  <c:v>21.27</c:v>
                </c:pt>
                <c:pt idx="3425">
                  <c:v>22.68</c:v>
                </c:pt>
                <c:pt idx="3426">
                  <c:v>21.5</c:v>
                </c:pt>
                <c:pt idx="3427">
                  <c:v>20.260000000000002</c:v>
                </c:pt>
                <c:pt idx="3428">
                  <c:v>19.59</c:v>
                </c:pt>
                <c:pt idx="3429">
                  <c:v>19.75</c:v>
                </c:pt>
                <c:pt idx="3430">
                  <c:v>17.940000000000001</c:v>
                </c:pt>
                <c:pt idx="3431">
                  <c:v>18.77</c:v>
                </c:pt>
                <c:pt idx="3432">
                  <c:v>18.47</c:v>
                </c:pt>
                <c:pt idx="3433">
                  <c:v>18.27</c:v>
                </c:pt>
                <c:pt idx="3434">
                  <c:v>18.18</c:v>
                </c:pt>
                <c:pt idx="3435">
                  <c:v>17.86</c:v>
                </c:pt>
                <c:pt idx="3436">
                  <c:v>17.82</c:v>
                </c:pt>
                <c:pt idx="3437">
                  <c:v>17.84</c:v>
                </c:pt>
                <c:pt idx="3438">
                  <c:v>18.55</c:v>
                </c:pt>
                <c:pt idx="3439">
                  <c:v>19.53</c:v>
                </c:pt>
                <c:pt idx="3440">
                  <c:v>19.489999999999998</c:v>
                </c:pt>
                <c:pt idx="3441">
                  <c:v>19.13</c:v>
                </c:pt>
                <c:pt idx="3442">
                  <c:v>18.48</c:v>
                </c:pt>
                <c:pt idx="3443">
                  <c:v>18.63</c:v>
                </c:pt>
                <c:pt idx="3444">
                  <c:v>19.02</c:v>
                </c:pt>
                <c:pt idx="3445">
                  <c:v>19.440000000000001</c:v>
                </c:pt>
                <c:pt idx="3446">
                  <c:v>18.71</c:v>
                </c:pt>
                <c:pt idx="3447">
                  <c:v>18.170000000000002</c:v>
                </c:pt>
                <c:pt idx="3448">
                  <c:v>18.260000000000002</c:v>
                </c:pt>
                <c:pt idx="3449">
                  <c:v>18.850000000000001</c:v>
                </c:pt>
                <c:pt idx="3450">
                  <c:v>20.010000000000002</c:v>
                </c:pt>
                <c:pt idx="3451">
                  <c:v>19.25</c:v>
                </c:pt>
                <c:pt idx="3452">
                  <c:v>18.68</c:v>
                </c:pt>
                <c:pt idx="3453">
                  <c:v>19.28</c:v>
                </c:pt>
                <c:pt idx="3454">
                  <c:v>18.03</c:v>
                </c:pt>
                <c:pt idx="3455">
                  <c:v>18.149999999999999</c:v>
                </c:pt>
                <c:pt idx="3456">
                  <c:v>17.57</c:v>
                </c:pt>
                <c:pt idx="3457">
                  <c:v>17.54</c:v>
                </c:pt>
                <c:pt idx="3458">
                  <c:v>19.649999999999999</c:v>
                </c:pt>
                <c:pt idx="3459">
                  <c:v>19.47</c:v>
                </c:pt>
                <c:pt idx="3460">
                  <c:v>21.22</c:v>
                </c:pt>
                <c:pt idx="3461">
                  <c:v>22.26</c:v>
                </c:pt>
                <c:pt idx="3462">
                  <c:v>22.23</c:v>
                </c:pt>
                <c:pt idx="3463">
                  <c:v>21.67</c:v>
                </c:pt>
                <c:pt idx="3464">
                  <c:v>22.72</c:v>
                </c:pt>
                <c:pt idx="3465">
                  <c:v>21.07</c:v>
                </c:pt>
                <c:pt idx="3466">
                  <c:v>20.8</c:v>
                </c:pt>
                <c:pt idx="3467">
                  <c:v>19.5</c:v>
                </c:pt>
                <c:pt idx="3468">
                  <c:v>19.510000000000002</c:v>
                </c:pt>
                <c:pt idx="3469">
                  <c:v>19.41</c:v>
                </c:pt>
                <c:pt idx="3470">
                  <c:v>19.18</c:v>
                </c:pt>
                <c:pt idx="3471">
                  <c:v>18.82</c:v>
                </c:pt>
                <c:pt idx="3472">
                  <c:v>18.45</c:v>
                </c:pt>
                <c:pt idx="3473">
                  <c:v>17.55</c:v>
                </c:pt>
                <c:pt idx="3474">
                  <c:v>17.37</c:v>
                </c:pt>
                <c:pt idx="3475">
                  <c:v>17.690000000000001</c:v>
                </c:pt>
                <c:pt idx="3476">
                  <c:v>17.190000000000001</c:v>
                </c:pt>
                <c:pt idx="3477">
                  <c:v>17.62</c:v>
                </c:pt>
                <c:pt idx="3478">
                  <c:v>17.04</c:v>
                </c:pt>
                <c:pt idx="3479">
                  <c:v>16.55</c:v>
                </c:pt>
                <c:pt idx="3480">
                  <c:v>17.670000000000002</c:v>
                </c:pt>
                <c:pt idx="3481">
                  <c:v>17.68</c:v>
                </c:pt>
                <c:pt idx="3482">
                  <c:v>17.71</c:v>
                </c:pt>
                <c:pt idx="3483">
                  <c:v>18.05</c:v>
                </c:pt>
                <c:pt idx="3484">
                  <c:v>16.82</c:v>
                </c:pt>
                <c:pt idx="3485">
                  <c:v>16.43</c:v>
                </c:pt>
                <c:pt idx="3486">
                  <c:v>16.329999999999998</c:v>
                </c:pt>
                <c:pt idx="3487">
                  <c:v>16.100000000000001</c:v>
                </c:pt>
                <c:pt idx="3488">
                  <c:v>16.55</c:v>
                </c:pt>
                <c:pt idx="3489">
                  <c:v>16.55</c:v>
                </c:pt>
                <c:pt idx="3490">
                  <c:v>16.86</c:v>
                </c:pt>
                <c:pt idx="3491">
                  <c:v>16.739999999999998</c:v>
                </c:pt>
                <c:pt idx="3492">
                  <c:v>16.93</c:v>
                </c:pt>
                <c:pt idx="3493">
                  <c:v>17.62</c:v>
                </c:pt>
                <c:pt idx="3494">
                  <c:v>17.54</c:v>
                </c:pt>
                <c:pt idx="3495">
                  <c:v>16.75</c:v>
                </c:pt>
                <c:pt idx="3496">
                  <c:v>16.47</c:v>
                </c:pt>
                <c:pt idx="3497">
                  <c:v>16.940000000000001</c:v>
                </c:pt>
                <c:pt idx="3498">
                  <c:v>18.600000000000001</c:v>
                </c:pt>
                <c:pt idx="3499">
                  <c:v>19.11</c:v>
                </c:pt>
                <c:pt idx="3500">
                  <c:v>18.8</c:v>
                </c:pt>
                <c:pt idx="3501">
                  <c:v>19.48</c:v>
                </c:pt>
                <c:pt idx="3502">
                  <c:v>18.98</c:v>
                </c:pt>
                <c:pt idx="3503">
                  <c:v>17.440000000000001</c:v>
                </c:pt>
                <c:pt idx="3504">
                  <c:v>16.71</c:v>
                </c:pt>
                <c:pt idx="3505">
                  <c:v>16.23</c:v>
                </c:pt>
                <c:pt idx="3506">
                  <c:v>16.32</c:v>
                </c:pt>
                <c:pt idx="3507">
                  <c:v>16.77</c:v>
                </c:pt>
                <c:pt idx="3508">
                  <c:v>16.27</c:v>
                </c:pt>
                <c:pt idx="3509">
                  <c:v>16.63</c:v>
                </c:pt>
                <c:pt idx="3510">
                  <c:v>16.3</c:v>
                </c:pt>
                <c:pt idx="3511">
                  <c:v>17.09</c:v>
                </c:pt>
                <c:pt idx="3512">
                  <c:v>16.54</c:v>
                </c:pt>
                <c:pt idx="3513">
                  <c:v>17.63</c:v>
                </c:pt>
                <c:pt idx="3514">
                  <c:v>17.87</c:v>
                </c:pt>
                <c:pt idx="3515">
                  <c:v>16.73</c:v>
                </c:pt>
                <c:pt idx="3516">
                  <c:v>16.41</c:v>
                </c:pt>
                <c:pt idx="3517">
                  <c:v>17.23</c:v>
                </c:pt>
                <c:pt idx="3518">
                  <c:v>15.93</c:v>
                </c:pt>
                <c:pt idx="3519">
                  <c:v>15.58</c:v>
                </c:pt>
                <c:pt idx="3520">
                  <c:v>16.16</c:v>
                </c:pt>
                <c:pt idx="3521">
                  <c:v>16.420000000000002</c:v>
                </c:pt>
                <c:pt idx="3522">
                  <c:v>16.940000000000001</c:v>
                </c:pt>
                <c:pt idx="3523">
                  <c:v>16.489999999999998</c:v>
                </c:pt>
                <c:pt idx="3524">
                  <c:v>16.66</c:v>
                </c:pt>
                <c:pt idx="3525">
                  <c:v>17.45</c:v>
                </c:pt>
                <c:pt idx="3526">
                  <c:v>17.09</c:v>
                </c:pt>
                <c:pt idx="3527">
                  <c:v>17.68</c:v>
                </c:pt>
                <c:pt idx="3528">
                  <c:v>18.309999999999999</c:v>
                </c:pt>
                <c:pt idx="3529">
                  <c:v>18.22</c:v>
                </c:pt>
                <c:pt idx="3530">
                  <c:v>17.489999999999998</c:v>
                </c:pt>
                <c:pt idx="3531">
                  <c:v>16.73</c:v>
                </c:pt>
                <c:pt idx="3532">
                  <c:v>15.5</c:v>
                </c:pt>
                <c:pt idx="3533">
                  <c:v>15.61</c:v>
                </c:pt>
                <c:pt idx="3534">
                  <c:v>16.75</c:v>
                </c:pt>
                <c:pt idx="3535">
                  <c:v>16.82</c:v>
                </c:pt>
                <c:pt idx="3536">
                  <c:v>18.04</c:v>
                </c:pt>
                <c:pt idx="3537">
                  <c:v>16.75</c:v>
                </c:pt>
                <c:pt idx="3538">
                  <c:v>15.56</c:v>
                </c:pt>
                <c:pt idx="3539">
                  <c:v>15</c:v>
                </c:pt>
                <c:pt idx="3540">
                  <c:v>15.21</c:v>
                </c:pt>
                <c:pt idx="3541">
                  <c:v>14.34</c:v>
                </c:pt>
                <c:pt idx="3542">
                  <c:v>14.71</c:v>
                </c:pt>
                <c:pt idx="3543">
                  <c:v>14.84</c:v>
                </c:pt>
                <c:pt idx="3544">
                  <c:v>14.55</c:v>
                </c:pt>
                <c:pt idx="3545">
                  <c:v>15.35</c:v>
                </c:pt>
                <c:pt idx="3546">
                  <c:v>16.78</c:v>
                </c:pt>
                <c:pt idx="3547">
                  <c:v>17.14</c:v>
                </c:pt>
                <c:pt idx="3548">
                  <c:v>16.63</c:v>
                </c:pt>
                <c:pt idx="3549">
                  <c:v>17.11</c:v>
                </c:pt>
                <c:pt idx="3550">
                  <c:v>17.34</c:v>
                </c:pt>
                <c:pt idx="3551">
                  <c:v>17.87</c:v>
                </c:pt>
                <c:pt idx="3552">
                  <c:v>17.71</c:v>
                </c:pt>
                <c:pt idx="3553">
                  <c:v>16</c:v>
                </c:pt>
                <c:pt idx="3554">
                  <c:v>16.39</c:v>
                </c:pt>
                <c:pt idx="3555">
                  <c:v>15.94</c:v>
                </c:pt>
                <c:pt idx="3556">
                  <c:v>15.39</c:v>
                </c:pt>
                <c:pt idx="3557">
                  <c:v>15.31</c:v>
                </c:pt>
                <c:pt idx="3558">
                  <c:v>15.58</c:v>
                </c:pt>
                <c:pt idx="3559">
                  <c:v>15.4</c:v>
                </c:pt>
                <c:pt idx="3560">
                  <c:v>15.59</c:v>
                </c:pt>
                <c:pt idx="3561">
                  <c:v>15.8</c:v>
                </c:pt>
                <c:pt idx="3562">
                  <c:v>16.04</c:v>
                </c:pt>
                <c:pt idx="3563">
                  <c:v>16.29</c:v>
                </c:pt>
                <c:pt idx="3564">
                  <c:v>15.9</c:v>
                </c:pt>
                <c:pt idx="3565">
                  <c:v>14.93</c:v>
                </c:pt>
                <c:pt idx="3566">
                  <c:v>14.83</c:v>
                </c:pt>
                <c:pt idx="3567">
                  <c:v>14.55</c:v>
                </c:pt>
                <c:pt idx="3568">
                  <c:v>14.44</c:v>
                </c:pt>
                <c:pt idx="3569">
                  <c:v>14.86</c:v>
                </c:pt>
                <c:pt idx="3570">
                  <c:v>14.55</c:v>
                </c:pt>
                <c:pt idx="3571">
                  <c:v>14.4</c:v>
                </c:pt>
                <c:pt idx="3572">
                  <c:v>14.48</c:v>
                </c:pt>
                <c:pt idx="3573">
                  <c:v>15.79</c:v>
                </c:pt>
                <c:pt idx="3574">
                  <c:v>16.600000000000001</c:v>
                </c:pt>
                <c:pt idx="3575">
                  <c:v>18.670000000000002</c:v>
                </c:pt>
                <c:pt idx="3576">
                  <c:v>20.67</c:v>
                </c:pt>
                <c:pt idx="3577">
                  <c:v>18.3</c:v>
                </c:pt>
                <c:pt idx="3578">
                  <c:v>21.13</c:v>
                </c:pt>
                <c:pt idx="3579">
                  <c:v>20.34</c:v>
                </c:pt>
                <c:pt idx="3580">
                  <c:v>18.11</c:v>
                </c:pt>
                <c:pt idx="3581">
                  <c:v>18.53</c:v>
                </c:pt>
                <c:pt idx="3582">
                  <c:v>19.149999999999999</c:v>
                </c:pt>
                <c:pt idx="3583">
                  <c:v>21.58</c:v>
                </c:pt>
                <c:pt idx="3584">
                  <c:v>20.67</c:v>
                </c:pt>
                <c:pt idx="3585">
                  <c:v>19.809999999999999</c:v>
                </c:pt>
                <c:pt idx="3586">
                  <c:v>17.88</c:v>
                </c:pt>
                <c:pt idx="3587">
                  <c:v>17.329999999999998</c:v>
                </c:pt>
                <c:pt idx="3588">
                  <c:v>16.5</c:v>
                </c:pt>
                <c:pt idx="3589">
                  <c:v>16.28</c:v>
                </c:pt>
                <c:pt idx="3590">
                  <c:v>16.739999999999998</c:v>
                </c:pt>
                <c:pt idx="3591">
                  <c:v>16.649999999999999</c:v>
                </c:pt>
                <c:pt idx="3592">
                  <c:v>15.64</c:v>
                </c:pt>
                <c:pt idx="3593">
                  <c:v>14.97</c:v>
                </c:pt>
                <c:pt idx="3594">
                  <c:v>15.32</c:v>
                </c:pt>
                <c:pt idx="3595">
                  <c:v>15.76</c:v>
                </c:pt>
                <c:pt idx="3596">
                  <c:v>16.260000000000002</c:v>
                </c:pt>
                <c:pt idx="3597">
                  <c:v>15.28</c:v>
                </c:pt>
                <c:pt idx="3598">
                  <c:v>17.260000000000002</c:v>
                </c:pt>
                <c:pt idx="3599">
                  <c:v>15.62</c:v>
                </c:pt>
                <c:pt idx="3600">
                  <c:v>15.74</c:v>
                </c:pt>
                <c:pt idx="3601">
                  <c:v>14.94</c:v>
                </c:pt>
                <c:pt idx="3602">
                  <c:v>15.42</c:v>
                </c:pt>
                <c:pt idx="3603">
                  <c:v>16.670000000000002</c:v>
                </c:pt>
                <c:pt idx="3604">
                  <c:v>15.6</c:v>
                </c:pt>
                <c:pt idx="3605">
                  <c:v>14.61</c:v>
                </c:pt>
                <c:pt idx="3606">
                  <c:v>14.01</c:v>
                </c:pt>
                <c:pt idx="3607">
                  <c:v>14.77</c:v>
                </c:pt>
                <c:pt idx="3608">
                  <c:v>15.07</c:v>
                </c:pt>
                <c:pt idx="3609">
                  <c:v>16.29</c:v>
                </c:pt>
                <c:pt idx="3610">
                  <c:v>16.600000000000001</c:v>
                </c:pt>
                <c:pt idx="3611">
                  <c:v>17.190000000000001</c:v>
                </c:pt>
                <c:pt idx="3612">
                  <c:v>16.62</c:v>
                </c:pt>
                <c:pt idx="3613">
                  <c:v>16.55</c:v>
                </c:pt>
                <c:pt idx="3614">
                  <c:v>15.77</c:v>
                </c:pt>
                <c:pt idx="3615">
                  <c:v>17.05</c:v>
                </c:pt>
                <c:pt idx="3616">
                  <c:v>18.13</c:v>
                </c:pt>
                <c:pt idx="3617">
                  <c:v>19.77</c:v>
                </c:pt>
                <c:pt idx="3618">
                  <c:v>18.57</c:v>
                </c:pt>
                <c:pt idx="3619">
                  <c:v>18.14</c:v>
                </c:pt>
                <c:pt idx="3620">
                  <c:v>18.86</c:v>
                </c:pt>
                <c:pt idx="3621">
                  <c:v>18.47</c:v>
                </c:pt>
                <c:pt idx="3622">
                  <c:v>19.96</c:v>
                </c:pt>
                <c:pt idx="3623">
                  <c:v>19.329999999999998</c:v>
                </c:pt>
                <c:pt idx="3624">
                  <c:v>18.93</c:v>
                </c:pt>
                <c:pt idx="3625">
                  <c:v>18.670000000000002</c:v>
                </c:pt>
                <c:pt idx="3626">
                  <c:v>18.489999999999998</c:v>
                </c:pt>
                <c:pt idx="3627">
                  <c:v>18.079999999999998</c:v>
                </c:pt>
                <c:pt idx="3628">
                  <c:v>15.96</c:v>
                </c:pt>
                <c:pt idx="3629">
                  <c:v>15.97</c:v>
                </c:pt>
                <c:pt idx="3630">
                  <c:v>15.28</c:v>
                </c:pt>
                <c:pt idx="3631">
                  <c:v>15.5</c:v>
                </c:pt>
                <c:pt idx="3632">
                  <c:v>16.3</c:v>
                </c:pt>
                <c:pt idx="3633">
                  <c:v>16.079999999999998</c:v>
                </c:pt>
                <c:pt idx="3634">
                  <c:v>17.03</c:v>
                </c:pt>
                <c:pt idx="3635">
                  <c:v>16.78</c:v>
                </c:pt>
                <c:pt idx="3636">
                  <c:v>15.39</c:v>
                </c:pt>
                <c:pt idx="3637">
                  <c:v>15.01</c:v>
                </c:pt>
                <c:pt idx="3638">
                  <c:v>15.39</c:v>
                </c:pt>
                <c:pt idx="3639">
                  <c:v>15.04</c:v>
                </c:pt>
                <c:pt idx="3640">
                  <c:v>16.07</c:v>
                </c:pt>
                <c:pt idx="3641">
                  <c:v>15.05</c:v>
                </c:pt>
                <c:pt idx="3642">
                  <c:v>14.79</c:v>
                </c:pt>
                <c:pt idx="3643">
                  <c:v>15.15</c:v>
                </c:pt>
                <c:pt idx="3644">
                  <c:v>14.99</c:v>
                </c:pt>
                <c:pt idx="3645">
                  <c:v>15.26</c:v>
                </c:pt>
                <c:pt idx="3646">
                  <c:v>14.31</c:v>
                </c:pt>
                <c:pt idx="3647">
                  <c:v>13.98</c:v>
                </c:pt>
                <c:pt idx="3648">
                  <c:v>14.81</c:v>
                </c:pt>
                <c:pt idx="3649">
                  <c:v>15.19</c:v>
                </c:pt>
                <c:pt idx="3650">
                  <c:v>16.07</c:v>
                </c:pt>
                <c:pt idx="3651">
                  <c:v>15.47</c:v>
                </c:pt>
                <c:pt idx="3652">
                  <c:v>14.34</c:v>
                </c:pt>
                <c:pt idx="3653">
                  <c:v>15.2</c:v>
                </c:pt>
                <c:pt idx="3654">
                  <c:v>15.08</c:v>
                </c:pt>
                <c:pt idx="3655">
                  <c:v>16.25</c:v>
                </c:pt>
                <c:pt idx="3656">
                  <c:v>15.81</c:v>
                </c:pt>
                <c:pt idx="3657">
                  <c:v>16.2</c:v>
                </c:pt>
                <c:pt idx="3658">
                  <c:v>15.78</c:v>
                </c:pt>
                <c:pt idx="3659">
                  <c:v>14.96</c:v>
                </c:pt>
                <c:pt idx="3660">
                  <c:v>14.46</c:v>
                </c:pt>
                <c:pt idx="3661">
                  <c:v>13.76</c:v>
                </c:pt>
                <c:pt idx="3662">
                  <c:v>14.71</c:v>
                </c:pt>
                <c:pt idx="3663">
                  <c:v>14.34</c:v>
                </c:pt>
                <c:pt idx="3664">
                  <c:v>15.17</c:v>
                </c:pt>
                <c:pt idx="3665">
                  <c:v>14.17</c:v>
                </c:pt>
                <c:pt idx="3666">
                  <c:v>16.41</c:v>
                </c:pt>
                <c:pt idx="3667">
                  <c:v>15.75</c:v>
                </c:pt>
                <c:pt idx="3668">
                  <c:v>16.5</c:v>
                </c:pt>
                <c:pt idx="3669">
                  <c:v>17.3</c:v>
                </c:pt>
                <c:pt idx="3670">
                  <c:v>16.55</c:v>
                </c:pt>
                <c:pt idx="3671">
                  <c:v>16.149999999999999</c:v>
                </c:pt>
                <c:pt idx="3672">
                  <c:v>15.68</c:v>
                </c:pt>
                <c:pt idx="3673">
                  <c:v>15.32</c:v>
                </c:pt>
                <c:pt idx="3674">
                  <c:v>15.37</c:v>
                </c:pt>
                <c:pt idx="3675">
                  <c:v>16.03</c:v>
                </c:pt>
                <c:pt idx="3676">
                  <c:v>16.21</c:v>
                </c:pt>
                <c:pt idx="3677">
                  <c:v>18.32</c:v>
                </c:pt>
                <c:pt idx="3678">
                  <c:v>19.34</c:v>
                </c:pt>
                <c:pt idx="3679">
                  <c:v>18.89</c:v>
                </c:pt>
                <c:pt idx="3680">
                  <c:v>17.47</c:v>
                </c:pt>
                <c:pt idx="3681">
                  <c:v>18.04</c:v>
                </c:pt>
                <c:pt idx="3682">
                  <c:v>19.079999999999998</c:v>
                </c:pt>
                <c:pt idx="3683">
                  <c:v>17.98</c:v>
                </c:pt>
                <c:pt idx="3684">
                  <c:v>17.57</c:v>
                </c:pt>
                <c:pt idx="3685">
                  <c:v>17.02</c:v>
                </c:pt>
                <c:pt idx="3686">
                  <c:v>16.23</c:v>
                </c:pt>
                <c:pt idx="3687">
                  <c:v>16.96</c:v>
                </c:pt>
                <c:pt idx="3688">
                  <c:v>16</c:v>
                </c:pt>
                <c:pt idx="3689">
                  <c:v>15.88</c:v>
                </c:pt>
                <c:pt idx="3690">
                  <c:v>15.33</c:v>
                </c:pt>
                <c:pt idx="3691">
                  <c:v>14.98</c:v>
                </c:pt>
                <c:pt idx="3692">
                  <c:v>14.91</c:v>
                </c:pt>
                <c:pt idx="3693">
                  <c:v>14.71</c:v>
                </c:pt>
                <c:pt idx="3694">
                  <c:v>15.44</c:v>
                </c:pt>
                <c:pt idx="3695">
                  <c:v>15.29</c:v>
                </c:pt>
                <c:pt idx="3696">
                  <c:v>14.91</c:v>
                </c:pt>
                <c:pt idx="3697">
                  <c:v>14.28</c:v>
                </c:pt>
                <c:pt idx="3698">
                  <c:v>13.91</c:v>
                </c:pt>
                <c:pt idx="3699">
                  <c:v>14.07</c:v>
                </c:pt>
                <c:pt idx="3700">
                  <c:v>14.06</c:v>
                </c:pt>
                <c:pt idx="3701">
                  <c:v>14.01</c:v>
                </c:pt>
                <c:pt idx="3702">
                  <c:v>13.76</c:v>
                </c:pt>
                <c:pt idx="3703">
                  <c:v>13.17</c:v>
                </c:pt>
                <c:pt idx="3704">
                  <c:v>13.56</c:v>
                </c:pt>
                <c:pt idx="3705">
                  <c:v>14.64</c:v>
                </c:pt>
                <c:pt idx="3706">
                  <c:v>14.39</c:v>
                </c:pt>
                <c:pt idx="3707">
                  <c:v>14.03</c:v>
                </c:pt>
                <c:pt idx="3708">
                  <c:v>14.43</c:v>
                </c:pt>
                <c:pt idx="3709">
                  <c:v>13.66</c:v>
                </c:pt>
                <c:pt idx="3710">
                  <c:v>14.74</c:v>
                </c:pt>
                <c:pt idx="3711">
                  <c:v>14.8</c:v>
                </c:pt>
                <c:pt idx="3712">
                  <c:v>14.28</c:v>
                </c:pt>
                <c:pt idx="3713">
                  <c:v>14.62</c:v>
                </c:pt>
                <c:pt idx="3714">
                  <c:v>13.83</c:v>
                </c:pt>
                <c:pt idx="3715">
                  <c:v>13.21</c:v>
                </c:pt>
                <c:pt idx="3716">
                  <c:v>13.34</c:v>
                </c:pt>
                <c:pt idx="3717">
                  <c:v>12.75</c:v>
                </c:pt>
                <c:pt idx="3718">
                  <c:v>13.41</c:v>
                </c:pt>
                <c:pt idx="3719">
                  <c:v>13.95</c:v>
                </c:pt>
                <c:pt idx="3720">
                  <c:v>13.28</c:v>
                </c:pt>
                <c:pt idx="3721">
                  <c:v>14.5</c:v>
                </c:pt>
                <c:pt idx="3722">
                  <c:v>15.05</c:v>
                </c:pt>
                <c:pt idx="3723">
                  <c:v>14.71</c:v>
                </c:pt>
                <c:pt idx="3724">
                  <c:v>15.05</c:v>
                </c:pt>
                <c:pt idx="3725">
                  <c:v>15.42</c:v>
                </c:pt>
                <c:pt idx="3726">
                  <c:v>16.43</c:v>
                </c:pt>
                <c:pt idx="3727">
                  <c:v>15.04</c:v>
                </c:pt>
                <c:pt idx="3728">
                  <c:v>14.71</c:v>
                </c:pt>
                <c:pt idx="3729">
                  <c:v>15.13</c:v>
                </c:pt>
                <c:pt idx="3730">
                  <c:v>14.85</c:v>
                </c:pt>
                <c:pt idx="3731">
                  <c:v>14.54</c:v>
                </c:pt>
                <c:pt idx="3732">
                  <c:v>15.28</c:v>
                </c:pt>
                <c:pt idx="3733">
                  <c:v>16.579999999999998</c:v>
                </c:pt>
                <c:pt idx="3734">
                  <c:v>16.39</c:v>
                </c:pt>
                <c:pt idx="3735">
                  <c:v>15.72</c:v>
                </c:pt>
                <c:pt idx="3736">
                  <c:v>15.39</c:v>
                </c:pt>
                <c:pt idx="3737">
                  <c:v>16.27</c:v>
                </c:pt>
                <c:pt idx="3738">
                  <c:v>16.27</c:v>
                </c:pt>
                <c:pt idx="3739">
                  <c:v>16.18</c:v>
                </c:pt>
                <c:pt idx="3740">
                  <c:v>14.04</c:v>
                </c:pt>
                <c:pt idx="3741">
                  <c:v>13.97</c:v>
                </c:pt>
                <c:pt idx="3742">
                  <c:v>13.84</c:v>
                </c:pt>
                <c:pt idx="3743">
                  <c:v>13.8</c:v>
                </c:pt>
                <c:pt idx="3744">
                  <c:v>13.61</c:v>
                </c:pt>
                <c:pt idx="3745">
                  <c:v>13.08</c:v>
                </c:pt>
                <c:pt idx="3746">
                  <c:v>13.04</c:v>
                </c:pt>
                <c:pt idx="3747">
                  <c:v>13.33</c:v>
                </c:pt>
                <c:pt idx="3748">
                  <c:v>13.38</c:v>
                </c:pt>
                <c:pt idx="3749">
                  <c:v>13.21</c:v>
                </c:pt>
                <c:pt idx="3750">
                  <c:v>13.21</c:v>
                </c:pt>
                <c:pt idx="3751">
                  <c:v>12.98</c:v>
                </c:pt>
                <c:pt idx="3752">
                  <c:v>13.5</c:v>
                </c:pt>
                <c:pt idx="3753">
                  <c:v>12.97</c:v>
                </c:pt>
                <c:pt idx="3754">
                  <c:v>12.67</c:v>
                </c:pt>
                <c:pt idx="3755">
                  <c:v>12.72</c:v>
                </c:pt>
                <c:pt idx="3756">
                  <c:v>12.78</c:v>
                </c:pt>
                <c:pt idx="3757">
                  <c:v>13.3</c:v>
                </c:pt>
                <c:pt idx="3758">
                  <c:v>13.24</c:v>
                </c:pt>
                <c:pt idx="3759">
                  <c:v>12.97</c:v>
                </c:pt>
                <c:pt idx="3760">
                  <c:v>12.98</c:v>
                </c:pt>
                <c:pt idx="3761">
                  <c:v>12.96</c:v>
                </c:pt>
                <c:pt idx="3762">
                  <c:v>13.19</c:v>
                </c:pt>
                <c:pt idx="3763">
                  <c:v>13.67</c:v>
                </c:pt>
                <c:pt idx="3764">
                  <c:v>13.19</c:v>
                </c:pt>
                <c:pt idx="3765">
                  <c:v>12.88</c:v>
                </c:pt>
                <c:pt idx="3766">
                  <c:v>12.76</c:v>
                </c:pt>
                <c:pt idx="3767">
                  <c:v>12.54</c:v>
                </c:pt>
                <c:pt idx="3768">
                  <c:v>12.73</c:v>
                </c:pt>
                <c:pt idx="3769">
                  <c:v>12.35</c:v>
                </c:pt>
                <c:pt idx="3770">
                  <c:v>12.27</c:v>
                </c:pt>
                <c:pt idx="3771">
                  <c:v>11.95</c:v>
                </c:pt>
                <c:pt idx="3772">
                  <c:v>11.83</c:v>
                </c:pt>
                <c:pt idx="3773">
                  <c:v>11.55</c:v>
                </c:pt>
                <c:pt idx="3774">
                  <c:v>11.45</c:v>
                </c:pt>
                <c:pt idx="3775">
                  <c:v>11.23</c:v>
                </c:pt>
                <c:pt idx="3776">
                  <c:v>12.14</c:v>
                </c:pt>
                <c:pt idx="3777">
                  <c:v>12</c:v>
                </c:pt>
                <c:pt idx="3778">
                  <c:v>11.62</c:v>
                </c:pt>
                <c:pt idx="3779">
                  <c:v>12.56</c:v>
                </c:pt>
                <c:pt idx="3780">
                  <c:v>13.29</c:v>
                </c:pt>
                <c:pt idx="3781">
                  <c:v>14.08</c:v>
                </c:pt>
                <c:pt idx="3782">
                  <c:v>13.98</c:v>
                </c:pt>
                <c:pt idx="3783">
                  <c:v>14.09</c:v>
                </c:pt>
                <c:pt idx="3784">
                  <c:v>13.58</c:v>
                </c:pt>
                <c:pt idx="3785">
                  <c:v>13.49</c:v>
                </c:pt>
                <c:pt idx="3786">
                  <c:v>13.23</c:v>
                </c:pt>
                <c:pt idx="3787">
                  <c:v>13.19</c:v>
                </c:pt>
                <c:pt idx="3788">
                  <c:v>12.56</c:v>
                </c:pt>
                <c:pt idx="3789">
                  <c:v>12.84</c:v>
                </c:pt>
                <c:pt idx="3790">
                  <c:v>12.43</c:v>
                </c:pt>
                <c:pt idx="3791">
                  <c:v>12.47</c:v>
                </c:pt>
                <c:pt idx="3792">
                  <c:v>13.18</c:v>
                </c:pt>
                <c:pt idx="3793">
                  <c:v>13.83</c:v>
                </c:pt>
                <c:pt idx="3794">
                  <c:v>14.36</c:v>
                </c:pt>
                <c:pt idx="3795">
                  <c:v>14.65</c:v>
                </c:pt>
                <c:pt idx="3796">
                  <c:v>14.06</c:v>
                </c:pt>
                <c:pt idx="3797">
                  <c:v>13.44</c:v>
                </c:pt>
                <c:pt idx="3798">
                  <c:v>13.24</c:v>
                </c:pt>
                <c:pt idx="3799">
                  <c:v>13.24</c:v>
                </c:pt>
                <c:pt idx="3800">
                  <c:v>12.82</c:v>
                </c:pt>
                <c:pt idx="3801">
                  <c:v>12.03</c:v>
                </c:pt>
                <c:pt idx="3802">
                  <c:v>11.66</c:v>
                </c:pt>
                <c:pt idx="3803">
                  <c:v>11.79</c:v>
                </c:pt>
                <c:pt idx="3804">
                  <c:v>11.21</c:v>
                </c:pt>
                <c:pt idx="3805">
                  <c:v>11.73</c:v>
                </c:pt>
                <c:pt idx="3806">
                  <c:v>11.6</c:v>
                </c:pt>
                <c:pt idx="3807">
                  <c:v>12</c:v>
                </c:pt>
                <c:pt idx="3808">
                  <c:v>11.51</c:v>
                </c:pt>
                <c:pt idx="3809">
                  <c:v>11.43</c:v>
                </c:pt>
                <c:pt idx="3810">
                  <c:v>11.52</c:v>
                </c:pt>
                <c:pt idx="3811">
                  <c:v>11.27</c:v>
                </c:pt>
                <c:pt idx="3812">
                  <c:v>11.1</c:v>
                </c:pt>
                <c:pt idx="3813">
                  <c:v>11.77</c:v>
                </c:pt>
                <c:pt idx="3814">
                  <c:v>11.18</c:v>
                </c:pt>
                <c:pt idx="3815">
                  <c:v>13.14</c:v>
                </c:pt>
                <c:pt idx="3816">
                  <c:v>12.39</c:v>
                </c:pt>
                <c:pt idx="3817">
                  <c:v>11.57</c:v>
                </c:pt>
                <c:pt idx="3818">
                  <c:v>11.49</c:v>
                </c:pt>
                <c:pt idx="3819">
                  <c:v>12.08</c:v>
                </c:pt>
                <c:pt idx="3820">
                  <c:v>12.04</c:v>
                </c:pt>
                <c:pt idx="3821">
                  <c:v>12.5</c:v>
                </c:pt>
                <c:pt idx="3822">
                  <c:v>12.93</c:v>
                </c:pt>
                <c:pt idx="3823">
                  <c:v>11.94</c:v>
                </c:pt>
                <c:pt idx="3824">
                  <c:v>12.26</c:v>
                </c:pt>
                <c:pt idx="3825">
                  <c:v>12.4</c:v>
                </c:pt>
                <c:pt idx="3826">
                  <c:v>12.7</c:v>
                </c:pt>
                <c:pt idx="3827">
                  <c:v>12.49</c:v>
                </c:pt>
                <c:pt idx="3828">
                  <c:v>12.8</c:v>
                </c:pt>
                <c:pt idx="3829">
                  <c:v>12.39</c:v>
                </c:pt>
                <c:pt idx="3830">
                  <c:v>13.15</c:v>
                </c:pt>
                <c:pt idx="3831">
                  <c:v>13.49</c:v>
                </c:pt>
                <c:pt idx="3832">
                  <c:v>13.29</c:v>
                </c:pt>
                <c:pt idx="3833">
                  <c:v>13.14</c:v>
                </c:pt>
                <c:pt idx="3834">
                  <c:v>13.61</c:v>
                </c:pt>
                <c:pt idx="3835">
                  <c:v>14.27</c:v>
                </c:pt>
                <c:pt idx="3836">
                  <c:v>14.06</c:v>
                </c:pt>
                <c:pt idx="3837">
                  <c:v>13.42</c:v>
                </c:pt>
                <c:pt idx="3838">
                  <c:v>13.75</c:v>
                </c:pt>
                <c:pt idx="3839">
                  <c:v>14.49</c:v>
                </c:pt>
                <c:pt idx="3840">
                  <c:v>13.64</c:v>
                </c:pt>
                <c:pt idx="3841">
                  <c:v>14.02</c:v>
                </c:pt>
                <c:pt idx="3842">
                  <c:v>14.09</c:v>
                </c:pt>
                <c:pt idx="3843">
                  <c:v>14.11</c:v>
                </c:pt>
                <c:pt idx="3844">
                  <c:v>13.68</c:v>
                </c:pt>
                <c:pt idx="3845">
                  <c:v>13.15</c:v>
                </c:pt>
                <c:pt idx="3846">
                  <c:v>12.33</c:v>
                </c:pt>
                <c:pt idx="3847">
                  <c:v>12.62</c:v>
                </c:pt>
                <c:pt idx="3848">
                  <c:v>11.98</c:v>
                </c:pt>
                <c:pt idx="3849">
                  <c:v>11.3</c:v>
                </c:pt>
                <c:pt idx="3850">
                  <c:v>13.31</c:v>
                </c:pt>
                <c:pt idx="3851">
                  <c:v>14.53</c:v>
                </c:pt>
                <c:pt idx="3852">
                  <c:v>17.739999999999998</c:v>
                </c:pt>
                <c:pt idx="3853">
                  <c:v>16.559999999999999</c:v>
                </c:pt>
                <c:pt idx="3854">
                  <c:v>14.96</c:v>
                </c:pt>
                <c:pt idx="3855">
                  <c:v>16.920000000000002</c:v>
                </c:pt>
                <c:pt idx="3856">
                  <c:v>14.41</c:v>
                </c:pt>
                <c:pt idx="3857">
                  <c:v>15.38</c:v>
                </c:pt>
                <c:pt idx="3858">
                  <c:v>14.62</c:v>
                </c:pt>
                <c:pt idx="3859">
                  <c:v>14.91</c:v>
                </c:pt>
                <c:pt idx="3860">
                  <c:v>14.87</c:v>
                </c:pt>
                <c:pt idx="3861">
                  <c:v>16.86</c:v>
                </c:pt>
                <c:pt idx="3862">
                  <c:v>15.31</c:v>
                </c:pt>
                <c:pt idx="3863">
                  <c:v>15.12</c:v>
                </c:pt>
                <c:pt idx="3864">
                  <c:v>14.53</c:v>
                </c:pt>
                <c:pt idx="3865">
                  <c:v>13.85</c:v>
                </c:pt>
                <c:pt idx="3866">
                  <c:v>13.98</c:v>
                </c:pt>
                <c:pt idx="3867">
                  <c:v>14.05</c:v>
                </c:pt>
                <c:pt idx="3868">
                  <c:v>13.75</c:v>
                </c:pt>
                <c:pt idx="3869">
                  <c:v>14.91</c:v>
                </c:pt>
                <c:pt idx="3870">
                  <c:v>14.45</c:v>
                </c:pt>
                <c:pt idx="3871">
                  <c:v>16.12</c:v>
                </c:pt>
                <c:pt idx="3872">
                  <c:v>16.32</c:v>
                </c:pt>
                <c:pt idx="3873">
                  <c:v>15.68</c:v>
                </c:pt>
                <c:pt idx="3874">
                  <c:v>14.57</c:v>
                </c:pt>
                <c:pt idx="3875">
                  <c:v>13.63</c:v>
                </c:pt>
                <c:pt idx="3876">
                  <c:v>13.32</c:v>
                </c:pt>
                <c:pt idx="3877">
                  <c:v>13.14</c:v>
                </c:pt>
                <c:pt idx="3878">
                  <c:v>12.95</c:v>
                </c:pt>
                <c:pt idx="3879">
                  <c:v>12.69</c:v>
                </c:pt>
                <c:pt idx="3880">
                  <c:v>12.58</c:v>
                </c:pt>
                <c:pt idx="3881">
                  <c:v>12.24</c:v>
                </c:pt>
                <c:pt idx="3882">
                  <c:v>12.15</c:v>
                </c:pt>
                <c:pt idx="3883">
                  <c:v>13.29</c:v>
                </c:pt>
                <c:pt idx="3884">
                  <c:v>12.36</c:v>
                </c:pt>
                <c:pt idx="3885">
                  <c:v>11.84</c:v>
                </c:pt>
                <c:pt idx="3886">
                  <c:v>12.15</c:v>
                </c:pt>
                <c:pt idx="3887">
                  <c:v>12.28</c:v>
                </c:pt>
                <c:pt idx="3888">
                  <c:v>12.39</c:v>
                </c:pt>
                <c:pt idx="3889">
                  <c:v>12.7</c:v>
                </c:pt>
                <c:pt idx="3890">
                  <c:v>12.08</c:v>
                </c:pt>
                <c:pt idx="3891">
                  <c:v>11.96</c:v>
                </c:pt>
                <c:pt idx="3892">
                  <c:v>11.65</c:v>
                </c:pt>
                <c:pt idx="3893">
                  <c:v>11.79</c:v>
                </c:pt>
                <c:pt idx="3894">
                  <c:v>11.46</c:v>
                </c:pt>
                <c:pt idx="3895">
                  <c:v>11.15</c:v>
                </c:pt>
                <c:pt idx="3896">
                  <c:v>11.48</c:v>
                </c:pt>
                <c:pt idx="3897">
                  <c:v>11.47</c:v>
                </c:pt>
                <c:pt idx="3898">
                  <c:v>11.08</c:v>
                </c:pt>
                <c:pt idx="3899">
                  <c:v>11.05</c:v>
                </c:pt>
                <c:pt idx="3900">
                  <c:v>12.13</c:v>
                </c:pt>
                <c:pt idx="3901">
                  <c:v>12.18</c:v>
                </c:pt>
                <c:pt idx="3902">
                  <c:v>12.52</c:v>
                </c:pt>
                <c:pt idx="3903">
                  <c:v>11.58</c:v>
                </c:pt>
                <c:pt idx="3904">
                  <c:v>11.77</c:v>
                </c:pt>
                <c:pt idx="3905">
                  <c:v>12.04</c:v>
                </c:pt>
                <c:pt idx="3906">
                  <c:v>11.4</c:v>
                </c:pt>
                <c:pt idx="3907">
                  <c:v>11.68</c:v>
                </c:pt>
                <c:pt idx="3908">
                  <c:v>12.27</c:v>
                </c:pt>
                <c:pt idx="3909">
                  <c:v>12.49</c:v>
                </c:pt>
                <c:pt idx="3910">
                  <c:v>11.45</c:v>
                </c:pt>
                <c:pt idx="3911">
                  <c:v>11.28</c:v>
                </c:pt>
                <c:pt idx="3912">
                  <c:v>10.95</c:v>
                </c:pt>
                <c:pt idx="3913">
                  <c:v>10.84</c:v>
                </c:pt>
                <c:pt idx="3914">
                  <c:v>10.81</c:v>
                </c:pt>
                <c:pt idx="3915">
                  <c:v>10.33</c:v>
                </c:pt>
                <c:pt idx="3916">
                  <c:v>10.77</c:v>
                </c:pt>
                <c:pt idx="3917">
                  <c:v>10.45</c:v>
                </c:pt>
                <c:pt idx="3918">
                  <c:v>10.23</c:v>
                </c:pt>
                <c:pt idx="3919">
                  <c:v>10.97</c:v>
                </c:pt>
                <c:pt idx="3920">
                  <c:v>10.52</c:v>
                </c:pt>
                <c:pt idx="3921">
                  <c:v>11.1</c:v>
                </c:pt>
                <c:pt idx="3922">
                  <c:v>10.99</c:v>
                </c:pt>
                <c:pt idx="3923">
                  <c:v>10.36</c:v>
                </c:pt>
                <c:pt idx="3924">
                  <c:v>10.52</c:v>
                </c:pt>
                <c:pt idx="3925">
                  <c:v>11.57</c:v>
                </c:pt>
                <c:pt idx="3926">
                  <c:v>12.08</c:v>
                </c:pt>
                <c:pt idx="3927">
                  <c:v>11.75</c:v>
                </c:pt>
                <c:pt idx="3928">
                  <c:v>11.83</c:v>
                </c:pt>
                <c:pt idx="3929">
                  <c:v>12.52</c:v>
                </c:pt>
                <c:pt idx="3930">
                  <c:v>12.48</c:v>
                </c:pt>
                <c:pt idx="3931">
                  <c:v>13.21</c:v>
                </c:pt>
                <c:pt idx="3932">
                  <c:v>12.4</c:v>
                </c:pt>
                <c:pt idx="3933">
                  <c:v>12.38</c:v>
                </c:pt>
                <c:pt idx="3934">
                  <c:v>12.42</c:v>
                </c:pt>
                <c:pt idx="3935">
                  <c:v>12.74</c:v>
                </c:pt>
                <c:pt idx="3936">
                  <c:v>12.26</c:v>
                </c:pt>
                <c:pt idx="3937">
                  <c:v>13.52</c:v>
                </c:pt>
                <c:pt idx="3938">
                  <c:v>13.3</c:v>
                </c:pt>
                <c:pt idx="3939">
                  <c:v>13.42</c:v>
                </c:pt>
                <c:pt idx="3940">
                  <c:v>13.42</c:v>
                </c:pt>
                <c:pt idx="3941">
                  <c:v>13.42</c:v>
                </c:pt>
                <c:pt idx="3942">
                  <c:v>13.34</c:v>
                </c:pt>
                <c:pt idx="3943">
                  <c:v>14.17</c:v>
                </c:pt>
                <c:pt idx="3944">
                  <c:v>13.73</c:v>
                </c:pt>
                <c:pt idx="3945">
                  <c:v>13.72</c:v>
                </c:pt>
                <c:pt idx="3946">
                  <c:v>13.52</c:v>
                </c:pt>
                <c:pt idx="3947">
                  <c:v>13.65</c:v>
                </c:pt>
                <c:pt idx="3948">
                  <c:v>12.6</c:v>
                </c:pt>
                <c:pt idx="3949">
                  <c:v>13.15</c:v>
                </c:pt>
                <c:pt idx="3950">
                  <c:v>13.57</c:v>
                </c:pt>
                <c:pt idx="3951">
                  <c:v>12.93</c:v>
                </c:pt>
                <c:pt idx="3952">
                  <c:v>12.52</c:v>
                </c:pt>
                <c:pt idx="3953">
                  <c:v>12.93</c:v>
                </c:pt>
                <c:pt idx="3954">
                  <c:v>11.98</c:v>
                </c:pt>
                <c:pt idx="3955">
                  <c:v>11.65</c:v>
                </c:pt>
                <c:pt idx="3956">
                  <c:v>12.39</c:v>
                </c:pt>
                <c:pt idx="3957">
                  <c:v>12.91</c:v>
                </c:pt>
                <c:pt idx="3958">
                  <c:v>12.49</c:v>
                </c:pt>
                <c:pt idx="3959">
                  <c:v>11.22</c:v>
                </c:pt>
                <c:pt idx="3960">
                  <c:v>12.14</c:v>
                </c:pt>
                <c:pt idx="3961">
                  <c:v>12.64</c:v>
                </c:pt>
                <c:pt idx="3962">
                  <c:v>13.79</c:v>
                </c:pt>
                <c:pt idx="3963">
                  <c:v>13.33</c:v>
                </c:pt>
                <c:pt idx="3964">
                  <c:v>12.96</c:v>
                </c:pt>
                <c:pt idx="3965">
                  <c:v>13.04</c:v>
                </c:pt>
                <c:pt idx="3966">
                  <c:v>12.76</c:v>
                </c:pt>
                <c:pt idx="3967">
                  <c:v>12.63</c:v>
                </c:pt>
                <c:pt idx="3968">
                  <c:v>12.24</c:v>
                </c:pt>
                <c:pt idx="3969">
                  <c:v>11.92</c:v>
                </c:pt>
                <c:pt idx="3970">
                  <c:v>12.46</c:v>
                </c:pt>
                <c:pt idx="3971">
                  <c:v>13.2</c:v>
                </c:pt>
                <c:pt idx="3972">
                  <c:v>14.55</c:v>
                </c:pt>
                <c:pt idx="3973">
                  <c:v>14.96</c:v>
                </c:pt>
                <c:pt idx="3974">
                  <c:v>14.59</c:v>
                </c:pt>
                <c:pt idx="3975">
                  <c:v>15.55</c:v>
                </c:pt>
                <c:pt idx="3976">
                  <c:v>15.63</c:v>
                </c:pt>
                <c:pt idx="3977">
                  <c:v>16.22</c:v>
                </c:pt>
                <c:pt idx="3978">
                  <c:v>16.47</c:v>
                </c:pt>
                <c:pt idx="3979">
                  <c:v>14.87</c:v>
                </c:pt>
                <c:pt idx="3980">
                  <c:v>14.67</c:v>
                </c:pt>
                <c:pt idx="3981">
                  <c:v>15.33</c:v>
                </c:pt>
                <c:pt idx="3982">
                  <c:v>13.5</c:v>
                </c:pt>
                <c:pt idx="3983">
                  <c:v>16.11</c:v>
                </c:pt>
                <c:pt idx="3984">
                  <c:v>16.13</c:v>
                </c:pt>
                <c:pt idx="3985">
                  <c:v>14.74</c:v>
                </c:pt>
                <c:pt idx="3986">
                  <c:v>14.53</c:v>
                </c:pt>
                <c:pt idx="3987">
                  <c:v>14.59</c:v>
                </c:pt>
                <c:pt idx="3988">
                  <c:v>16.02</c:v>
                </c:pt>
                <c:pt idx="3989">
                  <c:v>14.25</c:v>
                </c:pt>
                <c:pt idx="3990">
                  <c:v>15.32</c:v>
                </c:pt>
                <c:pt idx="3991">
                  <c:v>14.85</c:v>
                </c:pt>
                <c:pt idx="3992">
                  <c:v>13.48</c:v>
                </c:pt>
                <c:pt idx="3993">
                  <c:v>13</c:v>
                </c:pt>
                <c:pt idx="3994">
                  <c:v>13.17</c:v>
                </c:pt>
                <c:pt idx="3995">
                  <c:v>13.1</c:v>
                </c:pt>
                <c:pt idx="3996">
                  <c:v>13.08</c:v>
                </c:pt>
                <c:pt idx="3997">
                  <c:v>12.8</c:v>
                </c:pt>
                <c:pt idx="3998">
                  <c:v>11.9</c:v>
                </c:pt>
                <c:pt idx="3999">
                  <c:v>11.63</c:v>
                </c:pt>
                <c:pt idx="4000">
                  <c:v>12.18</c:v>
                </c:pt>
                <c:pt idx="4001">
                  <c:v>12.23</c:v>
                </c:pt>
                <c:pt idx="4002">
                  <c:v>12.26</c:v>
                </c:pt>
                <c:pt idx="4003">
                  <c:v>11.25</c:v>
                </c:pt>
                <c:pt idx="4004">
                  <c:v>11.12</c:v>
                </c:pt>
                <c:pt idx="4005">
                  <c:v>10.82</c:v>
                </c:pt>
                <c:pt idx="4006">
                  <c:v>10.6</c:v>
                </c:pt>
                <c:pt idx="4007">
                  <c:v>10.96</c:v>
                </c:pt>
                <c:pt idx="4008">
                  <c:v>10.88</c:v>
                </c:pt>
                <c:pt idx="4009">
                  <c:v>11.84</c:v>
                </c:pt>
                <c:pt idx="4010">
                  <c:v>11.89</c:v>
                </c:pt>
                <c:pt idx="4011">
                  <c:v>12.06</c:v>
                </c:pt>
                <c:pt idx="4012">
                  <c:v>11.24</c:v>
                </c:pt>
                <c:pt idx="4013">
                  <c:v>11.01</c:v>
                </c:pt>
                <c:pt idx="4014">
                  <c:v>11.6</c:v>
                </c:pt>
                <c:pt idx="4015">
                  <c:v>11.52</c:v>
                </c:pt>
                <c:pt idx="4016">
                  <c:v>12.18</c:v>
                </c:pt>
                <c:pt idx="4017">
                  <c:v>12.21</c:v>
                </c:pt>
                <c:pt idx="4018">
                  <c:v>11.69</c:v>
                </c:pt>
                <c:pt idx="4019">
                  <c:v>11.47</c:v>
                </c:pt>
                <c:pt idx="4020">
                  <c:v>11.11</c:v>
                </c:pt>
                <c:pt idx="4021">
                  <c:v>10.48</c:v>
                </c:pt>
                <c:pt idx="4022">
                  <c:v>10.73</c:v>
                </c:pt>
                <c:pt idx="4023">
                  <c:v>10.68</c:v>
                </c:pt>
                <c:pt idx="4024">
                  <c:v>11.38</c:v>
                </c:pt>
                <c:pt idx="4025">
                  <c:v>11.19</c:v>
                </c:pt>
                <c:pt idx="4026">
                  <c:v>10.81</c:v>
                </c:pt>
                <c:pt idx="4027">
                  <c:v>10.29</c:v>
                </c:pt>
                <c:pt idx="4028">
                  <c:v>10.27</c:v>
                </c:pt>
                <c:pt idx="4029">
                  <c:v>11.57</c:v>
                </c:pt>
                <c:pt idx="4030">
                  <c:v>11.35</c:v>
                </c:pt>
                <c:pt idx="4031">
                  <c:v>11.61</c:v>
                </c:pt>
                <c:pt idx="4032">
                  <c:v>12.07</c:v>
                </c:pt>
                <c:pt idx="4033">
                  <c:v>11.14</c:v>
                </c:pt>
                <c:pt idx="4034">
                  <c:v>11.37</c:v>
                </c:pt>
                <c:pt idx="4035">
                  <c:v>11.31</c:v>
                </c:pt>
                <c:pt idx="4036">
                  <c:v>11</c:v>
                </c:pt>
                <c:pt idx="4037">
                  <c:v>11.13</c:v>
                </c:pt>
                <c:pt idx="4038">
                  <c:v>10.86</c:v>
                </c:pt>
                <c:pt idx="4039">
                  <c:v>10.94</c:v>
                </c:pt>
                <c:pt idx="4040">
                  <c:v>11.2</c:v>
                </c:pt>
                <c:pt idx="4041">
                  <c:v>11.23</c:v>
                </c:pt>
                <c:pt idx="4042">
                  <c:v>11.91</c:v>
                </c:pt>
                <c:pt idx="4043">
                  <c:v>12.25</c:v>
                </c:pt>
                <c:pt idx="4044">
                  <c:v>11.98</c:v>
                </c:pt>
                <c:pt idx="4045">
                  <c:v>14.56</c:v>
                </c:pt>
                <c:pt idx="4046">
                  <c:v>13.93</c:v>
                </c:pt>
                <c:pt idx="4047">
                  <c:v>13.31</c:v>
                </c:pt>
                <c:pt idx="4048">
                  <c:v>12.87</c:v>
                </c:pt>
                <c:pt idx="4049">
                  <c:v>12.42</c:v>
                </c:pt>
                <c:pt idx="4050">
                  <c:v>11.97</c:v>
                </c:pt>
                <c:pt idx="4051">
                  <c:v>12.39</c:v>
                </c:pt>
                <c:pt idx="4052">
                  <c:v>12.95</c:v>
                </c:pt>
                <c:pt idx="4053">
                  <c:v>12.36</c:v>
                </c:pt>
                <c:pt idx="4054">
                  <c:v>13.23</c:v>
                </c:pt>
                <c:pt idx="4055">
                  <c:v>12.96</c:v>
                </c:pt>
                <c:pt idx="4056">
                  <c:v>13.04</c:v>
                </c:pt>
                <c:pt idx="4057">
                  <c:v>13.59</c:v>
                </c:pt>
                <c:pt idx="4058">
                  <c:v>12.83</c:v>
                </c:pt>
                <c:pt idx="4059">
                  <c:v>13.12</c:v>
                </c:pt>
                <c:pt idx="4060">
                  <c:v>12.87</c:v>
                </c:pt>
                <c:pt idx="4061">
                  <c:v>13.35</c:v>
                </c:pt>
                <c:pt idx="4062">
                  <c:v>12.25</c:v>
                </c:pt>
                <c:pt idx="4063">
                  <c:v>12.31</c:v>
                </c:pt>
                <c:pt idx="4064">
                  <c:v>11.48</c:v>
                </c:pt>
                <c:pt idx="4065">
                  <c:v>12.01</c:v>
                </c:pt>
                <c:pt idx="4066">
                  <c:v>12.41</c:v>
                </c:pt>
                <c:pt idx="4067">
                  <c:v>11.88</c:v>
                </c:pt>
                <c:pt idx="4068">
                  <c:v>11.87</c:v>
                </c:pt>
                <c:pt idx="4069">
                  <c:v>11.46</c:v>
                </c:pt>
                <c:pt idx="4070">
                  <c:v>11.59</c:v>
                </c:pt>
                <c:pt idx="4071">
                  <c:v>12.34</c:v>
                </c:pt>
                <c:pt idx="4072">
                  <c:v>11.54</c:v>
                </c:pt>
                <c:pt idx="4073">
                  <c:v>11.72</c:v>
                </c:pt>
                <c:pt idx="4074">
                  <c:v>11.96</c:v>
                </c:pt>
                <c:pt idx="4075">
                  <c:v>12.74</c:v>
                </c:pt>
                <c:pt idx="4076">
                  <c:v>12.66</c:v>
                </c:pt>
                <c:pt idx="4077">
                  <c:v>12.32</c:v>
                </c:pt>
                <c:pt idx="4078">
                  <c:v>12.68</c:v>
                </c:pt>
                <c:pt idx="4079">
                  <c:v>11.85</c:v>
                </c:pt>
                <c:pt idx="4080">
                  <c:v>11.37</c:v>
                </c:pt>
                <c:pt idx="4081">
                  <c:v>10.74</c:v>
                </c:pt>
                <c:pt idx="4082">
                  <c:v>11.35</c:v>
                </c:pt>
                <c:pt idx="4083">
                  <c:v>11.98</c:v>
                </c:pt>
                <c:pt idx="4084">
                  <c:v>12.12</c:v>
                </c:pt>
                <c:pt idx="4085">
                  <c:v>11.79</c:v>
                </c:pt>
                <c:pt idx="4086">
                  <c:v>11.62</c:v>
                </c:pt>
                <c:pt idx="4087">
                  <c:v>11.21</c:v>
                </c:pt>
                <c:pt idx="4088">
                  <c:v>11.17</c:v>
                </c:pt>
                <c:pt idx="4089">
                  <c:v>11.19</c:v>
                </c:pt>
                <c:pt idx="4090">
                  <c:v>11.46</c:v>
                </c:pt>
                <c:pt idx="4091">
                  <c:v>11.58</c:v>
                </c:pt>
                <c:pt idx="4092">
                  <c:v>10.95</c:v>
                </c:pt>
                <c:pt idx="4093">
                  <c:v>11.57</c:v>
                </c:pt>
                <c:pt idx="4094">
                  <c:v>11.39</c:v>
                </c:pt>
                <c:pt idx="4095">
                  <c:v>11.57</c:v>
                </c:pt>
                <c:pt idx="4096">
                  <c:v>11.14</c:v>
                </c:pt>
                <c:pt idx="4097">
                  <c:v>11.13</c:v>
                </c:pt>
                <c:pt idx="4098">
                  <c:v>11.45</c:v>
                </c:pt>
                <c:pt idx="4099">
                  <c:v>12.26</c:v>
                </c:pt>
                <c:pt idx="4100">
                  <c:v>12.19</c:v>
                </c:pt>
                <c:pt idx="4101">
                  <c:v>13</c:v>
                </c:pt>
                <c:pt idx="4102">
                  <c:v>12.76</c:v>
                </c:pt>
                <c:pt idx="4103">
                  <c:v>12.38</c:v>
                </c:pt>
                <c:pt idx="4104">
                  <c:v>12.58</c:v>
                </c:pt>
                <c:pt idx="4105">
                  <c:v>11.4</c:v>
                </c:pt>
                <c:pt idx="4106">
                  <c:v>11.32</c:v>
                </c:pt>
                <c:pt idx="4107">
                  <c:v>11.64</c:v>
                </c:pt>
                <c:pt idx="4108">
                  <c:v>11.59</c:v>
                </c:pt>
                <c:pt idx="4109">
                  <c:v>11.75</c:v>
                </c:pt>
                <c:pt idx="4110">
                  <c:v>11.75</c:v>
                </c:pt>
                <c:pt idx="4111">
                  <c:v>11.76</c:v>
                </c:pt>
                <c:pt idx="4112">
                  <c:v>11.84</c:v>
                </c:pt>
                <c:pt idx="4113">
                  <c:v>11.59</c:v>
                </c:pt>
                <c:pt idx="4114">
                  <c:v>12.54</c:v>
                </c:pt>
                <c:pt idx="4115">
                  <c:v>11.99</c:v>
                </c:pt>
                <c:pt idx="4116">
                  <c:v>11.99</c:v>
                </c:pt>
                <c:pt idx="4117">
                  <c:v>11.86</c:v>
                </c:pt>
                <c:pt idx="4118">
                  <c:v>11.62</c:v>
                </c:pt>
                <c:pt idx="4119">
                  <c:v>12</c:v>
                </c:pt>
                <c:pt idx="4120">
                  <c:v>11.99</c:v>
                </c:pt>
                <c:pt idx="4121">
                  <c:v>11.78</c:v>
                </c:pt>
                <c:pt idx="4122">
                  <c:v>12.49</c:v>
                </c:pt>
                <c:pt idx="4123">
                  <c:v>14.19</c:v>
                </c:pt>
                <c:pt idx="4124">
                  <c:v>13.57</c:v>
                </c:pt>
                <c:pt idx="4125">
                  <c:v>13.35</c:v>
                </c:pt>
                <c:pt idx="4126">
                  <c:v>16.260000000000002</c:v>
                </c:pt>
                <c:pt idx="4127">
                  <c:v>16.989999999999998</c:v>
                </c:pt>
                <c:pt idx="4128">
                  <c:v>17.18</c:v>
                </c:pt>
                <c:pt idx="4129">
                  <c:v>17.72</c:v>
                </c:pt>
                <c:pt idx="4130">
                  <c:v>18.260000000000002</c:v>
                </c:pt>
                <c:pt idx="4131">
                  <c:v>17.36</c:v>
                </c:pt>
                <c:pt idx="4132">
                  <c:v>15.5</c:v>
                </c:pt>
                <c:pt idx="4133">
                  <c:v>14.26</c:v>
                </c:pt>
                <c:pt idx="4134">
                  <c:v>18.66</c:v>
                </c:pt>
                <c:pt idx="4135">
                  <c:v>16.440000000000001</c:v>
                </c:pt>
                <c:pt idx="4136">
                  <c:v>14.52</c:v>
                </c:pt>
                <c:pt idx="4137">
                  <c:v>14.32</c:v>
                </c:pt>
                <c:pt idx="4138">
                  <c:v>16.649999999999999</c:v>
                </c:pt>
                <c:pt idx="4139">
                  <c:v>17.34</c:v>
                </c:pt>
                <c:pt idx="4140">
                  <c:v>17.8</c:v>
                </c:pt>
                <c:pt idx="4141">
                  <c:v>18.350000000000001</c:v>
                </c:pt>
                <c:pt idx="4142">
                  <c:v>18.12</c:v>
                </c:pt>
                <c:pt idx="4143">
                  <c:v>20.96</c:v>
                </c:pt>
                <c:pt idx="4144">
                  <c:v>23.81</c:v>
                </c:pt>
                <c:pt idx="4145">
                  <c:v>21.46</c:v>
                </c:pt>
                <c:pt idx="4146">
                  <c:v>15.9</c:v>
                </c:pt>
                <c:pt idx="4147">
                  <c:v>17.25</c:v>
                </c:pt>
                <c:pt idx="4148">
                  <c:v>17.829999999999998</c:v>
                </c:pt>
                <c:pt idx="4149">
                  <c:v>16.690000000000001</c:v>
                </c:pt>
                <c:pt idx="4150">
                  <c:v>15.52</c:v>
                </c:pt>
                <c:pt idx="4151">
                  <c:v>15.88</c:v>
                </c:pt>
                <c:pt idx="4152">
                  <c:v>15.89</c:v>
                </c:pt>
                <c:pt idx="4153">
                  <c:v>15.62</c:v>
                </c:pt>
                <c:pt idx="4154">
                  <c:v>16.399999999999999</c:v>
                </c:pt>
                <c:pt idx="4155">
                  <c:v>15.79</c:v>
                </c:pt>
                <c:pt idx="4156">
                  <c:v>13.03</c:v>
                </c:pt>
                <c:pt idx="4157">
                  <c:v>13.08</c:v>
                </c:pt>
                <c:pt idx="4158">
                  <c:v>13.05</c:v>
                </c:pt>
                <c:pt idx="4159">
                  <c:v>14.15</c:v>
                </c:pt>
                <c:pt idx="4160">
                  <c:v>13.65</c:v>
                </c:pt>
                <c:pt idx="4161">
                  <c:v>13.97</c:v>
                </c:pt>
                <c:pt idx="4162">
                  <c:v>14.02</c:v>
                </c:pt>
                <c:pt idx="4163">
                  <c:v>13.14</c:v>
                </c:pt>
                <c:pt idx="4164">
                  <c:v>14.49</c:v>
                </c:pt>
                <c:pt idx="4165">
                  <c:v>17.79</c:v>
                </c:pt>
                <c:pt idx="4166">
                  <c:v>18.05</c:v>
                </c:pt>
                <c:pt idx="4167">
                  <c:v>18.64</c:v>
                </c:pt>
                <c:pt idx="4168">
                  <c:v>17.739999999999998</c:v>
                </c:pt>
                <c:pt idx="4169">
                  <c:v>15.55</c:v>
                </c:pt>
                <c:pt idx="4170">
                  <c:v>16.21</c:v>
                </c:pt>
                <c:pt idx="4171">
                  <c:v>17.399999999999999</c:v>
                </c:pt>
                <c:pt idx="4172">
                  <c:v>14.98</c:v>
                </c:pt>
                <c:pt idx="4173">
                  <c:v>14.85</c:v>
                </c:pt>
                <c:pt idx="4174">
                  <c:v>14.62</c:v>
                </c:pt>
                <c:pt idx="4175">
                  <c:v>14.94</c:v>
                </c:pt>
                <c:pt idx="4176">
                  <c:v>14.33</c:v>
                </c:pt>
                <c:pt idx="4177">
                  <c:v>14.95</c:v>
                </c:pt>
                <c:pt idx="4178">
                  <c:v>15.05</c:v>
                </c:pt>
                <c:pt idx="4179">
                  <c:v>14.34</c:v>
                </c:pt>
                <c:pt idx="4180">
                  <c:v>14.46</c:v>
                </c:pt>
                <c:pt idx="4181">
                  <c:v>14.34</c:v>
                </c:pt>
                <c:pt idx="4182">
                  <c:v>15.23</c:v>
                </c:pt>
                <c:pt idx="4183">
                  <c:v>15.23</c:v>
                </c:pt>
                <c:pt idx="4184">
                  <c:v>15.2</c:v>
                </c:pt>
                <c:pt idx="4185">
                  <c:v>14.46</c:v>
                </c:pt>
                <c:pt idx="4186">
                  <c:v>14.3</c:v>
                </c:pt>
                <c:pt idx="4187">
                  <c:v>14.26</c:v>
                </c:pt>
                <c:pt idx="4188">
                  <c:v>13.42</c:v>
                </c:pt>
                <c:pt idx="4189">
                  <c:v>12.41</c:v>
                </c:pt>
                <c:pt idx="4190">
                  <c:v>12.24</c:v>
                </c:pt>
                <c:pt idx="4191">
                  <c:v>11.64</c:v>
                </c:pt>
                <c:pt idx="4192">
                  <c:v>12.22</c:v>
                </c:pt>
                <c:pt idx="4193">
                  <c:v>12.19</c:v>
                </c:pt>
                <c:pt idx="4194">
                  <c:v>12.4</c:v>
                </c:pt>
                <c:pt idx="4195">
                  <c:v>12.4</c:v>
                </c:pt>
                <c:pt idx="4196">
                  <c:v>12.31</c:v>
                </c:pt>
                <c:pt idx="4197">
                  <c:v>12.18</c:v>
                </c:pt>
                <c:pt idx="4198">
                  <c:v>12.28</c:v>
                </c:pt>
                <c:pt idx="4199">
                  <c:v>12.22</c:v>
                </c:pt>
                <c:pt idx="4200">
                  <c:v>12.31</c:v>
                </c:pt>
                <c:pt idx="4201">
                  <c:v>11.96</c:v>
                </c:pt>
                <c:pt idx="4202">
                  <c:v>12.63</c:v>
                </c:pt>
                <c:pt idx="4203">
                  <c:v>13.74</c:v>
                </c:pt>
                <c:pt idx="4204">
                  <c:v>13.88</c:v>
                </c:pt>
                <c:pt idx="4205">
                  <c:v>13.16</c:v>
                </c:pt>
                <c:pt idx="4206">
                  <c:v>12.99</c:v>
                </c:pt>
                <c:pt idx="4207">
                  <c:v>11.92</c:v>
                </c:pt>
                <c:pt idx="4208">
                  <c:v>11.18</c:v>
                </c:pt>
                <c:pt idx="4209">
                  <c:v>11.55</c:v>
                </c:pt>
                <c:pt idx="4210">
                  <c:v>11.76</c:v>
                </c:pt>
                <c:pt idx="4211">
                  <c:v>11.78</c:v>
                </c:pt>
                <c:pt idx="4212">
                  <c:v>11.98</c:v>
                </c:pt>
                <c:pt idx="4213">
                  <c:v>11.39</c:v>
                </c:pt>
                <c:pt idx="4214">
                  <c:v>12.25</c:v>
                </c:pt>
                <c:pt idx="4215">
                  <c:v>12.59</c:v>
                </c:pt>
                <c:pt idx="4216">
                  <c:v>12.12</c:v>
                </c:pt>
                <c:pt idx="4217">
                  <c:v>11.53</c:v>
                </c:pt>
                <c:pt idx="4218">
                  <c:v>11.58</c:v>
                </c:pt>
                <c:pt idx="4219">
                  <c:v>11.72</c:v>
                </c:pt>
                <c:pt idx="4220">
                  <c:v>11.98</c:v>
                </c:pt>
                <c:pt idx="4221">
                  <c:v>12.57</c:v>
                </c:pt>
                <c:pt idx="4222">
                  <c:v>12.24</c:v>
                </c:pt>
                <c:pt idx="4223">
                  <c:v>11.86</c:v>
                </c:pt>
                <c:pt idx="4224">
                  <c:v>11.98</c:v>
                </c:pt>
                <c:pt idx="4225">
                  <c:v>11.56</c:v>
                </c:pt>
                <c:pt idx="4226">
                  <c:v>11.68</c:v>
                </c:pt>
                <c:pt idx="4227">
                  <c:v>11.52</c:v>
                </c:pt>
                <c:pt idx="4228">
                  <c:v>11.62</c:v>
                </c:pt>
                <c:pt idx="4229">
                  <c:v>11.09</c:v>
                </c:pt>
                <c:pt idx="4230">
                  <c:v>10.75</c:v>
                </c:pt>
                <c:pt idx="4231">
                  <c:v>11.09</c:v>
                </c:pt>
                <c:pt idx="4232">
                  <c:v>11.73</c:v>
                </c:pt>
                <c:pt idx="4233">
                  <c:v>11.34</c:v>
                </c:pt>
                <c:pt idx="4234">
                  <c:v>10.9</c:v>
                </c:pt>
                <c:pt idx="4235">
                  <c:v>10.63</c:v>
                </c:pt>
                <c:pt idx="4236">
                  <c:v>11.08</c:v>
                </c:pt>
                <c:pt idx="4237">
                  <c:v>10.78</c:v>
                </c:pt>
                <c:pt idx="4238">
                  <c:v>10.66</c:v>
                </c:pt>
                <c:pt idx="4239">
                  <c:v>10.56</c:v>
                </c:pt>
                <c:pt idx="4240">
                  <c:v>10.8</c:v>
                </c:pt>
                <c:pt idx="4241">
                  <c:v>11.2</c:v>
                </c:pt>
                <c:pt idx="4242">
                  <c:v>11.1</c:v>
                </c:pt>
                <c:pt idx="4243">
                  <c:v>11.51</c:v>
                </c:pt>
                <c:pt idx="4244">
                  <c:v>11.42</c:v>
                </c:pt>
                <c:pt idx="4245">
                  <c:v>11.16</c:v>
                </c:pt>
                <c:pt idx="4246">
                  <c:v>11.16</c:v>
                </c:pt>
                <c:pt idx="4247">
                  <c:v>11.09</c:v>
                </c:pt>
                <c:pt idx="4248">
                  <c:v>10.75</c:v>
                </c:pt>
                <c:pt idx="4249">
                  <c:v>11.01</c:v>
                </c:pt>
                <c:pt idx="4250">
                  <c:v>10.79</c:v>
                </c:pt>
                <c:pt idx="4251">
                  <c:v>10.86</c:v>
                </c:pt>
                <c:pt idx="4252">
                  <c:v>10.5</c:v>
                </c:pt>
                <c:pt idx="4253">
                  <c:v>10.31</c:v>
                </c:pt>
                <c:pt idx="4254">
                  <c:v>10.16</c:v>
                </c:pt>
                <c:pt idx="4255">
                  <c:v>10.050000000000001</c:v>
                </c:pt>
                <c:pt idx="4256">
                  <c:v>9.9700000000000006</c:v>
                </c:pt>
                <c:pt idx="4257">
                  <c:v>9.9</c:v>
                </c:pt>
                <c:pt idx="4258">
                  <c:v>10.14</c:v>
                </c:pt>
                <c:pt idx="4259">
                  <c:v>10.73</c:v>
                </c:pt>
                <c:pt idx="4260">
                  <c:v>12.3</c:v>
                </c:pt>
                <c:pt idx="4261">
                  <c:v>11.62</c:v>
                </c:pt>
                <c:pt idx="4262">
                  <c:v>10.83</c:v>
                </c:pt>
                <c:pt idx="4263">
                  <c:v>10.91</c:v>
                </c:pt>
                <c:pt idx="4264">
                  <c:v>11.66</c:v>
                </c:pt>
                <c:pt idx="4265">
                  <c:v>11.23</c:v>
                </c:pt>
                <c:pt idx="4266">
                  <c:v>11.27</c:v>
                </c:pt>
                <c:pt idx="4267">
                  <c:v>11.33</c:v>
                </c:pt>
                <c:pt idx="4268">
                  <c:v>12.67</c:v>
                </c:pt>
                <c:pt idx="4269">
                  <c:v>12.07</c:v>
                </c:pt>
                <c:pt idx="4270">
                  <c:v>10.71</c:v>
                </c:pt>
                <c:pt idx="4271">
                  <c:v>10.65</c:v>
                </c:pt>
                <c:pt idx="4272">
                  <c:v>10.18</c:v>
                </c:pt>
                <c:pt idx="4273">
                  <c:v>9.9700000000000006</c:v>
                </c:pt>
                <c:pt idx="4274">
                  <c:v>10.050000000000001</c:v>
                </c:pt>
                <c:pt idx="4275">
                  <c:v>10.6</c:v>
                </c:pt>
                <c:pt idx="4276">
                  <c:v>10.3</c:v>
                </c:pt>
                <c:pt idx="4277">
                  <c:v>10.26</c:v>
                </c:pt>
                <c:pt idx="4278">
                  <c:v>10.53</c:v>
                </c:pt>
                <c:pt idx="4279">
                  <c:v>11.36</c:v>
                </c:pt>
                <c:pt idx="4280">
                  <c:v>11.26</c:v>
                </c:pt>
                <c:pt idx="4281">
                  <c:v>10.64</c:v>
                </c:pt>
                <c:pt idx="4282">
                  <c:v>10.99</c:v>
                </c:pt>
                <c:pt idx="4283">
                  <c:v>11.56</c:v>
                </c:pt>
                <c:pt idx="4284">
                  <c:v>12.04</c:v>
                </c:pt>
                <c:pt idx="4285">
                  <c:v>11.51</c:v>
                </c:pt>
                <c:pt idx="4286">
                  <c:v>12.14</c:v>
                </c:pt>
                <c:pt idx="4287">
                  <c:v>12</c:v>
                </c:pt>
                <c:pt idx="4288">
                  <c:v>11.91</c:v>
                </c:pt>
                <c:pt idx="4289">
                  <c:v>11.47</c:v>
                </c:pt>
                <c:pt idx="4290">
                  <c:v>10.87</c:v>
                </c:pt>
                <c:pt idx="4291">
                  <c:v>10.15</c:v>
                </c:pt>
                <c:pt idx="4292">
                  <c:v>10.74</c:v>
                </c:pt>
                <c:pt idx="4293">
                  <c:v>10.59</c:v>
                </c:pt>
                <c:pt idx="4294">
                  <c:v>10.85</c:v>
                </c:pt>
                <c:pt idx="4295">
                  <c:v>10.4</c:v>
                </c:pt>
                <c:pt idx="4296">
                  <c:v>10.77</c:v>
                </c:pt>
                <c:pt idx="4297">
                  <c:v>10.34</c:v>
                </c:pt>
                <c:pt idx="4298">
                  <c:v>9.89</c:v>
                </c:pt>
                <c:pt idx="4299">
                  <c:v>11.22</c:v>
                </c:pt>
                <c:pt idx="4300">
                  <c:v>11.13</c:v>
                </c:pt>
                <c:pt idx="4301">
                  <c:v>11.45</c:v>
                </c:pt>
                <c:pt idx="4302">
                  <c:v>10.96</c:v>
                </c:pt>
                <c:pt idx="4303">
                  <c:v>10.42</c:v>
                </c:pt>
                <c:pt idx="4304">
                  <c:v>10.31</c:v>
                </c:pt>
                <c:pt idx="4305">
                  <c:v>10.08</c:v>
                </c:pt>
                <c:pt idx="4306">
                  <c:v>10.55</c:v>
                </c:pt>
                <c:pt idx="4307">
                  <c:v>10.65</c:v>
                </c:pt>
                <c:pt idx="4308">
                  <c:v>10.32</c:v>
                </c:pt>
                <c:pt idx="4309">
                  <c:v>10.44</c:v>
                </c:pt>
                <c:pt idx="4310">
                  <c:v>11.1</c:v>
                </c:pt>
                <c:pt idx="4311">
                  <c:v>11.61</c:v>
                </c:pt>
                <c:pt idx="4312">
                  <c:v>10.34</c:v>
                </c:pt>
                <c:pt idx="4313">
                  <c:v>10.23</c:v>
                </c:pt>
                <c:pt idx="4314">
                  <c:v>10.220000000000001</c:v>
                </c:pt>
                <c:pt idx="4315">
                  <c:v>10.02</c:v>
                </c:pt>
                <c:pt idx="4316">
                  <c:v>10.24</c:v>
                </c:pt>
                <c:pt idx="4317">
                  <c:v>10.199999999999999</c:v>
                </c:pt>
                <c:pt idx="4318">
                  <c:v>10.18</c:v>
                </c:pt>
                <c:pt idx="4319">
                  <c:v>10.58</c:v>
                </c:pt>
                <c:pt idx="4320">
                  <c:v>11.15</c:v>
                </c:pt>
                <c:pt idx="4321">
                  <c:v>18.309999999999999</c:v>
                </c:pt>
                <c:pt idx="4322">
                  <c:v>15.42</c:v>
                </c:pt>
                <c:pt idx="4323">
                  <c:v>15.82</c:v>
                </c:pt>
                <c:pt idx="4324">
                  <c:v>18.61</c:v>
                </c:pt>
                <c:pt idx="4325">
                  <c:v>19.63</c:v>
                </c:pt>
                <c:pt idx="4326">
                  <c:v>15.96</c:v>
                </c:pt>
                <c:pt idx="4327">
                  <c:v>15.24</c:v>
                </c:pt>
                <c:pt idx="4328">
                  <c:v>14.29</c:v>
                </c:pt>
                <c:pt idx="4329">
                  <c:v>14.09</c:v>
                </c:pt>
                <c:pt idx="4330">
                  <c:v>13.99</c:v>
                </c:pt>
                <c:pt idx="4331">
                  <c:v>18.13</c:v>
                </c:pt>
                <c:pt idx="4332">
                  <c:v>17.27</c:v>
                </c:pt>
                <c:pt idx="4333">
                  <c:v>16.43</c:v>
                </c:pt>
                <c:pt idx="4334">
                  <c:v>16.79</c:v>
                </c:pt>
                <c:pt idx="4335">
                  <c:v>14.59</c:v>
                </c:pt>
                <c:pt idx="4336">
                  <c:v>13.27</c:v>
                </c:pt>
                <c:pt idx="4337">
                  <c:v>12.19</c:v>
                </c:pt>
                <c:pt idx="4338">
                  <c:v>12.93</c:v>
                </c:pt>
                <c:pt idx="4339">
                  <c:v>12.95</c:v>
                </c:pt>
                <c:pt idx="4340">
                  <c:v>13.16</c:v>
                </c:pt>
                <c:pt idx="4341">
                  <c:v>13.48</c:v>
                </c:pt>
                <c:pt idx="4342">
                  <c:v>14.98</c:v>
                </c:pt>
                <c:pt idx="4343">
                  <c:v>15.14</c:v>
                </c:pt>
                <c:pt idx="4344">
                  <c:v>14.64</c:v>
                </c:pt>
                <c:pt idx="4345">
                  <c:v>14.53</c:v>
                </c:pt>
                <c:pt idx="4346">
                  <c:v>13.46</c:v>
                </c:pt>
                <c:pt idx="4347">
                  <c:v>13.24</c:v>
                </c:pt>
                <c:pt idx="4348">
                  <c:v>13.23</c:v>
                </c:pt>
                <c:pt idx="4349">
                  <c:v>13.14</c:v>
                </c:pt>
                <c:pt idx="4350">
                  <c:v>12.68</c:v>
                </c:pt>
                <c:pt idx="4351">
                  <c:v>13.49</c:v>
                </c:pt>
                <c:pt idx="4352">
                  <c:v>12.71</c:v>
                </c:pt>
                <c:pt idx="4353">
                  <c:v>12.2</c:v>
                </c:pt>
                <c:pt idx="4354">
                  <c:v>11.98</c:v>
                </c:pt>
                <c:pt idx="4355">
                  <c:v>12.14</c:v>
                </c:pt>
                <c:pt idx="4356">
                  <c:v>12.42</c:v>
                </c:pt>
                <c:pt idx="4357">
                  <c:v>12.54</c:v>
                </c:pt>
                <c:pt idx="4358">
                  <c:v>12.07</c:v>
                </c:pt>
                <c:pt idx="4359">
                  <c:v>13.04</c:v>
                </c:pt>
                <c:pt idx="4360">
                  <c:v>13.12</c:v>
                </c:pt>
                <c:pt idx="4361">
                  <c:v>13.21</c:v>
                </c:pt>
                <c:pt idx="4362">
                  <c:v>12.79</c:v>
                </c:pt>
                <c:pt idx="4363">
                  <c:v>12.45</c:v>
                </c:pt>
                <c:pt idx="4364">
                  <c:v>14.22</c:v>
                </c:pt>
                <c:pt idx="4365">
                  <c:v>13.51</c:v>
                </c:pt>
                <c:pt idx="4366">
                  <c:v>13.08</c:v>
                </c:pt>
                <c:pt idx="4367">
                  <c:v>13.09</c:v>
                </c:pt>
                <c:pt idx="4368">
                  <c:v>12.91</c:v>
                </c:pt>
                <c:pt idx="4369">
                  <c:v>13.15</c:v>
                </c:pt>
                <c:pt idx="4370">
                  <c:v>13.21</c:v>
                </c:pt>
                <c:pt idx="4371">
                  <c:v>12.88</c:v>
                </c:pt>
                <c:pt idx="4372">
                  <c:v>13.6</c:v>
                </c:pt>
                <c:pt idx="4373">
                  <c:v>12.95</c:v>
                </c:pt>
                <c:pt idx="4374">
                  <c:v>13.96</c:v>
                </c:pt>
                <c:pt idx="4375">
                  <c:v>14.01</c:v>
                </c:pt>
                <c:pt idx="4376">
                  <c:v>13.5</c:v>
                </c:pt>
                <c:pt idx="4377">
                  <c:v>13.51</c:v>
                </c:pt>
                <c:pt idx="4378">
                  <c:v>12.76</c:v>
                </c:pt>
                <c:pt idx="4379">
                  <c:v>13.3</c:v>
                </c:pt>
                <c:pt idx="4380">
                  <c:v>13.06</c:v>
                </c:pt>
                <c:pt idx="4381">
                  <c:v>13.24</c:v>
                </c:pt>
                <c:pt idx="4382">
                  <c:v>14.08</c:v>
                </c:pt>
                <c:pt idx="4383">
                  <c:v>13.34</c:v>
                </c:pt>
                <c:pt idx="4384">
                  <c:v>13.53</c:v>
                </c:pt>
                <c:pt idx="4385">
                  <c:v>12.83</c:v>
                </c:pt>
                <c:pt idx="4386">
                  <c:v>13.05</c:v>
                </c:pt>
                <c:pt idx="4387">
                  <c:v>12.78</c:v>
                </c:pt>
                <c:pt idx="4388">
                  <c:v>13.29</c:v>
                </c:pt>
                <c:pt idx="4389">
                  <c:v>13.63</c:v>
                </c:pt>
                <c:pt idx="4390">
                  <c:v>14.87</c:v>
                </c:pt>
                <c:pt idx="4391">
                  <c:v>17.059999999999999</c:v>
                </c:pt>
                <c:pt idx="4392">
                  <c:v>14.84</c:v>
                </c:pt>
                <c:pt idx="4393">
                  <c:v>14.71</c:v>
                </c:pt>
                <c:pt idx="4394">
                  <c:v>16.670000000000002</c:v>
                </c:pt>
                <c:pt idx="4395">
                  <c:v>14.73</c:v>
                </c:pt>
                <c:pt idx="4396">
                  <c:v>13.64</c:v>
                </c:pt>
                <c:pt idx="4397">
                  <c:v>13.94</c:v>
                </c:pt>
                <c:pt idx="4398">
                  <c:v>13.42</c:v>
                </c:pt>
                <c:pt idx="4399">
                  <c:v>12.85</c:v>
                </c:pt>
                <c:pt idx="4400">
                  <c:v>14.67</c:v>
                </c:pt>
                <c:pt idx="4401">
                  <c:v>14.21</c:v>
                </c:pt>
                <c:pt idx="4402">
                  <c:v>15.75</c:v>
                </c:pt>
                <c:pt idx="4403">
                  <c:v>16.649999999999999</c:v>
                </c:pt>
                <c:pt idx="4404">
                  <c:v>18.89</c:v>
                </c:pt>
                <c:pt idx="4405">
                  <c:v>15.53</c:v>
                </c:pt>
                <c:pt idx="4406">
                  <c:v>15.54</c:v>
                </c:pt>
                <c:pt idx="4407">
                  <c:v>16.23</c:v>
                </c:pt>
                <c:pt idx="4408">
                  <c:v>15.4</c:v>
                </c:pt>
                <c:pt idx="4409">
                  <c:v>14.92</c:v>
                </c:pt>
                <c:pt idx="4410">
                  <c:v>15.48</c:v>
                </c:pt>
                <c:pt idx="4411">
                  <c:v>14.72</c:v>
                </c:pt>
                <c:pt idx="4412">
                  <c:v>15.16</c:v>
                </c:pt>
                <c:pt idx="4413">
                  <c:v>17.57</c:v>
                </c:pt>
                <c:pt idx="4414">
                  <c:v>16.64</c:v>
                </c:pt>
                <c:pt idx="4415">
                  <c:v>15.54</c:v>
                </c:pt>
                <c:pt idx="4416">
                  <c:v>15.15</c:v>
                </c:pt>
                <c:pt idx="4417">
                  <c:v>15.59</c:v>
                </c:pt>
                <c:pt idx="4418">
                  <c:v>15.63</c:v>
                </c:pt>
                <c:pt idx="4419">
                  <c:v>16</c:v>
                </c:pt>
                <c:pt idx="4420">
                  <c:v>15.23</c:v>
                </c:pt>
                <c:pt idx="4421">
                  <c:v>16.95</c:v>
                </c:pt>
                <c:pt idx="4422">
                  <c:v>16.809999999999999</c:v>
                </c:pt>
                <c:pt idx="4423">
                  <c:v>18.55</c:v>
                </c:pt>
                <c:pt idx="4424">
                  <c:v>18.100000000000001</c:v>
                </c:pt>
                <c:pt idx="4425">
                  <c:v>20.74</c:v>
                </c:pt>
                <c:pt idx="4426">
                  <c:v>24.17</c:v>
                </c:pt>
                <c:pt idx="4427">
                  <c:v>20.87</c:v>
                </c:pt>
                <c:pt idx="4428">
                  <c:v>23.52</c:v>
                </c:pt>
                <c:pt idx="4429">
                  <c:v>23.67</c:v>
                </c:pt>
                <c:pt idx="4430">
                  <c:v>21.22</c:v>
                </c:pt>
                <c:pt idx="4431">
                  <c:v>25.16</c:v>
                </c:pt>
                <c:pt idx="4432">
                  <c:v>22.94</c:v>
                </c:pt>
                <c:pt idx="4433">
                  <c:v>21.56</c:v>
                </c:pt>
                <c:pt idx="4434">
                  <c:v>21.45</c:v>
                </c:pt>
                <c:pt idx="4435">
                  <c:v>26.48</c:v>
                </c:pt>
                <c:pt idx="4436">
                  <c:v>28.3</c:v>
                </c:pt>
                <c:pt idx="4437">
                  <c:v>26.57</c:v>
                </c:pt>
                <c:pt idx="4438">
                  <c:v>27.68</c:v>
                </c:pt>
                <c:pt idx="4439">
                  <c:v>30.67</c:v>
                </c:pt>
                <c:pt idx="4440">
                  <c:v>30.83</c:v>
                </c:pt>
                <c:pt idx="4441">
                  <c:v>29.99</c:v>
                </c:pt>
                <c:pt idx="4442">
                  <c:v>26.33</c:v>
                </c:pt>
                <c:pt idx="4443">
                  <c:v>25.25</c:v>
                </c:pt>
                <c:pt idx="4444">
                  <c:v>22.89</c:v>
                </c:pt>
                <c:pt idx="4445">
                  <c:v>22.62</c:v>
                </c:pt>
                <c:pt idx="4446">
                  <c:v>20.72</c:v>
                </c:pt>
                <c:pt idx="4447">
                  <c:v>22.72</c:v>
                </c:pt>
                <c:pt idx="4448">
                  <c:v>26.3</c:v>
                </c:pt>
                <c:pt idx="4449">
                  <c:v>23.81</c:v>
                </c:pt>
                <c:pt idx="4450">
                  <c:v>25.06</c:v>
                </c:pt>
                <c:pt idx="4451">
                  <c:v>23.38</c:v>
                </c:pt>
                <c:pt idx="4452">
                  <c:v>22.78</c:v>
                </c:pt>
                <c:pt idx="4453">
                  <c:v>24.58</c:v>
                </c:pt>
                <c:pt idx="4454">
                  <c:v>23.99</c:v>
                </c:pt>
                <c:pt idx="4455">
                  <c:v>26.23</c:v>
                </c:pt>
                <c:pt idx="4456">
                  <c:v>27.38</c:v>
                </c:pt>
                <c:pt idx="4457">
                  <c:v>25.27</c:v>
                </c:pt>
                <c:pt idx="4458">
                  <c:v>24.96</c:v>
                </c:pt>
                <c:pt idx="4459">
                  <c:v>24.76</c:v>
                </c:pt>
                <c:pt idx="4460">
                  <c:v>24.92</c:v>
                </c:pt>
                <c:pt idx="4461">
                  <c:v>26.48</c:v>
                </c:pt>
                <c:pt idx="4462">
                  <c:v>20.350000000000001</c:v>
                </c:pt>
                <c:pt idx="4463">
                  <c:v>20.03</c:v>
                </c:pt>
                <c:pt idx="4464">
                  <c:v>20.45</c:v>
                </c:pt>
                <c:pt idx="4465">
                  <c:v>19</c:v>
                </c:pt>
                <c:pt idx="4466">
                  <c:v>19.37</c:v>
                </c:pt>
                <c:pt idx="4467">
                  <c:v>18.600000000000001</c:v>
                </c:pt>
                <c:pt idx="4468">
                  <c:v>17.63</c:v>
                </c:pt>
                <c:pt idx="4469">
                  <c:v>17</c:v>
                </c:pt>
                <c:pt idx="4470">
                  <c:v>18</c:v>
                </c:pt>
                <c:pt idx="4471">
                  <c:v>17.84</c:v>
                </c:pt>
                <c:pt idx="4472">
                  <c:v>18.489999999999998</c:v>
                </c:pt>
                <c:pt idx="4473">
                  <c:v>18.8</c:v>
                </c:pt>
                <c:pt idx="4474">
                  <c:v>18.440000000000001</c:v>
                </c:pt>
                <c:pt idx="4475">
                  <c:v>16.91</c:v>
                </c:pt>
                <c:pt idx="4476">
                  <c:v>17.46</c:v>
                </c:pt>
                <c:pt idx="4477">
                  <c:v>16.12</c:v>
                </c:pt>
                <c:pt idx="4478">
                  <c:v>16.670000000000002</c:v>
                </c:pt>
                <c:pt idx="4479">
                  <c:v>18.88</c:v>
                </c:pt>
                <c:pt idx="4480">
                  <c:v>17.73</c:v>
                </c:pt>
                <c:pt idx="4481">
                  <c:v>19.25</c:v>
                </c:pt>
                <c:pt idx="4482">
                  <c:v>20.02</c:v>
                </c:pt>
                <c:pt idx="4483">
                  <c:v>18.54</c:v>
                </c:pt>
                <c:pt idx="4484">
                  <c:v>18.5</c:v>
                </c:pt>
                <c:pt idx="4485">
                  <c:v>22.96</c:v>
                </c:pt>
                <c:pt idx="4486">
                  <c:v>21.64</c:v>
                </c:pt>
                <c:pt idx="4487">
                  <c:v>20.41</c:v>
                </c:pt>
                <c:pt idx="4488">
                  <c:v>20.8</c:v>
                </c:pt>
                <c:pt idx="4489">
                  <c:v>21.17</c:v>
                </c:pt>
                <c:pt idx="4490">
                  <c:v>19.559999999999999</c:v>
                </c:pt>
                <c:pt idx="4491">
                  <c:v>19.87</c:v>
                </c:pt>
                <c:pt idx="4492">
                  <c:v>21.07</c:v>
                </c:pt>
                <c:pt idx="4493">
                  <c:v>18.53</c:v>
                </c:pt>
                <c:pt idx="4494">
                  <c:v>23.21</c:v>
                </c:pt>
                <c:pt idx="4495">
                  <c:v>23.01</c:v>
                </c:pt>
                <c:pt idx="4496">
                  <c:v>24.31</c:v>
                </c:pt>
                <c:pt idx="4497">
                  <c:v>21.39</c:v>
                </c:pt>
                <c:pt idx="4498">
                  <c:v>26.49</c:v>
                </c:pt>
                <c:pt idx="4499">
                  <c:v>26.16</c:v>
                </c:pt>
                <c:pt idx="4500">
                  <c:v>28.5</c:v>
                </c:pt>
                <c:pt idx="4501">
                  <c:v>31.09</c:v>
                </c:pt>
                <c:pt idx="4502">
                  <c:v>24.1</c:v>
                </c:pt>
                <c:pt idx="4503">
                  <c:v>25.94</c:v>
                </c:pt>
                <c:pt idx="4504">
                  <c:v>28.06</c:v>
                </c:pt>
                <c:pt idx="4505">
                  <c:v>25.49</c:v>
                </c:pt>
                <c:pt idx="4506">
                  <c:v>26.01</c:v>
                </c:pt>
                <c:pt idx="4507">
                  <c:v>24.88</c:v>
                </c:pt>
                <c:pt idx="4508">
                  <c:v>26.84</c:v>
                </c:pt>
                <c:pt idx="4509">
                  <c:v>25.61</c:v>
                </c:pt>
                <c:pt idx="4510">
                  <c:v>28.91</c:v>
                </c:pt>
                <c:pt idx="4511">
                  <c:v>26.28</c:v>
                </c:pt>
                <c:pt idx="4512">
                  <c:v>24.11</c:v>
                </c:pt>
                <c:pt idx="4513">
                  <c:v>23.97</c:v>
                </c:pt>
                <c:pt idx="4514">
                  <c:v>22.87</c:v>
                </c:pt>
                <c:pt idx="4515">
                  <c:v>23.61</c:v>
                </c:pt>
                <c:pt idx="4516">
                  <c:v>23.79</c:v>
                </c:pt>
                <c:pt idx="4517">
                  <c:v>22.53</c:v>
                </c:pt>
                <c:pt idx="4518">
                  <c:v>20.96</c:v>
                </c:pt>
                <c:pt idx="4519">
                  <c:v>20.85</c:v>
                </c:pt>
                <c:pt idx="4520">
                  <c:v>20.74</c:v>
                </c:pt>
                <c:pt idx="4521">
                  <c:v>23.59</c:v>
                </c:pt>
                <c:pt idx="4522">
                  <c:v>22.47</c:v>
                </c:pt>
                <c:pt idx="4523">
                  <c:v>22.56</c:v>
                </c:pt>
                <c:pt idx="4524">
                  <c:v>23.27</c:v>
                </c:pt>
                <c:pt idx="4525">
                  <c:v>24.52</c:v>
                </c:pt>
                <c:pt idx="4526">
                  <c:v>22.64</c:v>
                </c:pt>
                <c:pt idx="4527">
                  <c:v>21.68</c:v>
                </c:pt>
                <c:pt idx="4528">
                  <c:v>20.58</c:v>
                </c:pt>
                <c:pt idx="4529">
                  <c:v>18.47</c:v>
                </c:pt>
                <c:pt idx="4530">
                  <c:v>18.600000000000001</c:v>
                </c:pt>
                <c:pt idx="4531">
                  <c:v>18.66</c:v>
                </c:pt>
                <c:pt idx="4532">
                  <c:v>20.260000000000002</c:v>
                </c:pt>
                <c:pt idx="4533">
                  <c:v>20.74</c:v>
                </c:pt>
                <c:pt idx="4534">
                  <c:v>22.5</c:v>
                </c:pt>
                <c:pt idx="4535">
                  <c:v>23.17</c:v>
                </c:pt>
                <c:pt idx="4536">
                  <c:v>22.49</c:v>
                </c:pt>
                <c:pt idx="4537">
                  <c:v>23.94</c:v>
                </c:pt>
                <c:pt idx="4538">
                  <c:v>23.79</c:v>
                </c:pt>
                <c:pt idx="4539">
                  <c:v>25.43</c:v>
                </c:pt>
                <c:pt idx="4540">
                  <c:v>24.12</c:v>
                </c:pt>
                <c:pt idx="4541">
                  <c:v>23.45</c:v>
                </c:pt>
                <c:pt idx="4542">
                  <c:v>23.68</c:v>
                </c:pt>
                <c:pt idx="4543">
                  <c:v>22.9</c:v>
                </c:pt>
                <c:pt idx="4544">
                  <c:v>23.34</c:v>
                </c:pt>
                <c:pt idx="4545">
                  <c:v>24.38</c:v>
                </c:pt>
                <c:pt idx="4546">
                  <c:v>28.46</c:v>
                </c:pt>
                <c:pt idx="4547">
                  <c:v>27.18</c:v>
                </c:pt>
                <c:pt idx="4548">
                  <c:v>31.01</c:v>
                </c:pt>
                <c:pt idx="4549">
                  <c:v>29.02</c:v>
                </c:pt>
                <c:pt idx="4550">
                  <c:v>27.78</c:v>
                </c:pt>
                <c:pt idx="4551">
                  <c:v>29.08</c:v>
                </c:pt>
                <c:pt idx="4552">
                  <c:v>27.78</c:v>
                </c:pt>
                <c:pt idx="4553">
                  <c:v>27.32</c:v>
                </c:pt>
                <c:pt idx="4554">
                  <c:v>27.62</c:v>
                </c:pt>
                <c:pt idx="4555">
                  <c:v>26.2</c:v>
                </c:pt>
                <c:pt idx="4556">
                  <c:v>24.02</c:v>
                </c:pt>
                <c:pt idx="4557">
                  <c:v>25.99</c:v>
                </c:pt>
                <c:pt idx="4558">
                  <c:v>28.24</c:v>
                </c:pt>
                <c:pt idx="4559">
                  <c:v>28.97</c:v>
                </c:pt>
                <c:pt idx="4560">
                  <c:v>27.66</c:v>
                </c:pt>
                <c:pt idx="4561">
                  <c:v>28.01</c:v>
                </c:pt>
                <c:pt idx="4562">
                  <c:v>27.6</c:v>
                </c:pt>
                <c:pt idx="4563">
                  <c:v>26.33</c:v>
                </c:pt>
                <c:pt idx="4564">
                  <c:v>24.88</c:v>
                </c:pt>
                <c:pt idx="4565">
                  <c:v>25.54</c:v>
                </c:pt>
                <c:pt idx="4566">
                  <c:v>25.02</c:v>
                </c:pt>
                <c:pt idx="4567">
                  <c:v>25.59</c:v>
                </c:pt>
                <c:pt idx="4568">
                  <c:v>24.4</c:v>
                </c:pt>
                <c:pt idx="4569">
                  <c:v>25.12</c:v>
                </c:pt>
                <c:pt idx="4570">
                  <c:v>24.06</c:v>
                </c:pt>
                <c:pt idx="4571">
                  <c:v>23.03</c:v>
                </c:pt>
                <c:pt idx="4572">
                  <c:v>21.9</c:v>
                </c:pt>
                <c:pt idx="4573">
                  <c:v>22.69</c:v>
                </c:pt>
                <c:pt idx="4574">
                  <c:v>23.53</c:v>
                </c:pt>
                <c:pt idx="4575">
                  <c:v>26.54</c:v>
                </c:pt>
                <c:pt idx="4576">
                  <c:v>26.28</c:v>
                </c:pt>
                <c:pt idx="4577">
                  <c:v>25.52</c:v>
                </c:pt>
                <c:pt idx="4578">
                  <c:v>24.6</c:v>
                </c:pt>
                <c:pt idx="4579">
                  <c:v>27.55</c:v>
                </c:pt>
                <c:pt idx="4580">
                  <c:v>27.49</c:v>
                </c:pt>
                <c:pt idx="4581">
                  <c:v>29.38</c:v>
                </c:pt>
                <c:pt idx="4582">
                  <c:v>26.36</c:v>
                </c:pt>
                <c:pt idx="4583">
                  <c:v>27.22</c:v>
                </c:pt>
                <c:pt idx="4584">
                  <c:v>27.29</c:v>
                </c:pt>
                <c:pt idx="4585">
                  <c:v>31.16</c:v>
                </c:pt>
                <c:pt idx="4586">
                  <c:v>32.24</c:v>
                </c:pt>
                <c:pt idx="4587">
                  <c:v>25.79</c:v>
                </c:pt>
                <c:pt idx="4588">
                  <c:v>29.84</c:v>
                </c:pt>
                <c:pt idx="4589">
                  <c:v>26.62</c:v>
                </c:pt>
                <c:pt idx="4590">
                  <c:v>25.73</c:v>
                </c:pt>
                <c:pt idx="4591">
                  <c:v>25.72</c:v>
                </c:pt>
                <c:pt idx="4592">
                  <c:v>26.08</c:v>
                </c:pt>
                <c:pt idx="4593">
                  <c:v>25.88</c:v>
                </c:pt>
                <c:pt idx="4594">
                  <c:v>25.71</c:v>
                </c:pt>
                <c:pt idx="4595">
                  <c:v>25.61</c:v>
                </c:pt>
                <c:pt idx="4596">
                  <c:v>22.68</c:v>
                </c:pt>
                <c:pt idx="4597">
                  <c:v>23.43</c:v>
                </c:pt>
                <c:pt idx="4598">
                  <c:v>23.21</c:v>
                </c:pt>
                <c:pt idx="4599">
                  <c:v>22.45</c:v>
                </c:pt>
                <c:pt idx="4600">
                  <c:v>22.42</c:v>
                </c:pt>
                <c:pt idx="4601">
                  <c:v>22.36</c:v>
                </c:pt>
                <c:pt idx="4602">
                  <c:v>22.81</c:v>
                </c:pt>
                <c:pt idx="4603">
                  <c:v>21.98</c:v>
                </c:pt>
                <c:pt idx="4604">
                  <c:v>23.46</c:v>
                </c:pt>
                <c:pt idx="4605">
                  <c:v>23.82</c:v>
                </c:pt>
                <c:pt idx="4606">
                  <c:v>22.78</c:v>
                </c:pt>
                <c:pt idx="4607">
                  <c:v>20.53</c:v>
                </c:pt>
                <c:pt idx="4608">
                  <c:v>20.37</c:v>
                </c:pt>
                <c:pt idx="4609">
                  <c:v>20.13</c:v>
                </c:pt>
                <c:pt idx="4610">
                  <c:v>20.5</c:v>
                </c:pt>
                <c:pt idx="4611">
                  <c:v>20.87</c:v>
                </c:pt>
                <c:pt idx="4612">
                  <c:v>20.260000000000002</c:v>
                </c:pt>
                <c:pt idx="4613">
                  <c:v>20.059999999999999</c:v>
                </c:pt>
                <c:pt idx="4614">
                  <c:v>19.59</c:v>
                </c:pt>
                <c:pt idx="4615">
                  <c:v>19.64</c:v>
                </c:pt>
                <c:pt idx="4616">
                  <c:v>20.239999999999998</c:v>
                </c:pt>
                <c:pt idx="4617">
                  <c:v>20.79</c:v>
                </c:pt>
                <c:pt idx="4618">
                  <c:v>18.88</c:v>
                </c:pt>
                <c:pt idx="4619">
                  <c:v>18.18</c:v>
                </c:pt>
                <c:pt idx="4620">
                  <c:v>18.899999999999999</c:v>
                </c:pt>
                <c:pt idx="4621">
                  <c:v>18.21</c:v>
                </c:pt>
                <c:pt idx="4622">
                  <c:v>19.73</c:v>
                </c:pt>
                <c:pt idx="4623">
                  <c:v>19.399999999999999</c:v>
                </c:pt>
                <c:pt idx="4624">
                  <c:v>19.41</c:v>
                </c:pt>
                <c:pt idx="4625">
                  <c:v>17.79</c:v>
                </c:pt>
                <c:pt idx="4626">
                  <c:v>17.98</c:v>
                </c:pt>
                <c:pt idx="4627">
                  <c:v>17.66</c:v>
                </c:pt>
                <c:pt idx="4628">
                  <c:v>16.3</c:v>
                </c:pt>
                <c:pt idx="4629">
                  <c:v>16.47</c:v>
                </c:pt>
                <c:pt idx="4630">
                  <c:v>17.010000000000002</c:v>
                </c:pt>
                <c:pt idx="4631">
                  <c:v>17.579999999999998</c:v>
                </c:pt>
                <c:pt idx="4632">
                  <c:v>18.59</c:v>
                </c:pt>
                <c:pt idx="4633">
                  <c:v>18.05</c:v>
                </c:pt>
                <c:pt idx="4634">
                  <c:v>19.55</c:v>
                </c:pt>
                <c:pt idx="4635">
                  <c:v>19.64</c:v>
                </c:pt>
                <c:pt idx="4636">
                  <c:v>19.07</c:v>
                </c:pt>
                <c:pt idx="4637">
                  <c:v>18.14</c:v>
                </c:pt>
                <c:pt idx="4638">
                  <c:v>17.829999999999998</c:v>
                </c:pt>
                <c:pt idx="4639">
                  <c:v>19.829999999999998</c:v>
                </c:pt>
                <c:pt idx="4640">
                  <c:v>20.239999999999998</c:v>
                </c:pt>
                <c:pt idx="4641">
                  <c:v>20.8</c:v>
                </c:pt>
                <c:pt idx="4642">
                  <c:v>18.63</c:v>
                </c:pt>
                <c:pt idx="4643">
                  <c:v>23.56</c:v>
                </c:pt>
                <c:pt idx="4644">
                  <c:v>23.12</c:v>
                </c:pt>
                <c:pt idx="4645">
                  <c:v>23.18</c:v>
                </c:pt>
                <c:pt idx="4646">
                  <c:v>24.12</c:v>
                </c:pt>
                <c:pt idx="4647">
                  <c:v>23.33</c:v>
                </c:pt>
                <c:pt idx="4648">
                  <c:v>21.22</c:v>
                </c:pt>
                <c:pt idx="4649">
                  <c:v>20.95</c:v>
                </c:pt>
                <c:pt idx="4650">
                  <c:v>21.13</c:v>
                </c:pt>
                <c:pt idx="4651">
                  <c:v>22.24</c:v>
                </c:pt>
                <c:pt idx="4652">
                  <c:v>21.58</c:v>
                </c:pt>
                <c:pt idx="4653">
                  <c:v>22.87</c:v>
                </c:pt>
                <c:pt idx="4654">
                  <c:v>22.64</c:v>
                </c:pt>
                <c:pt idx="4655">
                  <c:v>22.42</c:v>
                </c:pt>
                <c:pt idx="4656">
                  <c:v>21.14</c:v>
                </c:pt>
                <c:pt idx="4657">
                  <c:v>23.93</c:v>
                </c:pt>
                <c:pt idx="4658">
                  <c:v>23.44</c:v>
                </c:pt>
                <c:pt idx="4659">
                  <c:v>23.95</c:v>
                </c:pt>
                <c:pt idx="4660">
                  <c:v>23.65</c:v>
                </c:pt>
                <c:pt idx="4661">
                  <c:v>25.92</c:v>
                </c:pt>
                <c:pt idx="4662">
                  <c:v>24.78</c:v>
                </c:pt>
                <c:pt idx="4663">
                  <c:v>25.78</c:v>
                </c:pt>
                <c:pt idx="4664">
                  <c:v>23.15</c:v>
                </c:pt>
                <c:pt idx="4665">
                  <c:v>25.23</c:v>
                </c:pt>
                <c:pt idx="4666">
                  <c:v>25.59</c:v>
                </c:pt>
                <c:pt idx="4667">
                  <c:v>27.49</c:v>
                </c:pt>
                <c:pt idx="4668">
                  <c:v>28.48</c:v>
                </c:pt>
                <c:pt idx="4669">
                  <c:v>28.54</c:v>
                </c:pt>
                <c:pt idx="4670">
                  <c:v>25.1</c:v>
                </c:pt>
                <c:pt idx="4671">
                  <c:v>25.01</c:v>
                </c:pt>
                <c:pt idx="4672">
                  <c:v>24.05</c:v>
                </c:pt>
                <c:pt idx="4673">
                  <c:v>23.05</c:v>
                </c:pt>
                <c:pt idx="4674">
                  <c:v>21.18</c:v>
                </c:pt>
                <c:pt idx="4675">
                  <c:v>21.31</c:v>
                </c:pt>
                <c:pt idx="4676">
                  <c:v>23.44</c:v>
                </c:pt>
                <c:pt idx="4677">
                  <c:v>22.91</c:v>
                </c:pt>
                <c:pt idx="4678">
                  <c:v>24.23</c:v>
                </c:pt>
                <c:pt idx="4679">
                  <c:v>22.03</c:v>
                </c:pt>
                <c:pt idx="4680">
                  <c:v>21.21</c:v>
                </c:pt>
                <c:pt idx="4681">
                  <c:v>22.94</c:v>
                </c:pt>
                <c:pt idx="4682">
                  <c:v>22.57</c:v>
                </c:pt>
                <c:pt idx="4683">
                  <c:v>23.49</c:v>
                </c:pt>
                <c:pt idx="4684">
                  <c:v>21.14</c:v>
                </c:pt>
                <c:pt idx="4685">
                  <c:v>20.23</c:v>
                </c:pt>
                <c:pt idx="4686">
                  <c:v>21.15</c:v>
                </c:pt>
                <c:pt idx="4687">
                  <c:v>20.66</c:v>
                </c:pt>
                <c:pt idx="4688">
                  <c:v>20.12</c:v>
                </c:pt>
                <c:pt idx="4689">
                  <c:v>21.17</c:v>
                </c:pt>
                <c:pt idx="4690">
                  <c:v>21.55</c:v>
                </c:pt>
                <c:pt idx="4691">
                  <c:v>20.34</c:v>
                </c:pt>
                <c:pt idx="4692">
                  <c:v>19.579999999999998</c:v>
                </c:pt>
                <c:pt idx="4693">
                  <c:v>20.98</c:v>
                </c:pt>
                <c:pt idx="4694">
                  <c:v>21.28</c:v>
                </c:pt>
                <c:pt idx="4695">
                  <c:v>20.420000000000002</c:v>
                </c:pt>
                <c:pt idx="4696">
                  <c:v>19.82</c:v>
                </c:pt>
                <c:pt idx="4697">
                  <c:v>18.809999999999999</c:v>
                </c:pt>
                <c:pt idx="4698">
                  <c:v>20.97</c:v>
                </c:pt>
                <c:pt idx="4699">
                  <c:v>20.49</c:v>
                </c:pt>
                <c:pt idx="4700">
                  <c:v>19.760000000000002</c:v>
                </c:pt>
                <c:pt idx="4701">
                  <c:v>19.43</c:v>
                </c:pt>
                <c:pt idx="4702">
                  <c:v>20.65</c:v>
                </c:pt>
                <c:pt idx="4703">
                  <c:v>21.99</c:v>
                </c:pt>
                <c:pt idx="4704">
                  <c:v>21.43</c:v>
                </c:pt>
                <c:pt idx="4705">
                  <c:v>24.03</c:v>
                </c:pt>
                <c:pt idx="4706">
                  <c:v>23.06</c:v>
                </c:pt>
                <c:pt idx="4707">
                  <c:v>22.64</c:v>
                </c:pt>
                <c:pt idx="4708">
                  <c:v>25.47</c:v>
                </c:pt>
                <c:pt idx="4709">
                  <c:v>24.52</c:v>
                </c:pt>
                <c:pt idx="4710">
                  <c:v>24.39</c:v>
                </c:pt>
                <c:pt idx="4711">
                  <c:v>25.66</c:v>
                </c:pt>
                <c:pt idx="4712">
                  <c:v>31.7</c:v>
                </c:pt>
                <c:pt idx="4713">
                  <c:v>30.3</c:v>
                </c:pt>
                <c:pt idx="4714">
                  <c:v>36.22</c:v>
                </c:pt>
                <c:pt idx="4715">
                  <c:v>33.1</c:v>
                </c:pt>
                <c:pt idx="4716">
                  <c:v>32.07</c:v>
                </c:pt>
                <c:pt idx="4717">
                  <c:v>33.85</c:v>
                </c:pt>
                <c:pt idx="4718">
                  <c:v>35.72</c:v>
                </c:pt>
                <c:pt idx="4719">
                  <c:v>35.19</c:v>
                </c:pt>
                <c:pt idx="4720">
                  <c:v>32.82</c:v>
                </c:pt>
                <c:pt idx="4721">
                  <c:v>34.74</c:v>
                </c:pt>
                <c:pt idx="4722">
                  <c:v>46.72</c:v>
                </c:pt>
                <c:pt idx="4723">
                  <c:v>39.39</c:v>
                </c:pt>
                <c:pt idx="4724">
                  <c:v>39.81</c:v>
                </c:pt>
                <c:pt idx="4725">
                  <c:v>45.26</c:v>
                </c:pt>
                <c:pt idx="4726">
                  <c:v>45.14</c:v>
                </c:pt>
                <c:pt idx="4727">
                  <c:v>52.05</c:v>
                </c:pt>
                <c:pt idx="4728">
                  <c:v>53.68</c:v>
                </c:pt>
                <c:pt idx="4729">
                  <c:v>57.53</c:v>
                </c:pt>
                <c:pt idx="4730">
                  <c:v>63.92</c:v>
                </c:pt>
                <c:pt idx="4731">
                  <c:v>69.95</c:v>
                </c:pt>
                <c:pt idx="4732">
                  <c:v>54.99</c:v>
                </c:pt>
                <c:pt idx="4733">
                  <c:v>55.13</c:v>
                </c:pt>
                <c:pt idx="4734">
                  <c:v>69.25</c:v>
                </c:pt>
                <c:pt idx="4735">
                  <c:v>67.61</c:v>
                </c:pt>
                <c:pt idx="4736">
                  <c:v>70.33</c:v>
                </c:pt>
                <c:pt idx="4737">
                  <c:v>52.97</c:v>
                </c:pt>
                <c:pt idx="4738">
                  <c:v>53.11</c:v>
                </c:pt>
                <c:pt idx="4739">
                  <c:v>69.650000000000006</c:v>
                </c:pt>
                <c:pt idx="4740">
                  <c:v>67.8</c:v>
                </c:pt>
                <c:pt idx="4741">
                  <c:v>79.13</c:v>
                </c:pt>
                <c:pt idx="4742">
                  <c:v>80.06</c:v>
                </c:pt>
                <c:pt idx="4743">
                  <c:v>66.959999999999994</c:v>
                </c:pt>
                <c:pt idx="4744">
                  <c:v>69.959999999999994</c:v>
                </c:pt>
                <c:pt idx="4745">
                  <c:v>62.9</c:v>
                </c:pt>
                <c:pt idx="4746">
                  <c:v>59.89</c:v>
                </c:pt>
                <c:pt idx="4747">
                  <c:v>53.68</c:v>
                </c:pt>
                <c:pt idx="4748">
                  <c:v>47.73</c:v>
                </c:pt>
                <c:pt idx="4749">
                  <c:v>54.56</c:v>
                </c:pt>
                <c:pt idx="4750">
                  <c:v>63.68</c:v>
                </c:pt>
                <c:pt idx="4751">
                  <c:v>56.1</c:v>
                </c:pt>
                <c:pt idx="4752">
                  <c:v>59.98</c:v>
                </c:pt>
                <c:pt idx="4753">
                  <c:v>61.44</c:v>
                </c:pt>
                <c:pt idx="4754">
                  <c:v>66.459999999999994</c:v>
                </c:pt>
                <c:pt idx="4755">
                  <c:v>59.83</c:v>
                </c:pt>
                <c:pt idx="4756">
                  <c:v>66.31</c:v>
                </c:pt>
                <c:pt idx="4757">
                  <c:v>69.150000000000006</c:v>
                </c:pt>
                <c:pt idx="4758">
                  <c:v>67.64</c:v>
                </c:pt>
                <c:pt idx="4759">
                  <c:v>74.260000000000005</c:v>
                </c:pt>
                <c:pt idx="4760">
                  <c:v>80.86</c:v>
                </c:pt>
                <c:pt idx="4761">
                  <c:v>72.67</c:v>
                </c:pt>
                <c:pt idx="4762">
                  <c:v>64.7</c:v>
                </c:pt>
                <c:pt idx="4763">
                  <c:v>60.9</c:v>
                </c:pt>
                <c:pt idx="4764">
                  <c:v>54.92</c:v>
                </c:pt>
                <c:pt idx="4765">
                  <c:v>55.28</c:v>
                </c:pt>
                <c:pt idx="4766">
                  <c:v>68.510000000000005</c:v>
                </c:pt>
                <c:pt idx="4767">
                  <c:v>62.98</c:v>
                </c:pt>
                <c:pt idx="4768">
                  <c:v>60.72</c:v>
                </c:pt>
                <c:pt idx="4769">
                  <c:v>63.64</c:v>
                </c:pt>
                <c:pt idx="4770">
                  <c:v>59.93</c:v>
                </c:pt>
                <c:pt idx="4771">
                  <c:v>58.49</c:v>
                </c:pt>
                <c:pt idx="4772">
                  <c:v>58.91</c:v>
                </c:pt>
                <c:pt idx="4773">
                  <c:v>55.73</c:v>
                </c:pt>
                <c:pt idx="4774">
                  <c:v>55.78</c:v>
                </c:pt>
                <c:pt idx="4775">
                  <c:v>54.28</c:v>
                </c:pt>
                <c:pt idx="4776">
                  <c:v>56.76</c:v>
                </c:pt>
                <c:pt idx="4777">
                  <c:v>52.37</c:v>
                </c:pt>
                <c:pt idx="4778">
                  <c:v>49.84</c:v>
                </c:pt>
                <c:pt idx="4779">
                  <c:v>47.34</c:v>
                </c:pt>
                <c:pt idx="4780">
                  <c:v>44.93</c:v>
                </c:pt>
                <c:pt idx="4781">
                  <c:v>44.56</c:v>
                </c:pt>
                <c:pt idx="4782">
                  <c:v>45.02</c:v>
                </c:pt>
                <c:pt idx="4783">
                  <c:v>44.21</c:v>
                </c:pt>
                <c:pt idx="4784">
                  <c:v>43.38</c:v>
                </c:pt>
                <c:pt idx="4785">
                  <c:v>43.9</c:v>
                </c:pt>
                <c:pt idx="4786">
                  <c:v>41.63</c:v>
                </c:pt>
                <c:pt idx="4787">
                  <c:v>40</c:v>
                </c:pt>
                <c:pt idx="4788">
                  <c:v>39.19</c:v>
                </c:pt>
                <c:pt idx="4789">
                  <c:v>39.08</c:v>
                </c:pt>
                <c:pt idx="4790">
                  <c:v>38.56</c:v>
                </c:pt>
                <c:pt idx="4791">
                  <c:v>43.39</c:v>
                </c:pt>
                <c:pt idx="4792">
                  <c:v>42.56</c:v>
                </c:pt>
                <c:pt idx="4793">
                  <c:v>42.82</c:v>
                </c:pt>
                <c:pt idx="4794">
                  <c:v>45.84</c:v>
                </c:pt>
                <c:pt idx="4795">
                  <c:v>43.27</c:v>
                </c:pt>
                <c:pt idx="4796">
                  <c:v>49.14</c:v>
                </c:pt>
                <c:pt idx="4797">
                  <c:v>51</c:v>
                </c:pt>
                <c:pt idx="4798">
                  <c:v>46.11</c:v>
                </c:pt>
                <c:pt idx="4799">
                  <c:v>56.65</c:v>
                </c:pt>
                <c:pt idx="4800">
                  <c:v>46.42</c:v>
                </c:pt>
                <c:pt idx="4801">
                  <c:v>47.29</c:v>
                </c:pt>
                <c:pt idx="4802">
                  <c:v>47.27</c:v>
                </c:pt>
                <c:pt idx="4803">
                  <c:v>45.69</c:v>
                </c:pt>
                <c:pt idx="4804">
                  <c:v>42.25</c:v>
                </c:pt>
                <c:pt idx="4805">
                  <c:v>39.659999999999997</c:v>
                </c:pt>
                <c:pt idx="4806">
                  <c:v>42.63</c:v>
                </c:pt>
                <c:pt idx="4807">
                  <c:v>44.84</c:v>
                </c:pt>
                <c:pt idx="4808">
                  <c:v>45.52</c:v>
                </c:pt>
                <c:pt idx="4809">
                  <c:v>43.06</c:v>
                </c:pt>
                <c:pt idx="4810">
                  <c:v>43.85</c:v>
                </c:pt>
                <c:pt idx="4811">
                  <c:v>43.73</c:v>
                </c:pt>
                <c:pt idx="4812">
                  <c:v>43.37</c:v>
                </c:pt>
                <c:pt idx="4813">
                  <c:v>43.64</c:v>
                </c:pt>
                <c:pt idx="4814">
                  <c:v>46.67</c:v>
                </c:pt>
                <c:pt idx="4815">
                  <c:v>44.53</c:v>
                </c:pt>
                <c:pt idx="4816">
                  <c:v>41.25</c:v>
                </c:pt>
                <c:pt idx="4817">
                  <c:v>42.93</c:v>
                </c:pt>
                <c:pt idx="4818">
                  <c:v>48.66</c:v>
                </c:pt>
                <c:pt idx="4819">
                  <c:v>48.46</c:v>
                </c:pt>
                <c:pt idx="4820">
                  <c:v>47.08</c:v>
                </c:pt>
                <c:pt idx="4821">
                  <c:v>49.3</c:v>
                </c:pt>
                <c:pt idx="4822">
                  <c:v>52.62</c:v>
                </c:pt>
                <c:pt idx="4823">
                  <c:v>45.49</c:v>
                </c:pt>
                <c:pt idx="4824">
                  <c:v>44.67</c:v>
                </c:pt>
                <c:pt idx="4825">
                  <c:v>44.66</c:v>
                </c:pt>
                <c:pt idx="4826">
                  <c:v>46.35</c:v>
                </c:pt>
                <c:pt idx="4827">
                  <c:v>52.65</c:v>
                </c:pt>
                <c:pt idx="4828">
                  <c:v>50.93</c:v>
                </c:pt>
                <c:pt idx="4829">
                  <c:v>47.56</c:v>
                </c:pt>
                <c:pt idx="4830">
                  <c:v>50.17</c:v>
                </c:pt>
                <c:pt idx="4831">
                  <c:v>49.33</c:v>
                </c:pt>
                <c:pt idx="4832">
                  <c:v>49.68</c:v>
                </c:pt>
                <c:pt idx="4833">
                  <c:v>44.37</c:v>
                </c:pt>
                <c:pt idx="4834">
                  <c:v>43.61</c:v>
                </c:pt>
                <c:pt idx="4835">
                  <c:v>41.18</c:v>
                </c:pt>
                <c:pt idx="4836">
                  <c:v>42.36</c:v>
                </c:pt>
                <c:pt idx="4837">
                  <c:v>43.74</c:v>
                </c:pt>
                <c:pt idx="4838">
                  <c:v>40.799999999999997</c:v>
                </c:pt>
                <c:pt idx="4839">
                  <c:v>40.06</c:v>
                </c:pt>
                <c:pt idx="4840">
                  <c:v>43.68</c:v>
                </c:pt>
                <c:pt idx="4841">
                  <c:v>45.89</c:v>
                </c:pt>
                <c:pt idx="4842">
                  <c:v>43.23</c:v>
                </c:pt>
                <c:pt idx="4843">
                  <c:v>42.93</c:v>
                </c:pt>
                <c:pt idx="4844">
                  <c:v>42.25</c:v>
                </c:pt>
                <c:pt idx="4845">
                  <c:v>40.36</c:v>
                </c:pt>
                <c:pt idx="4846">
                  <c:v>41.04</c:v>
                </c:pt>
                <c:pt idx="4847">
                  <c:v>45.54</c:v>
                </c:pt>
                <c:pt idx="4848">
                  <c:v>44.14</c:v>
                </c:pt>
                <c:pt idx="4849">
                  <c:v>42.28</c:v>
                </c:pt>
                <c:pt idx="4850">
                  <c:v>42.04</c:v>
                </c:pt>
                <c:pt idx="4851">
                  <c:v>39.700000000000003</c:v>
                </c:pt>
                <c:pt idx="4852">
                  <c:v>40.93</c:v>
                </c:pt>
                <c:pt idx="4853">
                  <c:v>40.39</c:v>
                </c:pt>
                <c:pt idx="4854">
                  <c:v>38.85</c:v>
                </c:pt>
                <c:pt idx="4855">
                  <c:v>36.53</c:v>
                </c:pt>
                <c:pt idx="4856">
                  <c:v>37.81</c:v>
                </c:pt>
                <c:pt idx="4857">
                  <c:v>37.67</c:v>
                </c:pt>
                <c:pt idx="4858">
                  <c:v>36.17</c:v>
                </c:pt>
                <c:pt idx="4859">
                  <c:v>35.79</c:v>
                </c:pt>
                <c:pt idx="4860">
                  <c:v>33.94</c:v>
                </c:pt>
                <c:pt idx="4861">
                  <c:v>39.18</c:v>
                </c:pt>
                <c:pt idx="4862">
                  <c:v>37.14</c:v>
                </c:pt>
                <c:pt idx="4863">
                  <c:v>38.1</c:v>
                </c:pt>
                <c:pt idx="4864">
                  <c:v>37.15</c:v>
                </c:pt>
                <c:pt idx="4865">
                  <c:v>36.82</c:v>
                </c:pt>
                <c:pt idx="4866">
                  <c:v>38.32</c:v>
                </c:pt>
                <c:pt idx="4867">
                  <c:v>37.950000000000003</c:v>
                </c:pt>
                <c:pt idx="4868">
                  <c:v>36.08</c:v>
                </c:pt>
                <c:pt idx="4869">
                  <c:v>36.5</c:v>
                </c:pt>
                <c:pt idx="4870">
                  <c:v>35.299999999999997</c:v>
                </c:pt>
                <c:pt idx="4871">
                  <c:v>34.53</c:v>
                </c:pt>
                <c:pt idx="4872">
                  <c:v>33.36</c:v>
                </c:pt>
                <c:pt idx="4873">
                  <c:v>32.450000000000003</c:v>
                </c:pt>
                <c:pt idx="4874">
                  <c:v>33.44</c:v>
                </c:pt>
                <c:pt idx="4875">
                  <c:v>32.049999999999997</c:v>
                </c:pt>
                <c:pt idx="4876">
                  <c:v>32.869999999999997</c:v>
                </c:pt>
                <c:pt idx="4877">
                  <c:v>31.8</c:v>
                </c:pt>
                <c:pt idx="4878">
                  <c:v>33.65</c:v>
                </c:pt>
                <c:pt idx="4879">
                  <c:v>31.37</c:v>
                </c:pt>
                <c:pt idx="4880">
                  <c:v>33.119999999999997</c:v>
                </c:pt>
                <c:pt idx="4881">
                  <c:v>30.24</c:v>
                </c:pt>
                <c:pt idx="4882">
                  <c:v>28.8</c:v>
                </c:pt>
                <c:pt idx="4883">
                  <c:v>29.03</c:v>
                </c:pt>
                <c:pt idx="4884">
                  <c:v>31.35</c:v>
                </c:pt>
                <c:pt idx="4885">
                  <c:v>32.630000000000003</c:v>
                </c:pt>
                <c:pt idx="4886">
                  <c:v>30.62</c:v>
                </c:pt>
                <c:pt idx="4887">
                  <c:v>32.36</c:v>
                </c:pt>
                <c:pt idx="4888">
                  <c:v>31.67</c:v>
                </c:pt>
                <c:pt idx="4889">
                  <c:v>28.92</c:v>
                </c:pt>
                <c:pt idx="4890">
                  <c:v>30.04</c:v>
                </c:pt>
                <c:pt idx="4891">
                  <c:v>29.63</c:v>
                </c:pt>
                <c:pt idx="4892">
                  <c:v>31.02</c:v>
                </c:pt>
                <c:pt idx="4893">
                  <c:v>30.18</c:v>
                </c:pt>
                <c:pt idx="4894">
                  <c:v>29.62</c:v>
                </c:pt>
                <c:pt idx="4895">
                  <c:v>29.77</c:v>
                </c:pt>
                <c:pt idx="4896">
                  <c:v>28.27</c:v>
                </c:pt>
                <c:pt idx="4897">
                  <c:v>28.46</c:v>
                </c:pt>
                <c:pt idx="4898">
                  <c:v>28.11</c:v>
                </c:pt>
                <c:pt idx="4899">
                  <c:v>28.15</c:v>
                </c:pt>
                <c:pt idx="4900">
                  <c:v>30.81</c:v>
                </c:pt>
                <c:pt idx="4901">
                  <c:v>32.68</c:v>
                </c:pt>
                <c:pt idx="4902">
                  <c:v>31.54</c:v>
                </c:pt>
                <c:pt idx="4903">
                  <c:v>30.03</c:v>
                </c:pt>
                <c:pt idx="4904">
                  <c:v>27.99</c:v>
                </c:pt>
                <c:pt idx="4905">
                  <c:v>31.17</c:v>
                </c:pt>
                <c:pt idx="4906">
                  <c:v>30.58</c:v>
                </c:pt>
                <c:pt idx="4907">
                  <c:v>29.05</c:v>
                </c:pt>
                <c:pt idx="4908">
                  <c:v>26.36</c:v>
                </c:pt>
                <c:pt idx="4909">
                  <c:v>25.93</c:v>
                </c:pt>
                <c:pt idx="4910">
                  <c:v>25.35</c:v>
                </c:pt>
                <c:pt idx="4911">
                  <c:v>26.35</c:v>
                </c:pt>
                <c:pt idx="4912">
                  <c:v>26.22</c:v>
                </c:pt>
                <c:pt idx="4913">
                  <c:v>27.95</c:v>
                </c:pt>
                <c:pt idx="4914">
                  <c:v>29</c:v>
                </c:pt>
                <c:pt idx="4915">
                  <c:v>30.85</c:v>
                </c:pt>
                <c:pt idx="4916">
                  <c:v>31.3</c:v>
                </c:pt>
                <c:pt idx="4917">
                  <c:v>29.78</c:v>
                </c:pt>
                <c:pt idx="4918">
                  <c:v>29.02</c:v>
                </c:pt>
                <c:pt idx="4919">
                  <c:v>26.31</c:v>
                </c:pt>
                <c:pt idx="4920">
                  <c:v>25.02</c:v>
                </c:pt>
                <c:pt idx="4921">
                  <c:v>25.89</c:v>
                </c:pt>
                <c:pt idx="4922">
                  <c:v>25.42</c:v>
                </c:pt>
                <c:pt idx="4923">
                  <c:v>24.34</c:v>
                </c:pt>
                <c:pt idx="4924">
                  <c:v>24.4</c:v>
                </c:pt>
                <c:pt idx="4925">
                  <c:v>23.87</c:v>
                </c:pt>
                <c:pt idx="4926">
                  <c:v>23.47</c:v>
                </c:pt>
                <c:pt idx="4927">
                  <c:v>23.43</c:v>
                </c:pt>
                <c:pt idx="4928">
                  <c:v>23.09</c:v>
                </c:pt>
                <c:pt idx="4929">
                  <c:v>24.28</c:v>
                </c:pt>
                <c:pt idx="4930">
                  <c:v>25.01</c:v>
                </c:pt>
                <c:pt idx="4931">
                  <c:v>25.61</c:v>
                </c:pt>
                <c:pt idx="4932">
                  <c:v>25.4</c:v>
                </c:pt>
                <c:pt idx="4933">
                  <c:v>25.92</c:v>
                </c:pt>
                <c:pt idx="4934">
                  <c:v>25.56</c:v>
                </c:pt>
                <c:pt idx="4935">
                  <c:v>24.89</c:v>
                </c:pt>
                <c:pt idx="4936">
                  <c:v>24.9</c:v>
                </c:pt>
                <c:pt idx="4937">
                  <c:v>25.67</c:v>
                </c:pt>
                <c:pt idx="4938">
                  <c:v>24.76</c:v>
                </c:pt>
                <c:pt idx="4939">
                  <c:v>24.99</c:v>
                </c:pt>
                <c:pt idx="4940">
                  <c:v>25.99</c:v>
                </c:pt>
                <c:pt idx="4941">
                  <c:v>25.45</c:v>
                </c:pt>
                <c:pt idx="4942">
                  <c:v>24.71</c:v>
                </c:pt>
                <c:pt idx="4943">
                  <c:v>24.27</c:v>
                </c:pt>
                <c:pt idx="4944">
                  <c:v>27.89</c:v>
                </c:pt>
                <c:pt idx="4945">
                  <c:v>26.18</c:v>
                </c:pt>
                <c:pt idx="4946">
                  <c:v>26.26</c:v>
                </c:pt>
                <c:pt idx="4947">
                  <c:v>25.09</c:v>
                </c:pt>
                <c:pt idx="4948">
                  <c:v>25.01</c:v>
                </c:pt>
                <c:pt idx="4949">
                  <c:v>25.14</c:v>
                </c:pt>
                <c:pt idx="4950">
                  <c:v>24.92</c:v>
                </c:pt>
                <c:pt idx="4951">
                  <c:v>24.95</c:v>
                </c:pt>
                <c:pt idx="4952">
                  <c:v>24.68</c:v>
                </c:pt>
                <c:pt idx="4953">
                  <c:v>24.76</c:v>
                </c:pt>
                <c:pt idx="4954">
                  <c:v>26.01</c:v>
                </c:pt>
                <c:pt idx="4955">
                  <c:v>29.15</c:v>
                </c:pt>
                <c:pt idx="4956">
                  <c:v>28.9</c:v>
                </c:pt>
                <c:pt idx="4957">
                  <c:v>27.1</c:v>
                </c:pt>
                <c:pt idx="4958">
                  <c:v>25.26</c:v>
                </c:pt>
                <c:pt idx="4959">
                  <c:v>25.62</c:v>
                </c:pt>
                <c:pt idx="4960">
                  <c:v>24.32</c:v>
                </c:pt>
                <c:pt idx="4961">
                  <c:v>23.55</c:v>
                </c:pt>
                <c:pt idx="4962">
                  <c:v>24.15</c:v>
                </c:pt>
                <c:pt idx="4963">
                  <c:v>23.86</c:v>
                </c:pt>
                <c:pt idx="4964">
                  <c:v>23.42</c:v>
                </c:pt>
                <c:pt idx="4965">
                  <c:v>23.69</c:v>
                </c:pt>
                <c:pt idx="4966">
                  <c:v>23.65</c:v>
                </c:pt>
                <c:pt idx="4967">
                  <c:v>23.92</c:v>
                </c:pt>
                <c:pt idx="4968">
                  <c:v>24.06</c:v>
                </c:pt>
                <c:pt idx="4969">
                  <c:v>23.08</c:v>
                </c:pt>
                <c:pt idx="4970">
                  <c:v>23.49</c:v>
                </c:pt>
                <c:pt idx="4971">
                  <c:v>24.95</c:v>
                </c:pt>
                <c:pt idx="4972">
                  <c:v>25.61</c:v>
                </c:pt>
                <c:pt idx="4973">
                  <c:v>24.88</c:v>
                </c:pt>
                <c:pt idx="4974">
                  <c:v>25.19</c:v>
                </c:pt>
                <c:pt idx="4975">
                  <c:v>25.61</c:v>
                </c:pt>
                <c:pt idx="4976">
                  <c:v>28.27</c:v>
                </c:pt>
                <c:pt idx="4977">
                  <c:v>28.68</c:v>
                </c:pt>
                <c:pt idx="4978">
                  <c:v>26.84</c:v>
                </c:pt>
                <c:pt idx="4979">
                  <c:v>25.7</c:v>
                </c:pt>
                <c:pt idx="4980">
                  <c:v>24.68</c:v>
                </c:pt>
                <c:pt idx="4981">
                  <c:v>24.18</c:v>
                </c:pt>
                <c:pt idx="4982">
                  <c:v>23.12</c:v>
                </c:pt>
                <c:pt idx="4983">
                  <c:v>23.01</c:v>
                </c:pt>
                <c:pt idx="4984">
                  <c:v>22.99</c:v>
                </c:pt>
                <c:pt idx="4985">
                  <c:v>22.86</c:v>
                </c:pt>
                <c:pt idx="4986">
                  <c:v>21.72</c:v>
                </c:pt>
                <c:pt idx="4987">
                  <c:v>21.43</c:v>
                </c:pt>
                <c:pt idx="4988">
                  <c:v>21.49</c:v>
                </c:pt>
                <c:pt idx="4989">
                  <c:v>20.9</c:v>
                </c:pt>
                <c:pt idx="4990">
                  <c:v>22.22</c:v>
                </c:pt>
                <c:pt idx="4991">
                  <c:v>20.69</c:v>
                </c:pt>
                <c:pt idx="4992">
                  <c:v>22.27</c:v>
                </c:pt>
                <c:pt idx="4993">
                  <c:v>24.31</c:v>
                </c:pt>
                <c:pt idx="4994">
                  <c:v>24.83</c:v>
                </c:pt>
                <c:pt idx="4995">
                  <c:v>27.91</c:v>
                </c:pt>
                <c:pt idx="4996">
                  <c:v>24.76</c:v>
                </c:pt>
                <c:pt idx="4997">
                  <c:v>30.69</c:v>
                </c:pt>
                <c:pt idx="4998">
                  <c:v>29.78</c:v>
                </c:pt>
                <c:pt idx="4999">
                  <c:v>28.81</c:v>
                </c:pt>
                <c:pt idx="5000">
                  <c:v>27.72</c:v>
                </c:pt>
                <c:pt idx="5001">
                  <c:v>25.43</c:v>
                </c:pt>
                <c:pt idx="5002">
                  <c:v>24.19</c:v>
                </c:pt>
                <c:pt idx="5003">
                  <c:v>23.15</c:v>
                </c:pt>
                <c:pt idx="5004">
                  <c:v>22.84</c:v>
                </c:pt>
                <c:pt idx="5005">
                  <c:v>23.04</c:v>
                </c:pt>
                <c:pt idx="5006">
                  <c:v>24.24</c:v>
                </c:pt>
                <c:pt idx="5007">
                  <c:v>23.36</c:v>
                </c:pt>
                <c:pt idx="5008">
                  <c:v>22.89</c:v>
                </c:pt>
                <c:pt idx="5009">
                  <c:v>22.41</c:v>
                </c:pt>
                <c:pt idx="5010">
                  <c:v>21.63</c:v>
                </c:pt>
                <c:pt idx="5011">
                  <c:v>22.63</c:v>
                </c:pt>
                <c:pt idx="5012">
                  <c:v>22.19</c:v>
                </c:pt>
                <c:pt idx="5013">
                  <c:v>21.16</c:v>
                </c:pt>
                <c:pt idx="5014">
                  <c:v>20.47</c:v>
                </c:pt>
                <c:pt idx="5015">
                  <c:v>20.48</c:v>
                </c:pt>
                <c:pt idx="5016">
                  <c:v>24.74</c:v>
                </c:pt>
                <c:pt idx="5017">
                  <c:v>24.51</c:v>
                </c:pt>
                <c:pt idx="5018">
                  <c:v>21.92</c:v>
                </c:pt>
                <c:pt idx="5019">
                  <c:v>21.12</c:v>
                </c:pt>
                <c:pt idx="5020">
                  <c:v>22.46</c:v>
                </c:pt>
                <c:pt idx="5021">
                  <c:v>21.25</c:v>
                </c:pt>
                <c:pt idx="5022">
                  <c:v>22.1</c:v>
                </c:pt>
                <c:pt idx="5023">
                  <c:v>23.69</c:v>
                </c:pt>
                <c:pt idx="5024">
                  <c:v>22.66</c:v>
                </c:pt>
                <c:pt idx="5025">
                  <c:v>22.32</c:v>
                </c:pt>
                <c:pt idx="5026">
                  <c:v>21.59</c:v>
                </c:pt>
                <c:pt idx="5027">
                  <c:v>21.15</c:v>
                </c:pt>
                <c:pt idx="5028">
                  <c:v>21.49</c:v>
                </c:pt>
                <c:pt idx="5029">
                  <c:v>20.54</c:v>
                </c:pt>
                <c:pt idx="5030">
                  <c:v>22.51</c:v>
                </c:pt>
                <c:pt idx="5031">
                  <c:v>21.68</c:v>
                </c:pt>
                <c:pt idx="5032">
                  <c:v>20.49</c:v>
                </c:pt>
                <c:pt idx="5033">
                  <c:v>19.54</c:v>
                </c:pt>
                <c:pt idx="5034">
                  <c:v>19.71</c:v>
                </c:pt>
                <c:pt idx="5035">
                  <c:v>19.47</c:v>
                </c:pt>
                <c:pt idx="5036">
                  <c:v>19.93</c:v>
                </c:pt>
                <c:pt idx="5037">
                  <c:v>20.010000000000002</c:v>
                </c:pt>
                <c:pt idx="5038">
                  <c:v>19.96</c:v>
                </c:pt>
                <c:pt idx="5039">
                  <c:v>21.68</c:v>
                </c:pt>
                <c:pt idx="5040">
                  <c:v>20.04</c:v>
                </c:pt>
                <c:pt idx="5041">
                  <c:v>19.350000000000001</c:v>
                </c:pt>
                <c:pt idx="5042">
                  <c:v>19.16</c:v>
                </c:pt>
                <c:pt idx="5043">
                  <c:v>19.059999999999999</c:v>
                </c:pt>
                <c:pt idx="5044">
                  <c:v>18.13</c:v>
                </c:pt>
                <c:pt idx="5045">
                  <c:v>17.55</c:v>
                </c:pt>
                <c:pt idx="5046">
                  <c:v>18.25</c:v>
                </c:pt>
                <c:pt idx="5047">
                  <c:v>17.850000000000001</c:v>
                </c:pt>
                <c:pt idx="5048">
                  <c:v>17.63</c:v>
                </c:pt>
                <c:pt idx="5049">
                  <c:v>17.91</c:v>
                </c:pt>
                <c:pt idx="5050">
                  <c:v>17.579999999999998</c:v>
                </c:pt>
                <c:pt idx="5051">
                  <c:v>18.68</c:v>
                </c:pt>
                <c:pt idx="5052">
                  <c:v>22.27</c:v>
                </c:pt>
                <c:pt idx="5053">
                  <c:v>27.31</c:v>
                </c:pt>
                <c:pt idx="5054">
                  <c:v>25.41</c:v>
                </c:pt>
                <c:pt idx="5055">
                  <c:v>24.55</c:v>
                </c:pt>
                <c:pt idx="5056">
                  <c:v>23.14</c:v>
                </c:pt>
                <c:pt idx="5057">
                  <c:v>23.73</c:v>
                </c:pt>
                <c:pt idx="5058">
                  <c:v>24.62</c:v>
                </c:pt>
                <c:pt idx="5059">
                  <c:v>22.59</c:v>
                </c:pt>
                <c:pt idx="5060">
                  <c:v>21.48</c:v>
                </c:pt>
                <c:pt idx="5061">
                  <c:v>21.6</c:v>
                </c:pt>
                <c:pt idx="5062">
                  <c:v>26.08</c:v>
                </c:pt>
                <c:pt idx="5063">
                  <c:v>26.11</c:v>
                </c:pt>
                <c:pt idx="5064">
                  <c:v>26.51</c:v>
                </c:pt>
                <c:pt idx="5065">
                  <c:v>26</c:v>
                </c:pt>
                <c:pt idx="5066">
                  <c:v>25.4</c:v>
                </c:pt>
                <c:pt idx="5067">
                  <c:v>23.96</c:v>
                </c:pt>
                <c:pt idx="5068">
                  <c:v>22.73</c:v>
                </c:pt>
                <c:pt idx="5069">
                  <c:v>22.25</c:v>
                </c:pt>
                <c:pt idx="5070">
                  <c:v>21.72</c:v>
                </c:pt>
                <c:pt idx="5071">
                  <c:v>20.63</c:v>
                </c:pt>
                <c:pt idx="5072">
                  <c:v>20.02</c:v>
                </c:pt>
                <c:pt idx="5073">
                  <c:v>19.940000000000001</c:v>
                </c:pt>
                <c:pt idx="5074">
                  <c:v>21.37</c:v>
                </c:pt>
                <c:pt idx="5075">
                  <c:v>20.27</c:v>
                </c:pt>
                <c:pt idx="5076">
                  <c:v>20.100000000000001</c:v>
                </c:pt>
                <c:pt idx="5077">
                  <c:v>19.5</c:v>
                </c:pt>
                <c:pt idx="5078">
                  <c:v>19.260000000000002</c:v>
                </c:pt>
                <c:pt idx="5079">
                  <c:v>19.059999999999999</c:v>
                </c:pt>
                <c:pt idx="5080">
                  <c:v>18.829999999999998</c:v>
                </c:pt>
                <c:pt idx="5081">
                  <c:v>18.72</c:v>
                </c:pt>
                <c:pt idx="5082">
                  <c:v>17.420000000000002</c:v>
                </c:pt>
                <c:pt idx="5083">
                  <c:v>17.79</c:v>
                </c:pt>
                <c:pt idx="5084">
                  <c:v>17.920000000000002</c:v>
                </c:pt>
                <c:pt idx="5085">
                  <c:v>18.57</c:v>
                </c:pt>
                <c:pt idx="5086">
                  <c:v>18.059999999999999</c:v>
                </c:pt>
                <c:pt idx="5087">
                  <c:v>17.579999999999998</c:v>
                </c:pt>
                <c:pt idx="5088">
                  <c:v>18</c:v>
                </c:pt>
                <c:pt idx="5089">
                  <c:v>17.690000000000001</c:v>
                </c:pt>
                <c:pt idx="5090">
                  <c:v>16.91</c:v>
                </c:pt>
                <c:pt idx="5091">
                  <c:v>16.62</c:v>
                </c:pt>
                <c:pt idx="5092">
                  <c:v>16.97</c:v>
                </c:pt>
                <c:pt idx="5093">
                  <c:v>16.87</c:v>
                </c:pt>
                <c:pt idx="5094">
                  <c:v>16.350000000000001</c:v>
                </c:pt>
                <c:pt idx="5095">
                  <c:v>17.55</c:v>
                </c:pt>
                <c:pt idx="5096">
                  <c:v>18.399999999999999</c:v>
                </c:pt>
                <c:pt idx="5097">
                  <c:v>17.77</c:v>
                </c:pt>
                <c:pt idx="5098">
                  <c:v>17.59</c:v>
                </c:pt>
                <c:pt idx="5099">
                  <c:v>17.13</c:v>
                </c:pt>
                <c:pt idx="5100">
                  <c:v>17.59</c:v>
                </c:pt>
                <c:pt idx="5101">
                  <c:v>17.47</c:v>
                </c:pt>
                <c:pt idx="5102">
                  <c:v>17.02</c:v>
                </c:pt>
                <c:pt idx="5103">
                  <c:v>16.23</c:v>
                </c:pt>
                <c:pt idx="5104">
                  <c:v>16.62</c:v>
                </c:pt>
                <c:pt idx="5105">
                  <c:v>16.48</c:v>
                </c:pt>
                <c:pt idx="5106">
                  <c:v>16.14</c:v>
                </c:pt>
                <c:pt idx="5107">
                  <c:v>15.58</c:v>
                </c:pt>
                <c:pt idx="5108">
                  <c:v>16.2</c:v>
                </c:pt>
                <c:pt idx="5109">
                  <c:v>15.59</c:v>
                </c:pt>
                <c:pt idx="5110">
                  <c:v>15.89</c:v>
                </c:pt>
                <c:pt idx="5111">
                  <c:v>18.36</c:v>
                </c:pt>
                <c:pt idx="5112">
                  <c:v>17.34</c:v>
                </c:pt>
                <c:pt idx="5113">
                  <c:v>15.73</c:v>
                </c:pt>
                <c:pt idx="5114">
                  <c:v>16.32</c:v>
                </c:pt>
                <c:pt idx="5115">
                  <c:v>16.47</c:v>
                </c:pt>
                <c:pt idx="5116">
                  <c:v>16.62</c:v>
                </c:pt>
                <c:pt idx="5117">
                  <c:v>17.47</c:v>
                </c:pt>
                <c:pt idx="5118">
                  <c:v>22.81</c:v>
                </c:pt>
                <c:pt idx="5119">
                  <c:v>21.08</c:v>
                </c:pt>
                <c:pt idx="5120">
                  <c:v>18.440000000000001</c:v>
                </c:pt>
                <c:pt idx="5121">
                  <c:v>22.05</c:v>
                </c:pt>
                <c:pt idx="5122">
                  <c:v>20.190000000000001</c:v>
                </c:pt>
                <c:pt idx="5123">
                  <c:v>23.84</c:v>
                </c:pt>
                <c:pt idx="5124">
                  <c:v>24.91</c:v>
                </c:pt>
                <c:pt idx="5125">
                  <c:v>32.799999999999997</c:v>
                </c:pt>
                <c:pt idx="5126">
                  <c:v>40.950000000000003</c:v>
                </c:pt>
                <c:pt idx="5127">
                  <c:v>28.84</c:v>
                </c:pt>
                <c:pt idx="5128">
                  <c:v>28.32</c:v>
                </c:pt>
                <c:pt idx="5129">
                  <c:v>25.52</c:v>
                </c:pt>
                <c:pt idx="5130">
                  <c:v>26.68</c:v>
                </c:pt>
                <c:pt idx="5131">
                  <c:v>31.24</c:v>
                </c:pt>
                <c:pt idx="5132">
                  <c:v>30.84</c:v>
                </c:pt>
                <c:pt idx="5133">
                  <c:v>33.549999999999997</c:v>
                </c:pt>
                <c:pt idx="5134">
                  <c:v>35.32</c:v>
                </c:pt>
                <c:pt idx="5135">
                  <c:v>45.79</c:v>
                </c:pt>
                <c:pt idx="5136">
                  <c:v>40.1</c:v>
                </c:pt>
                <c:pt idx="5137">
                  <c:v>38.32</c:v>
                </c:pt>
                <c:pt idx="5138">
                  <c:v>34.61</c:v>
                </c:pt>
                <c:pt idx="5139">
                  <c:v>35.020000000000003</c:v>
                </c:pt>
                <c:pt idx="5140">
                  <c:v>29.68</c:v>
                </c:pt>
                <c:pt idx="5141">
                  <c:v>32.07</c:v>
                </c:pt>
                <c:pt idx="5142">
                  <c:v>35.54</c:v>
                </c:pt>
                <c:pt idx="5143">
                  <c:v>30.17</c:v>
                </c:pt>
                <c:pt idx="5144">
                  <c:v>29.46</c:v>
                </c:pt>
                <c:pt idx="5145">
                  <c:v>35.479999999999997</c:v>
                </c:pt>
                <c:pt idx="5146">
                  <c:v>36.57</c:v>
                </c:pt>
                <c:pt idx="5147">
                  <c:v>33.700000000000003</c:v>
                </c:pt>
                <c:pt idx="5148">
                  <c:v>33.729999999999997</c:v>
                </c:pt>
                <c:pt idx="5149">
                  <c:v>30.57</c:v>
                </c:pt>
                <c:pt idx="5150">
                  <c:v>28.79</c:v>
                </c:pt>
                <c:pt idx="5151">
                  <c:v>28.58</c:v>
                </c:pt>
                <c:pt idx="5152">
                  <c:v>25.87</c:v>
                </c:pt>
                <c:pt idx="5153">
                  <c:v>25.92</c:v>
                </c:pt>
                <c:pt idx="5154">
                  <c:v>25.05</c:v>
                </c:pt>
                <c:pt idx="5155">
                  <c:v>23.95</c:v>
                </c:pt>
                <c:pt idx="5156">
                  <c:v>24.88</c:v>
                </c:pt>
                <c:pt idx="5157">
                  <c:v>27.05</c:v>
                </c:pt>
                <c:pt idx="5158">
                  <c:v>26.91</c:v>
                </c:pt>
                <c:pt idx="5159">
                  <c:v>29.74</c:v>
                </c:pt>
                <c:pt idx="5160">
                  <c:v>28.53</c:v>
                </c:pt>
                <c:pt idx="5161">
                  <c:v>29</c:v>
                </c:pt>
                <c:pt idx="5162">
                  <c:v>34.130000000000003</c:v>
                </c:pt>
                <c:pt idx="5163">
                  <c:v>34.54</c:v>
                </c:pt>
                <c:pt idx="5164">
                  <c:v>32.86</c:v>
                </c:pt>
                <c:pt idx="5165">
                  <c:v>30.12</c:v>
                </c:pt>
                <c:pt idx="5166">
                  <c:v>29.65</c:v>
                </c:pt>
                <c:pt idx="5167">
                  <c:v>26.84</c:v>
                </c:pt>
                <c:pt idx="5168">
                  <c:v>25.71</c:v>
                </c:pt>
                <c:pt idx="5169">
                  <c:v>24.98</c:v>
                </c:pt>
                <c:pt idx="5170">
                  <c:v>24.43</c:v>
                </c:pt>
                <c:pt idx="5171">
                  <c:v>24.56</c:v>
                </c:pt>
                <c:pt idx="5172">
                  <c:v>24.89</c:v>
                </c:pt>
                <c:pt idx="5173">
                  <c:v>25.14</c:v>
                </c:pt>
                <c:pt idx="5174">
                  <c:v>26.25</c:v>
                </c:pt>
                <c:pt idx="5175">
                  <c:v>25.97</c:v>
                </c:pt>
                <c:pt idx="5176">
                  <c:v>23.93</c:v>
                </c:pt>
                <c:pt idx="5177">
                  <c:v>25.64</c:v>
                </c:pt>
                <c:pt idx="5178">
                  <c:v>24.63</c:v>
                </c:pt>
                <c:pt idx="5179">
                  <c:v>23.47</c:v>
                </c:pt>
                <c:pt idx="5180">
                  <c:v>22.73</c:v>
                </c:pt>
                <c:pt idx="5181">
                  <c:v>23.19</c:v>
                </c:pt>
                <c:pt idx="5182">
                  <c:v>24.25</c:v>
                </c:pt>
                <c:pt idx="5183">
                  <c:v>24.13</c:v>
                </c:pt>
                <c:pt idx="5184">
                  <c:v>23.5</c:v>
                </c:pt>
                <c:pt idx="5185">
                  <c:v>22.01</c:v>
                </c:pt>
                <c:pt idx="5186">
                  <c:v>22.63</c:v>
                </c:pt>
                <c:pt idx="5187">
                  <c:v>22.21</c:v>
                </c:pt>
                <c:pt idx="5188">
                  <c:v>22.1</c:v>
                </c:pt>
                <c:pt idx="5189">
                  <c:v>21.74</c:v>
                </c:pt>
                <c:pt idx="5190">
                  <c:v>22.14</c:v>
                </c:pt>
                <c:pt idx="5191">
                  <c:v>22.37</c:v>
                </c:pt>
                <c:pt idx="5192">
                  <c:v>25.39</c:v>
                </c:pt>
                <c:pt idx="5193">
                  <c:v>25.73</c:v>
                </c:pt>
                <c:pt idx="5194">
                  <c:v>26.24</c:v>
                </c:pt>
                <c:pt idx="5195">
                  <c:v>26.1</c:v>
                </c:pt>
                <c:pt idx="5196">
                  <c:v>24.33</c:v>
                </c:pt>
                <c:pt idx="5197">
                  <c:v>24.59</c:v>
                </c:pt>
                <c:pt idx="5198">
                  <c:v>26.44</c:v>
                </c:pt>
                <c:pt idx="5199">
                  <c:v>25.49</c:v>
                </c:pt>
                <c:pt idx="5200">
                  <c:v>25.66</c:v>
                </c:pt>
                <c:pt idx="5201">
                  <c:v>27.46</c:v>
                </c:pt>
                <c:pt idx="5202">
                  <c:v>26.7</c:v>
                </c:pt>
                <c:pt idx="5203">
                  <c:v>27.37</c:v>
                </c:pt>
                <c:pt idx="5204">
                  <c:v>24.45</c:v>
                </c:pt>
                <c:pt idx="5205">
                  <c:v>27.21</c:v>
                </c:pt>
                <c:pt idx="5206">
                  <c:v>26.05</c:v>
                </c:pt>
                <c:pt idx="5207">
                  <c:v>23.89</c:v>
                </c:pt>
                <c:pt idx="5208">
                  <c:v>23.19</c:v>
                </c:pt>
                <c:pt idx="5209">
                  <c:v>21.31</c:v>
                </c:pt>
                <c:pt idx="5210">
                  <c:v>23.8</c:v>
                </c:pt>
                <c:pt idx="5211">
                  <c:v>23.25</c:v>
                </c:pt>
                <c:pt idx="5212">
                  <c:v>22.81</c:v>
                </c:pt>
                <c:pt idx="5213">
                  <c:v>21.99</c:v>
                </c:pt>
                <c:pt idx="5214">
                  <c:v>21.21</c:v>
                </c:pt>
                <c:pt idx="5215">
                  <c:v>21.56</c:v>
                </c:pt>
                <c:pt idx="5216">
                  <c:v>22.1</c:v>
                </c:pt>
                <c:pt idx="5217">
                  <c:v>21.72</c:v>
                </c:pt>
                <c:pt idx="5218">
                  <c:v>22.01</c:v>
                </c:pt>
                <c:pt idx="5219">
                  <c:v>21.5</c:v>
                </c:pt>
                <c:pt idx="5220">
                  <c:v>22.35</c:v>
                </c:pt>
                <c:pt idx="5221">
                  <c:v>22.51</c:v>
                </c:pt>
                <c:pt idx="5222">
                  <c:v>23.87</c:v>
                </c:pt>
                <c:pt idx="5223">
                  <c:v>21.71</c:v>
                </c:pt>
                <c:pt idx="5224">
                  <c:v>22.54</c:v>
                </c:pt>
                <c:pt idx="5225">
                  <c:v>22.6</c:v>
                </c:pt>
                <c:pt idx="5226">
                  <c:v>23.25</c:v>
                </c:pt>
                <c:pt idx="5227">
                  <c:v>23.7</c:v>
                </c:pt>
                <c:pt idx="5228">
                  <c:v>22.5</c:v>
                </c:pt>
                <c:pt idx="5229">
                  <c:v>23.53</c:v>
                </c:pt>
                <c:pt idx="5230">
                  <c:v>21.76</c:v>
                </c:pt>
                <c:pt idx="5231">
                  <c:v>21.49</c:v>
                </c:pt>
                <c:pt idx="5232">
                  <c:v>21.56</c:v>
                </c:pt>
                <c:pt idx="5233">
                  <c:v>20.71</c:v>
                </c:pt>
                <c:pt idx="5234">
                  <c:v>18.96</c:v>
                </c:pt>
                <c:pt idx="5235">
                  <c:v>18.93</c:v>
                </c:pt>
                <c:pt idx="5236">
                  <c:v>19.07</c:v>
                </c:pt>
                <c:pt idx="5237">
                  <c:v>19.88</c:v>
                </c:pt>
                <c:pt idx="5238">
                  <c:v>19.03</c:v>
                </c:pt>
                <c:pt idx="5239">
                  <c:v>19.09</c:v>
                </c:pt>
                <c:pt idx="5240">
                  <c:v>20.63</c:v>
                </c:pt>
                <c:pt idx="5241">
                  <c:v>19.79</c:v>
                </c:pt>
                <c:pt idx="5242">
                  <c:v>19.27</c:v>
                </c:pt>
                <c:pt idx="5243">
                  <c:v>18.78</c:v>
                </c:pt>
                <c:pt idx="5244">
                  <c:v>19.850000000000001</c:v>
                </c:pt>
                <c:pt idx="5245">
                  <c:v>20.22</c:v>
                </c:pt>
                <c:pt idx="5246">
                  <c:v>20.71</c:v>
                </c:pt>
                <c:pt idx="5247">
                  <c:v>20.88</c:v>
                </c:pt>
                <c:pt idx="5248">
                  <c:v>21.2</c:v>
                </c:pt>
                <c:pt idx="5249">
                  <c:v>21.83</c:v>
                </c:pt>
                <c:pt idx="5250">
                  <c:v>21.57</c:v>
                </c:pt>
                <c:pt idx="5251">
                  <c:v>19.559999999999999</c:v>
                </c:pt>
                <c:pt idx="5252">
                  <c:v>18.52</c:v>
                </c:pt>
                <c:pt idx="5253">
                  <c:v>18.260000000000002</c:v>
                </c:pt>
                <c:pt idx="5254">
                  <c:v>18.29</c:v>
                </c:pt>
                <c:pt idx="5255">
                  <c:v>19.079999999999998</c:v>
                </c:pt>
                <c:pt idx="5256">
                  <c:v>18.47</c:v>
                </c:pt>
                <c:pt idx="5257">
                  <c:v>18.64</c:v>
                </c:pt>
                <c:pt idx="5258">
                  <c:v>20.61</c:v>
                </c:pt>
                <c:pt idx="5259">
                  <c:v>20.2</c:v>
                </c:pt>
                <c:pt idx="5260">
                  <c:v>22.58</c:v>
                </c:pt>
                <c:pt idx="5261">
                  <c:v>21.76</c:v>
                </c:pt>
                <c:pt idx="5262">
                  <c:v>18.75</c:v>
                </c:pt>
                <c:pt idx="5263">
                  <c:v>18.04</c:v>
                </c:pt>
                <c:pt idx="5264">
                  <c:v>18.37</c:v>
                </c:pt>
                <c:pt idx="5265">
                  <c:v>20.63</c:v>
                </c:pt>
                <c:pt idx="5266">
                  <c:v>19.559999999999999</c:v>
                </c:pt>
                <c:pt idx="5267">
                  <c:v>22.22</c:v>
                </c:pt>
                <c:pt idx="5268">
                  <c:v>21.53</c:v>
                </c:pt>
                <c:pt idx="5269">
                  <c:v>23.54</c:v>
                </c:pt>
                <c:pt idx="5270">
                  <c:v>21.36</c:v>
                </c:pt>
                <c:pt idx="5271">
                  <c:v>19.39</c:v>
                </c:pt>
                <c:pt idx="5272">
                  <c:v>18.010000000000002</c:v>
                </c:pt>
                <c:pt idx="5273">
                  <c:v>18.02</c:v>
                </c:pt>
                <c:pt idx="5274">
                  <c:v>17.989999999999998</c:v>
                </c:pt>
                <c:pt idx="5275">
                  <c:v>17.739999999999998</c:v>
                </c:pt>
                <c:pt idx="5276">
                  <c:v>17.25</c:v>
                </c:pt>
                <c:pt idx="5277">
                  <c:v>17.61</c:v>
                </c:pt>
                <c:pt idx="5278">
                  <c:v>17.55</c:v>
                </c:pt>
                <c:pt idx="5279">
                  <c:v>17.61</c:v>
                </c:pt>
                <c:pt idx="5280">
                  <c:v>17.940000000000001</c:v>
                </c:pt>
                <c:pt idx="5281">
                  <c:v>17.39</c:v>
                </c:pt>
                <c:pt idx="5282">
                  <c:v>16.11</c:v>
                </c:pt>
                <c:pt idx="5283">
                  <c:v>16.41</c:v>
                </c:pt>
                <c:pt idx="5284">
                  <c:v>16.489999999999998</c:v>
                </c:pt>
                <c:pt idx="5285">
                  <c:v>15.45</c:v>
                </c:pt>
                <c:pt idx="5286">
                  <c:v>16.47</c:v>
                </c:pt>
                <c:pt idx="5287">
                  <c:v>17.670000000000002</c:v>
                </c:pt>
                <c:pt idx="5288">
                  <c:v>17.52</c:v>
                </c:pt>
                <c:pt idx="5289">
                  <c:v>17.28</c:v>
                </c:pt>
                <c:pt idx="5290">
                  <c:v>17.52</c:v>
                </c:pt>
                <c:pt idx="5291">
                  <c:v>17.75</c:v>
                </c:pt>
                <c:pt idx="5292">
                  <c:v>17.61</c:v>
                </c:pt>
                <c:pt idx="5293">
                  <c:v>17.38</c:v>
                </c:pt>
                <c:pt idx="5294">
                  <c:v>17.02</c:v>
                </c:pt>
                <c:pt idx="5295">
                  <c:v>17.399999999999999</c:v>
                </c:pt>
                <c:pt idx="5296">
                  <c:v>17.14</c:v>
                </c:pt>
                <c:pt idx="5297">
                  <c:v>17.54</c:v>
                </c:pt>
                <c:pt idx="5298">
                  <c:v>16.89</c:v>
                </c:pt>
                <c:pt idx="5299">
                  <c:v>16.239999999999998</c:v>
                </c:pt>
                <c:pt idx="5300">
                  <c:v>16.39</c:v>
                </c:pt>
                <c:pt idx="5301">
                  <c:v>15.46</c:v>
                </c:pt>
                <c:pt idx="5302">
                  <c:v>15.87</c:v>
                </c:pt>
                <c:pt idx="5303">
                  <c:v>17.309999999999999</c:v>
                </c:pt>
                <c:pt idx="5304">
                  <c:v>17.989999999999998</c:v>
                </c:pt>
                <c:pt idx="5305">
                  <c:v>18.47</c:v>
                </c:pt>
                <c:pt idx="5306">
                  <c:v>17.649999999999999</c:v>
                </c:pt>
                <c:pt idx="5307">
                  <c:v>17.59</c:v>
                </c:pt>
                <c:pt idx="5308">
                  <c:v>16.64</c:v>
                </c:pt>
                <c:pt idx="5309">
                  <c:v>16.149999999999999</c:v>
                </c:pt>
                <c:pt idx="5310">
                  <c:v>20.04</c:v>
                </c:pt>
                <c:pt idx="5311">
                  <c:v>19.53</c:v>
                </c:pt>
                <c:pt idx="5312">
                  <c:v>17.63</c:v>
                </c:pt>
                <c:pt idx="5313">
                  <c:v>17.3</c:v>
                </c:pt>
                <c:pt idx="5314">
                  <c:v>16.690000000000001</c:v>
                </c:pt>
                <c:pt idx="5315">
                  <c:v>15.93</c:v>
                </c:pt>
                <c:pt idx="5316">
                  <c:v>16.28</c:v>
                </c:pt>
                <c:pt idx="5317">
                  <c:v>15.81</c:v>
                </c:pt>
                <c:pt idx="5318">
                  <c:v>15.87</c:v>
                </c:pt>
                <c:pt idx="5319">
                  <c:v>16.09</c:v>
                </c:pt>
                <c:pt idx="5320">
                  <c:v>15.69</c:v>
                </c:pt>
                <c:pt idx="5321">
                  <c:v>15.95</c:v>
                </c:pt>
                <c:pt idx="5322">
                  <c:v>16.37</c:v>
                </c:pt>
                <c:pt idx="5323">
                  <c:v>16.72</c:v>
                </c:pt>
                <c:pt idx="5324">
                  <c:v>16.59</c:v>
                </c:pt>
                <c:pt idx="5325">
                  <c:v>16.43</c:v>
                </c:pt>
                <c:pt idx="5326">
                  <c:v>20.8</c:v>
                </c:pt>
                <c:pt idx="5327">
                  <c:v>22.13</c:v>
                </c:pt>
                <c:pt idx="5328">
                  <c:v>21.32</c:v>
                </c:pt>
                <c:pt idx="5329">
                  <c:v>19.22</c:v>
                </c:pt>
                <c:pt idx="5330">
                  <c:v>18.350000000000001</c:v>
                </c:pt>
                <c:pt idx="5331">
                  <c:v>21.01</c:v>
                </c:pt>
                <c:pt idx="5332">
                  <c:v>20.7</c:v>
                </c:pt>
                <c:pt idx="5333">
                  <c:v>18.600000000000001</c:v>
                </c:pt>
                <c:pt idx="5334">
                  <c:v>19.059999999999999</c:v>
                </c:pt>
                <c:pt idx="5335">
                  <c:v>20.66</c:v>
                </c:pt>
                <c:pt idx="5336">
                  <c:v>19.82</c:v>
                </c:pt>
                <c:pt idx="5337">
                  <c:v>20.22</c:v>
                </c:pt>
                <c:pt idx="5338">
                  <c:v>21.88</c:v>
                </c:pt>
                <c:pt idx="5339">
                  <c:v>20.079999999999998</c:v>
                </c:pt>
                <c:pt idx="5340">
                  <c:v>21.13</c:v>
                </c:pt>
                <c:pt idx="5341">
                  <c:v>24.32</c:v>
                </c:pt>
                <c:pt idx="5342">
                  <c:v>29.4</c:v>
                </c:pt>
                <c:pt idx="5343">
                  <c:v>26.37</c:v>
                </c:pt>
                <c:pt idx="5344">
                  <c:v>24.44</c:v>
                </c:pt>
                <c:pt idx="5345">
                  <c:v>20.61</c:v>
                </c:pt>
                <c:pt idx="5346">
                  <c:v>20.21</c:v>
                </c:pt>
                <c:pt idx="5347">
                  <c:v>19.170000000000002</c:v>
                </c:pt>
                <c:pt idx="5348">
                  <c:v>18</c:v>
                </c:pt>
                <c:pt idx="5349">
                  <c:v>17.91</c:v>
                </c:pt>
                <c:pt idx="5350">
                  <c:v>19.440000000000001</c:v>
                </c:pt>
                <c:pt idx="5351">
                  <c:v>18.16</c:v>
                </c:pt>
                <c:pt idx="5352">
                  <c:v>17.71</c:v>
                </c:pt>
                <c:pt idx="5353">
                  <c:v>17.739999999999998</c:v>
                </c:pt>
                <c:pt idx="5354">
                  <c:v>17.399999999999999</c:v>
                </c:pt>
                <c:pt idx="5355">
                  <c:v>17.5</c:v>
                </c:pt>
                <c:pt idx="5356">
                  <c:v>17.25</c:v>
                </c:pt>
                <c:pt idx="5357">
                  <c:v>16.899999999999999</c:v>
                </c:pt>
                <c:pt idx="5358">
                  <c:v>17.11</c:v>
                </c:pt>
                <c:pt idx="5359">
                  <c:v>17.87</c:v>
                </c:pt>
                <c:pt idx="5360">
                  <c:v>16.59</c:v>
                </c:pt>
                <c:pt idx="5361">
                  <c:v>17.09</c:v>
                </c:pt>
                <c:pt idx="5362">
                  <c:v>16.920000000000002</c:v>
                </c:pt>
                <c:pt idx="5363">
                  <c:v>16.27</c:v>
                </c:pt>
                <c:pt idx="5364">
                  <c:v>15.32</c:v>
                </c:pt>
                <c:pt idx="5365">
                  <c:v>16.96</c:v>
                </c:pt>
                <c:pt idx="5366">
                  <c:v>15.83</c:v>
                </c:pt>
                <c:pt idx="5367">
                  <c:v>15.07</c:v>
                </c:pt>
                <c:pt idx="5368">
                  <c:v>14.69</c:v>
                </c:pt>
                <c:pt idx="5369">
                  <c:v>15.77</c:v>
                </c:pt>
                <c:pt idx="5370">
                  <c:v>15.62</c:v>
                </c:pt>
                <c:pt idx="5371">
                  <c:v>15.35</c:v>
                </c:pt>
                <c:pt idx="5372">
                  <c:v>14.62</c:v>
                </c:pt>
                <c:pt idx="5373">
                  <c:v>14.75</c:v>
                </c:pt>
                <c:pt idx="5374">
                  <c:v>15.99</c:v>
                </c:pt>
                <c:pt idx="5375">
                  <c:v>16.7</c:v>
                </c:pt>
                <c:pt idx="5376">
                  <c:v>17.079999999999998</c:v>
                </c:pt>
                <c:pt idx="5377">
                  <c:v>18.2</c:v>
                </c:pt>
                <c:pt idx="5378">
                  <c:v>18.399999999999999</c:v>
                </c:pt>
                <c:pt idx="5379">
                  <c:v>17.16</c:v>
                </c:pt>
                <c:pt idx="5380">
                  <c:v>15.91</c:v>
                </c:pt>
                <c:pt idx="5381">
                  <c:v>16.95</c:v>
                </c:pt>
                <c:pt idx="5382">
                  <c:v>16.03</c:v>
                </c:pt>
                <c:pt idx="5383">
                  <c:v>17.07</c:v>
                </c:pt>
                <c:pt idx="5384">
                  <c:v>18.239999999999998</c:v>
                </c:pt>
                <c:pt idx="5385">
                  <c:v>17.55</c:v>
                </c:pt>
                <c:pt idx="5386">
                  <c:v>16.23</c:v>
                </c:pt>
                <c:pt idx="5387">
                  <c:v>15.52</c:v>
                </c:pt>
                <c:pt idx="5388">
                  <c:v>17.43</c:v>
                </c:pt>
                <c:pt idx="5389">
                  <c:v>18.27</c:v>
                </c:pt>
                <c:pt idx="5390">
                  <c:v>17.82</c:v>
                </c:pt>
                <c:pt idx="5391">
                  <c:v>17.07</c:v>
                </c:pt>
                <c:pt idx="5392">
                  <c:v>16.09</c:v>
                </c:pt>
                <c:pt idx="5393">
                  <c:v>15.98</c:v>
                </c:pt>
                <c:pt idx="5394">
                  <c:v>15.45</c:v>
                </c:pt>
                <c:pt idx="5395">
                  <c:v>18.3</c:v>
                </c:pt>
                <c:pt idx="5396">
                  <c:v>18.09</c:v>
                </c:pt>
                <c:pt idx="5397">
                  <c:v>17.95</c:v>
                </c:pt>
                <c:pt idx="5398">
                  <c:v>18.489999999999998</c:v>
                </c:pt>
                <c:pt idx="5399">
                  <c:v>18.07</c:v>
                </c:pt>
                <c:pt idx="5400">
                  <c:v>18.79</c:v>
                </c:pt>
                <c:pt idx="5401">
                  <c:v>17.77</c:v>
                </c:pt>
                <c:pt idx="5402">
                  <c:v>18.86</c:v>
                </c:pt>
                <c:pt idx="5403">
                  <c:v>19.61</c:v>
                </c:pt>
                <c:pt idx="5404">
                  <c:v>18.260000000000002</c:v>
                </c:pt>
                <c:pt idx="5405">
                  <c:v>21.32</c:v>
                </c:pt>
                <c:pt idx="5406">
                  <c:v>22.73</c:v>
                </c:pt>
                <c:pt idx="5407">
                  <c:v>21.85</c:v>
                </c:pt>
                <c:pt idx="5408">
                  <c:v>19.989999999999998</c:v>
                </c:pt>
                <c:pt idx="5409">
                  <c:v>18.86</c:v>
                </c:pt>
                <c:pt idx="5410">
                  <c:v>18.52</c:v>
                </c:pt>
                <c:pt idx="5411">
                  <c:v>19.29</c:v>
                </c:pt>
                <c:pt idx="5412">
                  <c:v>21.1</c:v>
                </c:pt>
                <c:pt idx="5413">
                  <c:v>20.56</c:v>
                </c:pt>
                <c:pt idx="5414">
                  <c:v>19.170000000000002</c:v>
                </c:pt>
                <c:pt idx="5415">
                  <c:v>17.27</c:v>
                </c:pt>
                <c:pt idx="5416">
                  <c:v>16.52</c:v>
                </c:pt>
                <c:pt idx="5417">
                  <c:v>15.87</c:v>
                </c:pt>
                <c:pt idx="5418">
                  <c:v>16.059999999999999</c:v>
                </c:pt>
                <c:pt idx="5419">
                  <c:v>16.34</c:v>
                </c:pt>
                <c:pt idx="5420">
                  <c:v>15.95</c:v>
                </c:pt>
                <c:pt idx="5421">
                  <c:v>15.95</c:v>
                </c:pt>
                <c:pt idx="5422">
                  <c:v>18.39</c:v>
                </c:pt>
                <c:pt idx="5423">
                  <c:v>19.87</c:v>
                </c:pt>
                <c:pt idx="5424">
                  <c:v>19.91</c:v>
                </c:pt>
                <c:pt idx="5425">
                  <c:v>20.8</c:v>
                </c:pt>
                <c:pt idx="5426">
                  <c:v>19.53</c:v>
                </c:pt>
                <c:pt idx="5427">
                  <c:v>20.95</c:v>
                </c:pt>
                <c:pt idx="5428">
                  <c:v>19.21</c:v>
                </c:pt>
                <c:pt idx="5429">
                  <c:v>19.09</c:v>
                </c:pt>
                <c:pt idx="5430">
                  <c:v>17.559999999999999</c:v>
                </c:pt>
                <c:pt idx="5431">
                  <c:v>17.52</c:v>
                </c:pt>
                <c:pt idx="5432">
                  <c:v>19.350000000000001</c:v>
                </c:pt>
                <c:pt idx="5433">
                  <c:v>20.23</c:v>
                </c:pt>
                <c:pt idx="5434">
                  <c:v>22.98</c:v>
                </c:pt>
                <c:pt idx="5435">
                  <c:v>23.74</c:v>
                </c:pt>
                <c:pt idx="5436">
                  <c:v>25.25</c:v>
                </c:pt>
                <c:pt idx="5437">
                  <c:v>23.66</c:v>
                </c:pt>
                <c:pt idx="5438">
                  <c:v>24.79</c:v>
                </c:pt>
                <c:pt idx="5439">
                  <c:v>23.38</c:v>
                </c:pt>
                <c:pt idx="5440">
                  <c:v>31.66</c:v>
                </c:pt>
                <c:pt idx="5441">
                  <c:v>32</c:v>
                </c:pt>
                <c:pt idx="5442">
                  <c:v>48</c:v>
                </c:pt>
                <c:pt idx="5443">
                  <c:v>35.06</c:v>
                </c:pt>
                <c:pt idx="5444">
                  <c:v>42.99</c:v>
                </c:pt>
                <c:pt idx="5445">
                  <c:v>39</c:v>
                </c:pt>
                <c:pt idx="5446">
                  <c:v>36.36</c:v>
                </c:pt>
                <c:pt idx="5447">
                  <c:v>31.87</c:v>
                </c:pt>
                <c:pt idx="5448">
                  <c:v>32.85</c:v>
                </c:pt>
                <c:pt idx="5449">
                  <c:v>31.58</c:v>
                </c:pt>
                <c:pt idx="5450">
                  <c:v>42.67</c:v>
                </c:pt>
                <c:pt idx="5451">
                  <c:v>43.05</c:v>
                </c:pt>
                <c:pt idx="5452">
                  <c:v>42.44</c:v>
                </c:pt>
                <c:pt idx="5453">
                  <c:v>36.270000000000003</c:v>
                </c:pt>
                <c:pt idx="5454">
                  <c:v>35.9</c:v>
                </c:pt>
                <c:pt idx="5455">
                  <c:v>39.76</c:v>
                </c:pt>
                <c:pt idx="5456">
                  <c:v>35.590000000000003</c:v>
                </c:pt>
                <c:pt idx="5457">
                  <c:v>32.28</c:v>
                </c:pt>
                <c:pt idx="5458">
                  <c:v>32.89</c:v>
                </c:pt>
                <c:pt idx="5459">
                  <c:v>31.62</c:v>
                </c:pt>
                <c:pt idx="5460">
                  <c:v>31.82</c:v>
                </c:pt>
                <c:pt idx="5461">
                  <c:v>33.92</c:v>
                </c:pt>
                <c:pt idx="5462">
                  <c:v>37</c:v>
                </c:pt>
                <c:pt idx="5463">
                  <c:v>33.380000000000003</c:v>
                </c:pt>
                <c:pt idx="5464">
                  <c:v>34.32</c:v>
                </c:pt>
                <c:pt idx="5465">
                  <c:v>38.520000000000003</c:v>
                </c:pt>
                <c:pt idx="5466">
                  <c:v>38.590000000000003</c:v>
                </c:pt>
                <c:pt idx="5467">
                  <c:v>36.909999999999997</c:v>
                </c:pt>
                <c:pt idx="5468">
                  <c:v>34.6</c:v>
                </c:pt>
                <c:pt idx="5469">
                  <c:v>31.97</c:v>
                </c:pt>
                <c:pt idx="5470">
                  <c:v>30.98</c:v>
                </c:pt>
                <c:pt idx="5471">
                  <c:v>32.729999999999997</c:v>
                </c:pt>
                <c:pt idx="5472">
                  <c:v>32.86</c:v>
                </c:pt>
                <c:pt idx="5473">
                  <c:v>37.32</c:v>
                </c:pt>
                <c:pt idx="5474">
                  <c:v>41.35</c:v>
                </c:pt>
                <c:pt idx="5475">
                  <c:v>41.25</c:v>
                </c:pt>
                <c:pt idx="5476">
                  <c:v>39.020000000000003</c:v>
                </c:pt>
                <c:pt idx="5477">
                  <c:v>37.71</c:v>
                </c:pt>
                <c:pt idx="5478">
                  <c:v>41.08</c:v>
                </c:pt>
                <c:pt idx="5479">
                  <c:v>38.840000000000003</c:v>
                </c:pt>
                <c:pt idx="5480">
                  <c:v>42.96</c:v>
                </c:pt>
                <c:pt idx="5481">
                  <c:v>45.45</c:v>
                </c:pt>
                <c:pt idx="5482">
                  <c:v>40.82</c:v>
                </c:pt>
                <c:pt idx="5483">
                  <c:v>37.81</c:v>
                </c:pt>
                <c:pt idx="5484">
                  <c:v>36.270000000000003</c:v>
                </c:pt>
                <c:pt idx="5485">
                  <c:v>36.200000000000003</c:v>
                </c:pt>
                <c:pt idx="5486">
                  <c:v>33.020000000000003</c:v>
                </c:pt>
                <c:pt idx="5487">
                  <c:v>32.86</c:v>
                </c:pt>
                <c:pt idx="5488">
                  <c:v>31.26</c:v>
                </c:pt>
                <c:pt idx="5489">
                  <c:v>30.7</c:v>
                </c:pt>
                <c:pt idx="5490">
                  <c:v>28.24</c:v>
                </c:pt>
                <c:pt idx="5491">
                  <c:v>33.39</c:v>
                </c:pt>
                <c:pt idx="5492">
                  <c:v>31.56</c:v>
                </c:pt>
                <c:pt idx="5493">
                  <c:v>34.44</c:v>
                </c:pt>
                <c:pt idx="5494">
                  <c:v>34.78</c:v>
                </c:pt>
                <c:pt idx="5495">
                  <c:v>31.32</c:v>
                </c:pt>
                <c:pt idx="5496">
                  <c:v>29.26</c:v>
                </c:pt>
                <c:pt idx="5497">
                  <c:v>32.22</c:v>
                </c:pt>
                <c:pt idx="5498">
                  <c:v>29.86</c:v>
                </c:pt>
                <c:pt idx="5499">
                  <c:v>25.46</c:v>
                </c:pt>
                <c:pt idx="5500">
                  <c:v>24.53</c:v>
                </c:pt>
                <c:pt idx="5501">
                  <c:v>29.96</c:v>
                </c:pt>
                <c:pt idx="5502">
                  <c:v>34.770000000000003</c:v>
                </c:pt>
                <c:pt idx="5503">
                  <c:v>32.74</c:v>
                </c:pt>
                <c:pt idx="5504">
                  <c:v>30.5</c:v>
                </c:pt>
                <c:pt idx="5505">
                  <c:v>30.16</c:v>
                </c:pt>
                <c:pt idx="5506">
                  <c:v>29.85</c:v>
                </c:pt>
                <c:pt idx="5507">
                  <c:v>27.48</c:v>
                </c:pt>
                <c:pt idx="5508">
                  <c:v>36.159999999999997</c:v>
                </c:pt>
                <c:pt idx="5509">
                  <c:v>32.81</c:v>
                </c:pt>
                <c:pt idx="5510">
                  <c:v>30.04</c:v>
                </c:pt>
                <c:pt idx="5511">
                  <c:v>31.13</c:v>
                </c:pt>
                <c:pt idx="5512">
                  <c:v>31.22</c:v>
                </c:pt>
                <c:pt idx="5513">
                  <c:v>33.51</c:v>
                </c:pt>
                <c:pt idx="5514">
                  <c:v>34.51</c:v>
                </c:pt>
                <c:pt idx="5515">
                  <c:v>32</c:v>
                </c:pt>
                <c:pt idx="5516">
                  <c:v>32.909999999999997</c:v>
                </c:pt>
                <c:pt idx="5517">
                  <c:v>31.97</c:v>
                </c:pt>
                <c:pt idx="5518">
                  <c:v>33.979999999999997</c:v>
                </c:pt>
                <c:pt idx="5519">
                  <c:v>34.47</c:v>
                </c:pt>
                <c:pt idx="5520">
                  <c:v>32.130000000000003</c:v>
                </c:pt>
                <c:pt idx="5521">
                  <c:v>30.64</c:v>
                </c:pt>
                <c:pt idx="5522">
                  <c:v>27.8</c:v>
                </c:pt>
                <c:pt idx="5523">
                  <c:v>27.41</c:v>
                </c:pt>
                <c:pt idx="5524">
                  <c:v>27.52</c:v>
                </c:pt>
                <c:pt idx="5525">
                  <c:v>27.84</c:v>
                </c:pt>
                <c:pt idx="5526">
                  <c:v>28.13</c:v>
                </c:pt>
                <c:pt idx="5527">
                  <c:v>28.67</c:v>
                </c:pt>
                <c:pt idx="5528">
                  <c:v>30.59</c:v>
                </c:pt>
                <c:pt idx="5529">
                  <c:v>26.38</c:v>
                </c:pt>
                <c:pt idx="5530">
                  <c:v>25.67</c:v>
                </c:pt>
                <c:pt idx="5531">
                  <c:v>25.41</c:v>
                </c:pt>
                <c:pt idx="5532">
                  <c:v>26.04</c:v>
                </c:pt>
                <c:pt idx="5533">
                  <c:v>25.11</c:v>
                </c:pt>
                <c:pt idx="5534">
                  <c:v>24.29</c:v>
                </c:pt>
                <c:pt idx="5535">
                  <c:v>24.92</c:v>
                </c:pt>
                <c:pt idx="5536">
                  <c:v>23.22</c:v>
                </c:pt>
                <c:pt idx="5537">
                  <c:v>21.43</c:v>
                </c:pt>
                <c:pt idx="5538">
                  <c:v>21.16</c:v>
                </c:pt>
                <c:pt idx="5539">
                  <c:v>20.73</c:v>
                </c:pt>
                <c:pt idx="5540">
                  <c:v>21.91</c:v>
                </c:pt>
                <c:pt idx="5541">
                  <c:v>23.52</c:v>
                </c:pt>
                <c:pt idx="5542">
                  <c:v>22.65</c:v>
                </c:pt>
                <c:pt idx="5543">
                  <c:v>23.4</c:v>
                </c:pt>
                <c:pt idx="5544">
                  <c:v>22.97</c:v>
                </c:pt>
                <c:pt idx="5545">
                  <c:v>22.22</c:v>
                </c:pt>
                <c:pt idx="5546">
                  <c:v>21.48</c:v>
                </c:pt>
                <c:pt idx="5547">
                  <c:v>20.63</c:v>
                </c:pt>
                <c:pt idx="5548">
                  <c:v>21.07</c:v>
                </c:pt>
                <c:pt idx="5549">
                  <c:v>20.69</c:v>
                </c:pt>
                <c:pt idx="5550">
                  <c:v>21.05</c:v>
                </c:pt>
                <c:pt idx="5551">
                  <c:v>20.47</c:v>
                </c:pt>
                <c:pt idx="5552">
                  <c:v>20.91</c:v>
                </c:pt>
                <c:pt idx="5553">
                  <c:v>22.2</c:v>
                </c:pt>
                <c:pt idx="5554">
                  <c:v>20.89</c:v>
                </c:pt>
                <c:pt idx="5555">
                  <c:v>19.87</c:v>
                </c:pt>
                <c:pt idx="5556">
                  <c:v>18.28</c:v>
                </c:pt>
                <c:pt idx="5557">
                  <c:v>18.670000000000002</c:v>
                </c:pt>
                <c:pt idx="5558">
                  <c:v>18.91</c:v>
                </c:pt>
                <c:pt idx="5559">
                  <c:v>18.309999999999999</c:v>
                </c:pt>
                <c:pt idx="5560">
                  <c:v>18.57</c:v>
                </c:pt>
                <c:pt idx="5561">
                  <c:v>18.53</c:v>
                </c:pt>
                <c:pt idx="5562">
                  <c:v>19.399999999999999</c:v>
                </c:pt>
                <c:pt idx="5563">
                  <c:v>19.440000000000001</c:v>
                </c:pt>
                <c:pt idx="5564">
                  <c:v>18.55</c:v>
                </c:pt>
                <c:pt idx="5565">
                  <c:v>17.98</c:v>
                </c:pt>
                <c:pt idx="5566">
                  <c:v>17.100000000000001</c:v>
                </c:pt>
                <c:pt idx="5567">
                  <c:v>17.760000000000002</c:v>
                </c:pt>
                <c:pt idx="5568">
                  <c:v>17.649999999999999</c:v>
                </c:pt>
                <c:pt idx="5569">
                  <c:v>18.16</c:v>
                </c:pt>
                <c:pt idx="5570">
                  <c:v>18.63</c:v>
                </c:pt>
                <c:pt idx="5571">
                  <c:v>20.79</c:v>
                </c:pt>
                <c:pt idx="5572">
                  <c:v>19.04</c:v>
                </c:pt>
                <c:pt idx="5573">
                  <c:v>19.54</c:v>
                </c:pt>
                <c:pt idx="5574">
                  <c:v>21.14</c:v>
                </c:pt>
                <c:pt idx="5575">
                  <c:v>19.22</c:v>
                </c:pt>
                <c:pt idx="5576">
                  <c:v>17.78</c:v>
                </c:pt>
                <c:pt idx="5577">
                  <c:v>18.190000000000001</c:v>
                </c:pt>
                <c:pt idx="5578">
                  <c:v>18.190000000000001</c:v>
                </c:pt>
                <c:pt idx="5579">
                  <c:v>16.8</c:v>
                </c:pt>
                <c:pt idx="5580">
                  <c:v>17.309999999999999</c:v>
                </c:pt>
                <c:pt idx="5581">
                  <c:v>18.190000000000001</c:v>
                </c:pt>
                <c:pt idx="5582">
                  <c:v>17.96</c:v>
                </c:pt>
                <c:pt idx="5583">
                  <c:v>18.43</c:v>
                </c:pt>
                <c:pt idx="5584">
                  <c:v>17.260000000000002</c:v>
                </c:pt>
                <c:pt idx="5585">
                  <c:v>17.29</c:v>
                </c:pt>
                <c:pt idx="5586">
                  <c:v>18.05</c:v>
                </c:pt>
                <c:pt idx="5587">
                  <c:v>20.87</c:v>
                </c:pt>
                <c:pt idx="5588">
                  <c:v>19.07</c:v>
                </c:pt>
                <c:pt idx="5589">
                  <c:v>17.95</c:v>
                </c:pt>
                <c:pt idx="5590">
                  <c:v>17.11</c:v>
                </c:pt>
                <c:pt idx="5591">
                  <c:v>15.64</c:v>
                </c:pt>
                <c:pt idx="5592">
                  <c:v>14.8</c:v>
                </c:pt>
                <c:pt idx="5593">
                  <c:v>15.31</c:v>
                </c:pt>
                <c:pt idx="5594">
                  <c:v>15.42</c:v>
                </c:pt>
                <c:pt idx="5595">
                  <c:v>14.47</c:v>
                </c:pt>
                <c:pt idx="5596">
                  <c:v>15.04</c:v>
                </c:pt>
                <c:pt idx="5597">
                  <c:v>15.58</c:v>
                </c:pt>
                <c:pt idx="5598">
                  <c:v>15.13</c:v>
                </c:pt>
                <c:pt idx="5599">
                  <c:v>15.57</c:v>
                </c:pt>
                <c:pt idx="5600">
                  <c:v>14.82</c:v>
                </c:pt>
                <c:pt idx="5601">
                  <c:v>14.26</c:v>
                </c:pt>
                <c:pt idx="5602">
                  <c:v>15.59</c:v>
                </c:pt>
                <c:pt idx="5603">
                  <c:v>15.47</c:v>
                </c:pt>
                <c:pt idx="5604">
                  <c:v>15.48</c:v>
                </c:pt>
                <c:pt idx="5605">
                  <c:v>15.5</c:v>
                </c:pt>
                <c:pt idx="5606">
                  <c:v>15.64</c:v>
                </c:pt>
                <c:pt idx="5607">
                  <c:v>15.66</c:v>
                </c:pt>
                <c:pt idx="5608">
                  <c:v>16.440000000000001</c:v>
                </c:pt>
                <c:pt idx="5609">
                  <c:v>16.7</c:v>
                </c:pt>
                <c:pt idx="5610">
                  <c:v>18.809999999999999</c:v>
                </c:pt>
                <c:pt idx="5611">
                  <c:v>20.39</c:v>
                </c:pt>
                <c:pt idx="5612">
                  <c:v>20.02</c:v>
                </c:pt>
                <c:pt idx="5613">
                  <c:v>17.2</c:v>
                </c:pt>
                <c:pt idx="5614">
                  <c:v>19.55</c:v>
                </c:pt>
                <c:pt idx="5615">
                  <c:v>19.55</c:v>
                </c:pt>
                <c:pt idx="5616">
                  <c:v>18.46</c:v>
                </c:pt>
                <c:pt idx="5617">
                  <c:v>18.64</c:v>
                </c:pt>
                <c:pt idx="5618">
                  <c:v>18.36</c:v>
                </c:pt>
                <c:pt idx="5619">
                  <c:v>17.440000000000001</c:v>
                </c:pt>
                <c:pt idx="5620">
                  <c:v>18.97</c:v>
                </c:pt>
                <c:pt idx="5621">
                  <c:v>18.100000000000001</c:v>
                </c:pt>
                <c:pt idx="5622">
                  <c:v>16.82</c:v>
                </c:pt>
                <c:pt idx="5623">
                  <c:v>16.239999999999998</c:v>
                </c:pt>
                <c:pt idx="5624">
                  <c:v>16.32</c:v>
                </c:pt>
                <c:pt idx="5625">
                  <c:v>17.149999999999999</c:v>
                </c:pt>
                <c:pt idx="5626">
                  <c:v>16.600000000000001</c:v>
                </c:pt>
                <c:pt idx="5627">
                  <c:v>16.88</c:v>
                </c:pt>
                <c:pt idx="5628">
                  <c:v>17.559999999999999</c:v>
                </c:pt>
                <c:pt idx="5629">
                  <c:v>19.16</c:v>
                </c:pt>
                <c:pt idx="5630">
                  <c:v>18.940000000000001</c:v>
                </c:pt>
                <c:pt idx="5631">
                  <c:v>19.05</c:v>
                </c:pt>
                <c:pt idx="5632">
                  <c:v>20.079999999999998</c:v>
                </c:pt>
                <c:pt idx="5633">
                  <c:v>18.829999999999998</c:v>
                </c:pt>
                <c:pt idx="5634">
                  <c:v>19.89</c:v>
                </c:pt>
                <c:pt idx="5635">
                  <c:v>21.87</c:v>
                </c:pt>
                <c:pt idx="5636">
                  <c:v>21.97</c:v>
                </c:pt>
                <c:pt idx="5637">
                  <c:v>22.27</c:v>
                </c:pt>
                <c:pt idx="5638">
                  <c:v>24.49</c:v>
                </c:pt>
                <c:pt idx="5639">
                  <c:v>25.1</c:v>
                </c:pt>
                <c:pt idx="5640">
                  <c:v>22.01</c:v>
                </c:pt>
                <c:pt idx="5641">
                  <c:v>22.48</c:v>
                </c:pt>
                <c:pt idx="5642">
                  <c:v>22.33</c:v>
                </c:pt>
                <c:pt idx="5643">
                  <c:v>21.54</c:v>
                </c:pt>
                <c:pt idx="5644">
                  <c:v>21.76</c:v>
                </c:pt>
                <c:pt idx="5645">
                  <c:v>21.03</c:v>
                </c:pt>
                <c:pt idx="5646">
                  <c:v>24.14</c:v>
                </c:pt>
                <c:pt idx="5647">
                  <c:v>24.06</c:v>
                </c:pt>
                <c:pt idx="5648">
                  <c:v>26.66</c:v>
                </c:pt>
                <c:pt idx="5649">
                  <c:v>26.12</c:v>
                </c:pt>
                <c:pt idx="5650">
                  <c:v>24.68</c:v>
                </c:pt>
                <c:pt idx="5651">
                  <c:v>22.16</c:v>
                </c:pt>
                <c:pt idx="5652">
                  <c:v>21.72</c:v>
                </c:pt>
                <c:pt idx="5653">
                  <c:v>21.23</c:v>
                </c:pt>
                <c:pt idx="5654">
                  <c:v>23.56</c:v>
                </c:pt>
                <c:pt idx="5655">
                  <c:v>22.09</c:v>
                </c:pt>
                <c:pt idx="5656">
                  <c:v>24.27</c:v>
                </c:pt>
                <c:pt idx="5657">
                  <c:v>21.68</c:v>
                </c:pt>
                <c:pt idx="5658">
                  <c:v>21.11</c:v>
                </c:pt>
                <c:pt idx="5659">
                  <c:v>18.32</c:v>
                </c:pt>
                <c:pt idx="5660">
                  <c:v>18.38</c:v>
                </c:pt>
                <c:pt idx="5661">
                  <c:v>17.239999999999998</c:v>
                </c:pt>
                <c:pt idx="5662">
                  <c:v>20.079999999999998</c:v>
                </c:pt>
                <c:pt idx="5663">
                  <c:v>18.11</c:v>
                </c:pt>
                <c:pt idx="5664">
                  <c:v>20.38</c:v>
                </c:pt>
                <c:pt idx="5665">
                  <c:v>19.72</c:v>
                </c:pt>
                <c:pt idx="5666">
                  <c:v>19.45</c:v>
                </c:pt>
                <c:pt idx="5667">
                  <c:v>19.71</c:v>
                </c:pt>
                <c:pt idx="5668">
                  <c:v>17.079999999999998</c:v>
                </c:pt>
                <c:pt idx="5669">
                  <c:v>16.8</c:v>
                </c:pt>
                <c:pt idx="5670">
                  <c:v>16.66</c:v>
                </c:pt>
                <c:pt idx="5671">
                  <c:v>17.5</c:v>
                </c:pt>
                <c:pt idx="5672">
                  <c:v>17.100000000000001</c:v>
                </c:pt>
                <c:pt idx="5673">
                  <c:v>17.98</c:v>
                </c:pt>
                <c:pt idx="5674">
                  <c:v>18.72</c:v>
                </c:pt>
                <c:pt idx="5675">
                  <c:v>17.95</c:v>
                </c:pt>
                <c:pt idx="5676">
                  <c:v>18.329999999999998</c:v>
                </c:pt>
                <c:pt idx="5677">
                  <c:v>16.739999999999998</c:v>
                </c:pt>
                <c:pt idx="5678">
                  <c:v>17.11</c:v>
                </c:pt>
                <c:pt idx="5679">
                  <c:v>16.48</c:v>
                </c:pt>
                <c:pt idx="5680">
                  <c:v>16.16</c:v>
                </c:pt>
                <c:pt idx="5681">
                  <c:v>15.45</c:v>
                </c:pt>
                <c:pt idx="5682">
                  <c:v>16.27</c:v>
                </c:pt>
                <c:pt idx="5683">
                  <c:v>18.62</c:v>
                </c:pt>
                <c:pt idx="5684">
                  <c:v>20.47</c:v>
                </c:pt>
                <c:pt idx="5685">
                  <c:v>19.34</c:v>
                </c:pt>
                <c:pt idx="5686">
                  <c:v>17.53</c:v>
                </c:pt>
                <c:pt idx="5687">
                  <c:v>16.7</c:v>
                </c:pt>
                <c:pt idx="5688">
                  <c:v>18.03</c:v>
                </c:pt>
                <c:pt idx="5689">
                  <c:v>18.93</c:v>
                </c:pt>
                <c:pt idx="5690">
                  <c:v>18.96</c:v>
                </c:pt>
                <c:pt idx="5691">
                  <c:v>17.57</c:v>
                </c:pt>
                <c:pt idx="5692">
                  <c:v>15.64</c:v>
                </c:pt>
                <c:pt idx="5693">
                  <c:v>15.95</c:v>
                </c:pt>
                <c:pt idx="5694">
                  <c:v>15.99</c:v>
                </c:pt>
                <c:pt idx="5695">
                  <c:v>15.32</c:v>
                </c:pt>
                <c:pt idx="5696">
                  <c:v>15.28</c:v>
                </c:pt>
                <c:pt idx="5697">
                  <c:v>14.74</c:v>
                </c:pt>
                <c:pt idx="5698">
                  <c:v>13.7</c:v>
                </c:pt>
                <c:pt idx="5699">
                  <c:v>14.85</c:v>
                </c:pt>
                <c:pt idx="5700">
                  <c:v>14.63</c:v>
                </c:pt>
                <c:pt idx="5701">
                  <c:v>14.29</c:v>
                </c:pt>
                <c:pt idx="5702">
                  <c:v>13.45</c:v>
                </c:pt>
                <c:pt idx="5703">
                  <c:v>14.02</c:v>
                </c:pt>
                <c:pt idx="5704">
                  <c:v>15.02</c:v>
                </c:pt>
                <c:pt idx="5705">
                  <c:v>15.11</c:v>
                </c:pt>
                <c:pt idx="5706">
                  <c:v>15.96</c:v>
                </c:pt>
                <c:pt idx="5707">
                  <c:v>15.18</c:v>
                </c:pt>
                <c:pt idx="5708">
                  <c:v>16.350000000000001</c:v>
                </c:pt>
                <c:pt idx="5709">
                  <c:v>16.489999999999998</c:v>
                </c:pt>
                <c:pt idx="5710">
                  <c:v>17.059999999999999</c:v>
                </c:pt>
                <c:pt idx="5711">
                  <c:v>17.829999999999998</c:v>
                </c:pt>
                <c:pt idx="5712">
                  <c:v>17.47</c:v>
                </c:pt>
                <c:pt idx="5713">
                  <c:v>17.98</c:v>
                </c:pt>
                <c:pt idx="5714">
                  <c:v>17.739999999999998</c:v>
                </c:pt>
                <c:pt idx="5715">
                  <c:v>15.6</c:v>
                </c:pt>
                <c:pt idx="5716">
                  <c:v>14.38</c:v>
                </c:pt>
                <c:pt idx="5717">
                  <c:v>16.28</c:v>
                </c:pt>
                <c:pt idx="5718">
                  <c:v>16.41</c:v>
                </c:pt>
                <c:pt idx="5719">
                  <c:v>15.8</c:v>
                </c:pt>
                <c:pt idx="5720">
                  <c:v>14.05</c:v>
                </c:pt>
                <c:pt idx="5721">
                  <c:v>14.51</c:v>
                </c:pt>
                <c:pt idx="5722">
                  <c:v>14.59</c:v>
                </c:pt>
                <c:pt idx="5723">
                  <c:v>14.18</c:v>
                </c:pt>
                <c:pt idx="5724">
                  <c:v>13.88</c:v>
                </c:pt>
                <c:pt idx="5725">
                  <c:v>14.07</c:v>
                </c:pt>
                <c:pt idx="5726">
                  <c:v>13.98</c:v>
                </c:pt>
                <c:pt idx="5727">
                  <c:v>14.15</c:v>
                </c:pt>
                <c:pt idx="5728">
                  <c:v>15.43</c:v>
                </c:pt>
                <c:pt idx="5729">
                  <c:v>16.809999999999999</c:v>
                </c:pt>
                <c:pt idx="5730">
                  <c:v>14.84</c:v>
                </c:pt>
                <c:pt idx="5731">
                  <c:v>15.73</c:v>
                </c:pt>
                <c:pt idx="5732">
                  <c:v>16.32</c:v>
                </c:pt>
                <c:pt idx="5733">
                  <c:v>15.71</c:v>
                </c:pt>
                <c:pt idx="5734">
                  <c:v>15.43</c:v>
                </c:pt>
                <c:pt idx="5735">
                  <c:v>14.55</c:v>
                </c:pt>
                <c:pt idx="5736">
                  <c:v>14.33</c:v>
                </c:pt>
                <c:pt idx="5737">
                  <c:v>15.11</c:v>
                </c:pt>
                <c:pt idx="5738">
                  <c:v>16.37</c:v>
                </c:pt>
                <c:pt idx="5739">
                  <c:v>16.29</c:v>
                </c:pt>
                <c:pt idx="5740">
                  <c:v>15.59</c:v>
                </c:pt>
                <c:pt idx="5741">
                  <c:v>16.14</c:v>
                </c:pt>
                <c:pt idx="5742">
                  <c:v>15.27</c:v>
                </c:pt>
                <c:pt idx="5743">
                  <c:v>15.22</c:v>
                </c:pt>
                <c:pt idx="5744">
                  <c:v>15.07</c:v>
                </c:pt>
                <c:pt idx="5745">
                  <c:v>15.03</c:v>
                </c:pt>
                <c:pt idx="5746">
                  <c:v>17.059999999999999</c:v>
                </c:pt>
                <c:pt idx="5747">
                  <c:v>16.62</c:v>
                </c:pt>
                <c:pt idx="5748">
                  <c:v>18.829999999999998</c:v>
                </c:pt>
                <c:pt idx="5749">
                  <c:v>18.329999999999998</c:v>
                </c:pt>
                <c:pt idx="5750">
                  <c:v>18.12</c:v>
                </c:pt>
                <c:pt idx="5751">
                  <c:v>17.809999999999999</c:v>
                </c:pt>
                <c:pt idx="5752">
                  <c:v>18.600000000000001</c:v>
                </c:pt>
                <c:pt idx="5753">
                  <c:v>16.690000000000001</c:v>
                </c:pt>
                <c:pt idx="5754">
                  <c:v>17.59</c:v>
                </c:pt>
                <c:pt idx="5755">
                  <c:v>18.420000000000002</c:v>
                </c:pt>
                <c:pt idx="5756">
                  <c:v>17.579999999999998</c:v>
                </c:pt>
                <c:pt idx="5757">
                  <c:v>19.079999999999998</c:v>
                </c:pt>
                <c:pt idx="5758">
                  <c:v>18.489999999999998</c:v>
                </c:pt>
                <c:pt idx="5759">
                  <c:v>18.61</c:v>
                </c:pt>
                <c:pt idx="5760">
                  <c:v>16.68</c:v>
                </c:pt>
                <c:pt idx="5761">
                  <c:v>16.649999999999999</c:v>
                </c:pt>
                <c:pt idx="5762">
                  <c:v>17.920000000000002</c:v>
                </c:pt>
                <c:pt idx="5763">
                  <c:v>17.989999999999998</c:v>
                </c:pt>
                <c:pt idx="5764">
                  <c:v>16.41</c:v>
                </c:pt>
                <c:pt idx="5765">
                  <c:v>15.24</c:v>
                </c:pt>
                <c:pt idx="5766">
                  <c:v>15.08</c:v>
                </c:pt>
                <c:pt idx="5767">
                  <c:v>15.31</c:v>
                </c:pt>
                <c:pt idx="5768">
                  <c:v>15.14</c:v>
                </c:pt>
                <c:pt idx="5769">
                  <c:v>15.5</c:v>
                </c:pt>
                <c:pt idx="5770">
                  <c:v>15.92</c:v>
                </c:pt>
                <c:pt idx="5771">
                  <c:v>15.51</c:v>
                </c:pt>
                <c:pt idx="5772">
                  <c:v>15.06</c:v>
                </c:pt>
                <c:pt idx="5773">
                  <c:v>15.87</c:v>
                </c:pt>
                <c:pt idx="5774">
                  <c:v>16.64</c:v>
                </c:pt>
                <c:pt idx="5775">
                  <c:v>17.12</c:v>
                </c:pt>
                <c:pt idx="5776">
                  <c:v>16.46</c:v>
                </c:pt>
                <c:pt idx="5777">
                  <c:v>16.579999999999998</c:v>
                </c:pt>
                <c:pt idx="5778">
                  <c:v>15.9</c:v>
                </c:pt>
                <c:pt idx="5779">
                  <c:v>16.05</c:v>
                </c:pt>
                <c:pt idx="5780">
                  <c:v>15.57</c:v>
                </c:pt>
                <c:pt idx="5781">
                  <c:v>15.95</c:v>
                </c:pt>
                <c:pt idx="5782">
                  <c:v>16.559999999999999</c:v>
                </c:pt>
                <c:pt idx="5783">
                  <c:v>17</c:v>
                </c:pt>
                <c:pt idx="5784">
                  <c:v>16.34</c:v>
                </c:pt>
                <c:pt idx="5785">
                  <c:v>15.57</c:v>
                </c:pt>
                <c:pt idx="5786">
                  <c:v>17.36</c:v>
                </c:pt>
                <c:pt idx="5787">
                  <c:v>17.670000000000002</c:v>
                </c:pt>
                <c:pt idx="5788">
                  <c:v>17.84</c:v>
                </c:pt>
                <c:pt idx="5789">
                  <c:v>17.84</c:v>
                </c:pt>
                <c:pt idx="5790">
                  <c:v>19.48</c:v>
                </c:pt>
                <c:pt idx="5791">
                  <c:v>19.47</c:v>
                </c:pt>
                <c:pt idx="5792">
                  <c:v>22.72</c:v>
                </c:pt>
                <c:pt idx="5793">
                  <c:v>18.02</c:v>
                </c:pt>
                <c:pt idx="5794">
                  <c:v>14.68</c:v>
                </c:pt>
                <c:pt idx="5795">
                  <c:v>14.56</c:v>
                </c:pt>
                <c:pt idx="5796">
                  <c:v>13.83</c:v>
                </c:pt>
                <c:pt idx="5797">
                  <c:v>13.79</c:v>
                </c:pt>
                <c:pt idx="5798">
                  <c:v>13.62</c:v>
                </c:pt>
                <c:pt idx="5799">
                  <c:v>13.81</c:v>
                </c:pt>
                <c:pt idx="5800">
                  <c:v>13.49</c:v>
                </c:pt>
                <c:pt idx="5801">
                  <c:v>13.36</c:v>
                </c:pt>
                <c:pt idx="5802">
                  <c:v>13.52</c:v>
                </c:pt>
                <c:pt idx="5803">
                  <c:v>13.55</c:v>
                </c:pt>
                <c:pt idx="5804">
                  <c:v>13.42</c:v>
                </c:pt>
                <c:pt idx="5805">
                  <c:v>13.57</c:v>
                </c:pt>
                <c:pt idx="5806">
                  <c:v>12.46</c:v>
                </c:pt>
                <c:pt idx="5807">
                  <c:v>12.43</c:v>
                </c:pt>
                <c:pt idx="5808">
                  <c:v>12.46</c:v>
                </c:pt>
                <c:pt idx="5809">
                  <c:v>12.69</c:v>
                </c:pt>
                <c:pt idx="5810">
                  <c:v>12.89</c:v>
                </c:pt>
                <c:pt idx="5811">
                  <c:v>13.57</c:v>
                </c:pt>
                <c:pt idx="5812">
                  <c:v>13.31</c:v>
                </c:pt>
                <c:pt idx="5813">
                  <c:v>14.32</c:v>
                </c:pt>
                <c:pt idx="5814">
                  <c:v>14.28</c:v>
                </c:pt>
                <c:pt idx="5815">
                  <c:v>12.9</c:v>
                </c:pt>
                <c:pt idx="5816">
                  <c:v>14.67</c:v>
                </c:pt>
                <c:pt idx="5817">
                  <c:v>13.72</c:v>
                </c:pt>
                <c:pt idx="5818">
                  <c:v>13.41</c:v>
                </c:pt>
                <c:pt idx="5819">
                  <c:v>13.5</c:v>
                </c:pt>
                <c:pt idx="5820">
                  <c:v>13.02</c:v>
                </c:pt>
                <c:pt idx="5821">
                  <c:v>12.94</c:v>
                </c:pt>
                <c:pt idx="5822">
                  <c:v>12.64</c:v>
                </c:pt>
                <c:pt idx="5823">
                  <c:v>12.98</c:v>
                </c:pt>
                <c:pt idx="5824">
                  <c:v>12.66</c:v>
                </c:pt>
                <c:pt idx="5825">
                  <c:v>12.46</c:v>
                </c:pt>
                <c:pt idx="5826">
                  <c:v>12.31</c:v>
                </c:pt>
                <c:pt idx="5827">
                  <c:v>14.68</c:v>
                </c:pt>
                <c:pt idx="5828">
                  <c:v>15.22</c:v>
                </c:pt>
                <c:pt idx="5829">
                  <c:v>14.17</c:v>
                </c:pt>
                <c:pt idx="5830">
                  <c:v>18.989999999999998</c:v>
                </c:pt>
                <c:pt idx="5831">
                  <c:v>16.87</c:v>
                </c:pt>
                <c:pt idx="5832">
                  <c:v>14.73</c:v>
                </c:pt>
                <c:pt idx="5833">
                  <c:v>15.51</c:v>
                </c:pt>
                <c:pt idx="5834">
                  <c:v>15.36</c:v>
                </c:pt>
                <c:pt idx="5835">
                  <c:v>14.01</c:v>
                </c:pt>
                <c:pt idx="5836">
                  <c:v>13.48</c:v>
                </c:pt>
                <c:pt idx="5837">
                  <c:v>13.53</c:v>
                </c:pt>
                <c:pt idx="5838">
                  <c:v>13.06</c:v>
                </c:pt>
                <c:pt idx="5839">
                  <c:v>12.59</c:v>
                </c:pt>
                <c:pt idx="5840">
                  <c:v>11.56</c:v>
                </c:pt>
                <c:pt idx="5841">
                  <c:v>12.27</c:v>
                </c:pt>
                <c:pt idx="5842">
                  <c:v>11.83</c:v>
                </c:pt>
                <c:pt idx="5843">
                  <c:v>11.3</c:v>
                </c:pt>
                <c:pt idx="5844">
                  <c:v>11.3</c:v>
                </c:pt>
                <c:pt idx="5845">
                  <c:v>13.36</c:v>
                </c:pt>
                <c:pt idx="5846">
                  <c:v>14.39</c:v>
                </c:pt>
                <c:pt idx="5847">
                  <c:v>12.67</c:v>
                </c:pt>
                <c:pt idx="5848">
                  <c:v>13.99</c:v>
                </c:pt>
                <c:pt idx="5849">
                  <c:v>13.57</c:v>
                </c:pt>
                <c:pt idx="5850">
                  <c:v>13.74</c:v>
                </c:pt>
                <c:pt idx="5851">
                  <c:v>12.77</c:v>
                </c:pt>
                <c:pt idx="5852">
                  <c:v>13.15</c:v>
                </c:pt>
                <c:pt idx="5853">
                  <c:v>12.7</c:v>
                </c:pt>
                <c:pt idx="5854">
                  <c:v>13.58</c:v>
                </c:pt>
                <c:pt idx="5855">
                  <c:v>12.78</c:v>
                </c:pt>
                <c:pt idx="5856">
                  <c:v>14.21</c:v>
                </c:pt>
                <c:pt idx="5857">
                  <c:v>13.89</c:v>
                </c:pt>
                <c:pt idx="5858">
                  <c:v>13.92</c:v>
                </c:pt>
                <c:pt idx="5859">
                  <c:v>13.19</c:v>
                </c:pt>
                <c:pt idx="5860">
                  <c:v>12.84</c:v>
                </c:pt>
                <c:pt idx="5861">
                  <c:v>12.36</c:v>
                </c:pt>
                <c:pt idx="5862">
                  <c:v>12.24</c:v>
                </c:pt>
                <c:pt idx="5863">
                  <c:v>12.06</c:v>
                </c:pt>
                <c:pt idx="5864">
                  <c:v>17.27</c:v>
                </c:pt>
                <c:pt idx="5865">
                  <c:v>13.96</c:v>
                </c:pt>
                <c:pt idx="5866">
                  <c:v>16.510000000000002</c:v>
                </c:pt>
                <c:pt idx="5867">
                  <c:v>17.559999999999999</c:v>
                </c:pt>
                <c:pt idx="5868">
                  <c:v>14.97</c:v>
                </c:pt>
                <c:pt idx="5869">
                  <c:v>14.39</c:v>
                </c:pt>
                <c:pt idx="5870">
                  <c:v>13.48</c:v>
                </c:pt>
                <c:pt idx="5871">
                  <c:v>13.61</c:v>
                </c:pt>
                <c:pt idx="5872">
                  <c:v>13.62</c:v>
                </c:pt>
                <c:pt idx="5873">
                  <c:v>13.61</c:v>
                </c:pt>
                <c:pt idx="5874">
                  <c:v>13.71</c:v>
                </c:pt>
                <c:pt idx="5875">
                  <c:v>13.52</c:v>
                </c:pt>
                <c:pt idx="5876">
                  <c:v>14.49</c:v>
                </c:pt>
                <c:pt idx="5877">
                  <c:v>13.59</c:v>
                </c:pt>
                <c:pt idx="5878">
                  <c:v>12.85</c:v>
                </c:pt>
                <c:pt idx="5879">
                  <c:v>12.66</c:v>
                </c:pt>
                <c:pt idx="5880">
                  <c:v>12.83</c:v>
                </c:pt>
                <c:pt idx="5881">
                  <c:v>12.66</c:v>
                </c:pt>
                <c:pt idx="5882">
                  <c:v>13.13</c:v>
                </c:pt>
                <c:pt idx="5883">
                  <c:v>12.59</c:v>
                </c:pt>
                <c:pt idx="5884">
                  <c:v>12.55</c:v>
                </c:pt>
                <c:pt idx="5885">
                  <c:v>12.77</c:v>
                </c:pt>
                <c:pt idx="5886">
                  <c:v>12.81</c:v>
                </c:pt>
                <c:pt idx="5887">
                  <c:v>13.07</c:v>
                </c:pt>
                <c:pt idx="5888">
                  <c:v>12.45</c:v>
                </c:pt>
                <c:pt idx="5889">
                  <c:v>13.02</c:v>
                </c:pt>
                <c:pt idx="5890">
                  <c:v>13.37</c:v>
                </c:pt>
                <c:pt idx="5891">
                  <c:v>13.82</c:v>
                </c:pt>
                <c:pt idx="5892">
                  <c:v>14.07</c:v>
                </c:pt>
                <c:pt idx="5893">
                  <c:v>13.99</c:v>
                </c:pt>
                <c:pt idx="5894">
                  <c:v>14.48</c:v>
                </c:pt>
                <c:pt idx="5895">
                  <c:v>14.83</c:v>
                </c:pt>
                <c:pt idx="5896">
                  <c:v>14.53</c:v>
                </c:pt>
                <c:pt idx="5897">
                  <c:v>16.3</c:v>
                </c:pt>
                <c:pt idx="5898">
                  <c:v>16.28</c:v>
                </c:pt>
                <c:pt idx="5899">
                  <c:v>16.27</c:v>
                </c:pt>
                <c:pt idx="5900">
                  <c:v>17.5</c:v>
                </c:pt>
                <c:pt idx="5901">
                  <c:v>16.63</c:v>
                </c:pt>
                <c:pt idx="5902">
                  <c:v>15.14</c:v>
                </c:pt>
                <c:pt idx="5903">
                  <c:v>15.44</c:v>
                </c:pt>
                <c:pt idx="5904">
                  <c:v>17.07</c:v>
                </c:pt>
                <c:pt idx="5905">
                  <c:v>18.59</c:v>
                </c:pt>
                <c:pt idx="5906">
                  <c:v>16.41</c:v>
                </c:pt>
                <c:pt idx="5907">
                  <c:v>17.149999999999999</c:v>
                </c:pt>
                <c:pt idx="5908">
                  <c:v>16.8</c:v>
                </c:pt>
                <c:pt idx="5909">
                  <c:v>16.61</c:v>
                </c:pt>
                <c:pt idx="5910">
                  <c:v>16.64</c:v>
                </c:pt>
                <c:pt idx="5911">
                  <c:v>20.49</c:v>
                </c:pt>
                <c:pt idx="5912">
                  <c:v>18.899999999999999</c:v>
                </c:pt>
                <c:pt idx="5913">
                  <c:v>20.11</c:v>
                </c:pt>
                <c:pt idx="5914">
                  <c:v>18.47</c:v>
                </c:pt>
                <c:pt idx="5915">
                  <c:v>17.21</c:v>
                </c:pt>
                <c:pt idx="5916">
                  <c:v>16.86</c:v>
                </c:pt>
                <c:pt idx="5917">
                  <c:v>16.86</c:v>
                </c:pt>
                <c:pt idx="5918">
                  <c:v>16.37</c:v>
                </c:pt>
                <c:pt idx="5919">
                  <c:v>16.440000000000001</c:v>
                </c:pt>
                <c:pt idx="5920">
                  <c:v>16.2</c:v>
                </c:pt>
                <c:pt idx="5921">
                  <c:v>14.89</c:v>
                </c:pt>
                <c:pt idx="5922">
                  <c:v>14.78</c:v>
                </c:pt>
                <c:pt idx="5923">
                  <c:v>14.35</c:v>
                </c:pt>
                <c:pt idx="5924">
                  <c:v>14.21</c:v>
                </c:pt>
                <c:pt idx="5925">
                  <c:v>14.01</c:v>
                </c:pt>
                <c:pt idx="5926">
                  <c:v>13.84</c:v>
                </c:pt>
                <c:pt idx="5927">
                  <c:v>13.79</c:v>
                </c:pt>
                <c:pt idx="5928">
                  <c:v>14.42</c:v>
                </c:pt>
                <c:pt idx="5929">
                  <c:v>13.78</c:v>
                </c:pt>
                <c:pt idx="5930">
                  <c:v>13.77</c:v>
                </c:pt>
                <c:pt idx="5931">
                  <c:v>12.54</c:v>
                </c:pt>
                <c:pt idx="5932">
                  <c:v>12.29</c:v>
                </c:pt>
                <c:pt idx="5933">
                  <c:v>12.66</c:v>
                </c:pt>
                <c:pt idx="5934">
                  <c:v>13.18</c:v>
                </c:pt>
                <c:pt idx="5935">
                  <c:v>12.97</c:v>
                </c:pt>
                <c:pt idx="5936">
                  <c:v>12.72</c:v>
                </c:pt>
                <c:pt idx="5937">
                  <c:v>13.39</c:v>
                </c:pt>
                <c:pt idx="5938">
                  <c:v>13.39</c:v>
                </c:pt>
                <c:pt idx="5939">
                  <c:v>13.45</c:v>
                </c:pt>
                <c:pt idx="5940">
                  <c:v>12.94</c:v>
                </c:pt>
                <c:pt idx="5941">
                  <c:v>11.98</c:v>
                </c:pt>
                <c:pt idx="5942">
                  <c:v>11.84</c:v>
                </c:pt>
                <c:pt idx="5943">
                  <c:v>12.72</c:v>
                </c:pt>
                <c:pt idx="5944">
                  <c:v>12.98</c:v>
                </c:pt>
                <c:pt idx="5945">
                  <c:v>12.73</c:v>
                </c:pt>
                <c:pt idx="5946">
                  <c:v>13.41</c:v>
                </c:pt>
                <c:pt idx="5947">
                  <c:v>12.81</c:v>
                </c:pt>
                <c:pt idx="5948">
                  <c:v>12.31</c:v>
                </c:pt>
                <c:pt idx="5949">
                  <c:v>13.04</c:v>
                </c:pt>
                <c:pt idx="5950">
                  <c:v>14.73</c:v>
                </c:pt>
                <c:pt idx="5951">
                  <c:v>14.37</c:v>
                </c:pt>
                <c:pt idx="5952">
                  <c:v>15.1</c:v>
                </c:pt>
                <c:pt idx="5953">
                  <c:v>14.91</c:v>
                </c:pt>
                <c:pt idx="5954">
                  <c:v>15.94</c:v>
                </c:pt>
                <c:pt idx="5955">
                  <c:v>14.76</c:v>
                </c:pt>
                <c:pt idx="5956">
                  <c:v>13.98</c:v>
                </c:pt>
                <c:pt idx="5957">
                  <c:v>14.99</c:v>
                </c:pt>
                <c:pt idx="5958">
                  <c:v>16.77</c:v>
                </c:pt>
                <c:pt idx="5959">
                  <c:v>16.489999999999998</c:v>
                </c:pt>
                <c:pt idx="5960">
                  <c:v>16.809999999999999</c:v>
                </c:pt>
                <c:pt idx="5961">
                  <c:v>17.010000000000002</c:v>
                </c:pt>
                <c:pt idx="5962">
                  <c:v>16.61</c:v>
                </c:pt>
                <c:pt idx="5963">
                  <c:v>15.88</c:v>
                </c:pt>
                <c:pt idx="5964">
                  <c:v>15.77</c:v>
                </c:pt>
                <c:pt idx="5965">
                  <c:v>15.85</c:v>
                </c:pt>
                <c:pt idx="5966">
                  <c:v>15.63</c:v>
                </c:pt>
                <c:pt idx="5967">
                  <c:v>14.53</c:v>
                </c:pt>
                <c:pt idx="5968">
                  <c:v>13.82</c:v>
                </c:pt>
                <c:pt idx="5969">
                  <c:v>14.29</c:v>
                </c:pt>
                <c:pt idx="5970">
                  <c:v>14.16</c:v>
                </c:pt>
                <c:pt idx="5971">
                  <c:v>14.38</c:v>
                </c:pt>
                <c:pt idx="5972">
                  <c:v>14.53</c:v>
                </c:pt>
                <c:pt idx="5973">
                  <c:v>13.59</c:v>
                </c:pt>
                <c:pt idx="5974">
                  <c:v>13.16</c:v>
                </c:pt>
                <c:pt idx="5975">
                  <c:v>13.12</c:v>
                </c:pt>
                <c:pt idx="5976">
                  <c:v>14.31</c:v>
                </c:pt>
                <c:pt idx="5977">
                  <c:v>14.08</c:v>
                </c:pt>
                <c:pt idx="5978">
                  <c:v>14.01</c:v>
                </c:pt>
                <c:pt idx="5979">
                  <c:v>14.06</c:v>
                </c:pt>
                <c:pt idx="5980">
                  <c:v>15.46</c:v>
                </c:pt>
                <c:pt idx="5981">
                  <c:v>16.600000000000001</c:v>
                </c:pt>
                <c:pt idx="5982">
                  <c:v>15.54</c:v>
                </c:pt>
                <c:pt idx="5983">
                  <c:v>16.600000000000001</c:v>
                </c:pt>
                <c:pt idx="5984">
                  <c:v>17.670000000000002</c:v>
                </c:pt>
                <c:pt idx="5985">
                  <c:v>16.739999999999998</c:v>
                </c:pt>
                <c:pt idx="5986">
                  <c:v>19.41</c:v>
                </c:pt>
                <c:pt idx="5987">
                  <c:v>20.34</c:v>
                </c:pt>
                <c:pt idx="5988">
                  <c:v>19.600000000000001</c:v>
                </c:pt>
                <c:pt idx="5989">
                  <c:v>16.48</c:v>
                </c:pt>
                <c:pt idx="5990">
                  <c:v>15.72</c:v>
                </c:pt>
                <c:pt idx="5991">
                  <c:v>16.07</c:v>
                </c:pt>
                <c:pt idx="5992">
                  <c:v>18.66</c:v>
                </c:pt>
                <c:pt idx="5993">
                  <c:v>14.71</c:v>
                </c:pt>
                <c:pt idx="5994">
                  <c:v>13.48</c:v>
                </c:pt>
                <c:pt idx="5995">
                  <c:v>13.04</c:v>
                </c:pt>
                <c:pt idx="5996">
                  <c:v>13.16</c:v>
                </c:pt>
                <c:pt idx="5997">
                  <c:v>13.33</c:v>
                </c:pt>
                <c:pt idx="5998">
                  <c:v>13.42</c:v>
                </c:pt>
                <c:pt idx="5999">
                  <c:v>13.2</c:v>
                </c:pt>
                <c:pt idx="6000">
                  <c:v>13.09</c:v>
                </c:pt>
                <c:pt idx="6001">
                  <c:v>13.31</c:v>
                </c:pt>
                <c:pt idx="6002">
                  <c:v>13.41</c:v>
                </c:pt>
                <c:pt idx="6003">
                  <c:v>13.65</c:v>
                </c:pt>
                <c:pt idx="6004">
                  <c:v>13.75</c:v>
                </c:pt>
                <c:pt idx="6005">
                  <c:v>13.28</c:v>
                </c:pt>
                <c:pt idx="6006">
                  <c:v>12.93</c:v>
                </c:pt>
                <c:pt idx="6007">
                  <c:v>13.27</c:v>
                </c:pt>
                <c:pt idx="6008">
                  <c:v>12.67</c:v>
                </c:pt>
                <c:pt idx="6009">
                  <c:v>13.91</c:v>
                </c:pt>
                <c:pt idx="6010">
                  <c:v>12.9</c:v>
                </c:pt>
                <c:pt idx="6011">
                  <c:v>12.53</c:v>
                </c:pt>
                <c:pt idx="6012">
                  <c:v>12.82</c:v>
                </c:pt>
                <c:pt idx="6013">
                  <c:v>12.52</c:v>
                </c:pt>
                <c:pt idx="6014">
                  <c:v>12.37</c:v>
                </c:pt>
                <c:pt idx="6015">
                  <c:v>12.19</c:v>
                </c:pt>
                <c:pt idx="6016">
                  <c:v>13.1</c:v>
                </c:pt>
                <c:pt idx="6017">
                  <c:v>13.39</c:v>
                </c:pt>
                <c:pt idx="6018">
                  <c:v>13.4</c:v>
                </c:pt>
                <c:pt idx="6019">
                  <c:v>12.66</c:v>
                </c:pt>
                <c:pt idx="6020">
                  <c:v>12.26</c:v>
                </c:pt>
                <c:pt idx="6021">
                  <c:v>12.79</c:v>
                </c:pt>
                <c:pt idx="6022">
                  <c:v>12.81</c:v>
                </c:pt>
                <c:pt idx="6023">
                  <c:v>12.98</c:v>
                </c:pt>
                <c:pt idx="6024">
                  <c:v>13.7</c:v>
                </c:pt>
                <c:pt idx="6025">
                  <c:v>14.23</c:v>
                </c:pt>
                <c:pt idx="6026">
                  <c:v>14.55</c:v>
                </c:pt>
                <c:pt idx="6027">
                  <c:v>14.7</c:v>
                </c:pt>
                <c:pt idx="6028">
                  <c:v>15.08</c:v>
                </c:pt>
                <c:pt idx="6029">
                  <c:v>13.79</c:v>
                </c:pt>
                <c:pt idx="6030">
                  <c:v>13.49</c:v>
                </c:pt>
                <c:pt idx="6031">
                  <c:v>13.91</c:v>
                </c:pt>
                <c:pt idx="6032">
                  <c:v>15.42</c:v>
                </c:pt>
                <c:pt idx="6033">
                  <c:v>15.54</c:v>
                </c:pt>
                <c:pt idx="6034">
                  <c:v>15.76</c:v>
                </c:pt>
                <c:pt idx="6035">
                  <c:v>16.03</c:v>
                </c:pt>
                <c:pt idx="6036">
                  <c:v>16.21</c:v>
                </c:pt>
                <c:pt idx="6037">
                  <c:v>13.8</c:v>
                </c:pt>
                <c:pt idx="6038">
                  <c:v>14.15</c:v>
                </c:pt>
                <c:pt idx="6039">
                  <c:v>13.79</c:v>
                </c:pt>
                <c:pt idx="6040">
                  <c:v>13.04</c:v>
                </c:pt>
                <c:pt idx="6041">
                  <c:v>12.48</c:v>
                </c:pt>
                <c:pt idx="6042">
                  <c:v>12.33</c:v>
                </c:pt>
                <c:pt idx="6043">
                  <c:v>12.46</c:v>
                </c:pt>
                <c:pt idx="6044">
                  <c:v>13.56</c:v>
                </c:pt>
                <c:pt idx="6045">
                  <c:v>13.72</c:v>
                </c:pt>
                <c:pt idx="6046">
                  <c:v>14.23</c:v>
                </c:pt>
                <c:pt idx="6047">
                  <c:v>13.76</c:v>
                </c:pt>
                <c:pt idx="6048">
                  <c:v>13.55</c:v>
                </c:pt>
                <c:pt idx="6049">
                  <c:v>12.92</c:v>
                </c:pt>
                <c:pt idx="6050">
                  <c:v>12.87</c:v>
                </c:pt>
                <c:pt idx="6051">
                  <c:v>12.89</c:v>
                </c:pt>
                <c:pt idx="6052">
                  <c:v>12.14</c:v>
                </c:pt>
                <c:pt idx="6053">
                  <c:v>13.28</c:v>
                </c:pt>
                <c:pt idx="6054">
                  <c:v>12.28</c:v>
                </c:pt>
                <c:pt idx="6055">
                  <c:v>12.28</c:v>
                </c:pt>
                <c:pt idx="6056">
                  <c:v>12.53</c:v>
                </c:pt>
                <c:pt idx="6057">
                  <c:v>12.44</c:v>
                </c:pt>
                <c:pt idx="6058">
                  <c:v>12.87</c:v>
                </c:pt>
                <c:pt idx="6059">
                  <c:v>12.84</c:v>
                </c:pt>
                <c:pt idx="6060">
                  <c:v>13.77</c:v>
                </c:pt>
                <c:pt idx="6061">
                  <c:v>18.14</c:v>
                </c:pt>
                <c:pt idx="6062">
                  <c:v>17.420000000000002</c:v>
                </c:pt>
                <c:pt idx="6063">
                  <c:v>15.8</c:v>
                </c:pt>
                <c:pt idx="6064">
                  <c:v>17.350000000000001</c:v>
                </c:pt>
                <c:pt idx="6065">
                  <c:v>17.29</c:v>
                </c:pt>
                <c:pt idx="6066">
                  <c:v>18.41</c:v>
                </c:pt>
                <c:pt idx="6067">
                  <c:v>21.44</c:v>
                </c:pt>
                <c:pt idx="6068">
                  <c:v>19.11</c:v>
                </c:pt>
                <c:pt idx="6069">
                  <c:v>19.95</c:v>
                </c:pt>
                <c:pt idx="6070">
                  <c:v>17.23</c:v>
                </c:pt>
                <c:pt idx="6071">
                  <c:v>15.29</c:v>
                </c:pt>
                <c:pt idx="6072">
                  <c:v>15.26</c:v>
                </c:pt>
                <c:pt idx="6073">
                  <c:v>14.51</c:v>
                </c:pt>
                <c:pt idx="6074">
                  <c:v>14.3</c:v>
                </c:pt>
                <c:pt idx="6075">
                  <c:v>14.14</c:v>
                </c:pt>
                <c:pt idx="6076">
                  <c:v>13.57</c:v>
                </c:pt>
                <c:pt idx="6077">
                  <c:v>13.87</c:v>
                </c:pt>
                <c:pt idx="6078">
                  <c:v>15.5</c:v>
                </c:pt>
                <c:pt idx="6079">
                  <c:v>14.79</c:v>
                </c:pt>
                <c:pt idx="6080">
                  <c:v>14.68</c:v>
                </c:pt>
                <c:pt idx="6081">
                  <c:v>14.23</c:v>
                </c:pt>
                <c:pt idx="6082">
                  <c:v>13.67</c:v>
                </c:pt>
                <c:pt idx="6083">
                  <c:v>14.35</c:v>
                </c:pt>
                <c:pt idx="6084">
                  <c:v>14.04</c:v>
                </c:pt>
                <c:pt idx="6085">
                  <c:v>14</c:v>
                </c:pt>
                <c:pt idx="6086">
                  <c:v>16</c:v>
                </c:pt>
                <c:pt idx="6087">
                  <c:v>14.1</c:v>
                </c:pt>
                <c:pt idx="6088">
                  <c:v>13.89</c:v>
                </c:pt>
                <c:pt idx="6089">
                  <c:v>14.21</c:v>
                </c:pt>
                <c:pt idx="6090">
                  <c:v>14.11</c:v>
                </c:pt>
                <c:pt idx="6091">
                  <c:v>14.2</c:v>
                </c:pt>
                <c:pt idx="6092">
                  <c:v>14.8</c:v>
                </c:pt>
                <c:pt idx="6093">
                  <c:v>14.47</c:v>
                </c:pt>
                <c:pt idx="6094">
                  <c:v>16.22</c:v>
                </c:pt>
                <c:pt idx="6095">
                  <c:v>17.82</c:v>
                </c:pt>
                <c:pt idx="6096">
                  <c:v>15.64</c:v>
                </c:pt>
                <c:pt idx="6097">
                  <c:v>14.52</c:v>
                </c:pt>
                <c:pt idx="6098">
                  <c:v>15.12</c:v>
                </c:pt>
                <c:pt idx="6099">
                  <c:v>14.52</c:v>
                </c:pt>
                <c:pt idx="6100">
                  <c:v>15</c:v>
                </c:pt>
                <c:pt idx="6101">
                  <c:v>15.09</c:v>
                </c:pt>
                <c:pt idx="6102">
                  <c:v>14.02</c:v>
                </c:pt>
                <c:pt idx="6103">
                  <c:v>14.93</c:v>
                </c:pt>
                <c:pt idx="6104">
                  <c:v>14.62</c:v>
                </c:pt>
                <c:pt idx="6105">
                  <c:v>14.41</c:v>
                </c:pt>
                <c:pt idx="6106">
                  <c:v>13.88</c:v>
                </c:pt>
                <c:pt idx="6107">
                  <c:v>13.1</c:v>
                </c:pt>
                <c:pt idx="6108">
                  <c:v>13.09</c:v>
                </c:pt>
                <c:pt idx="6109">
                  <c:v>13.37</c:v>
                </c:pt>
                <c:pt idx="6110">
                  <c:v>13.96</c:v>
                </c:pt>
                <c:pt idx="6111">
                  <c:v>15.57</c:v>
                </c:pt>
                <c:pt idx="6112">
                  <c:v>14.89</c:v>
                </c:pt>
                <c:pt idx="6113">
                  <c:v>13.82</c:v>
                </c:pt>
                <c:pt idx="6114">
                  <c:v>15.89</c:v>
                </c:pt>
                <c:pt idx="6115">
                  <c:v>17.03</c:v>
                </c:pt>
                <c:pt idx="6116">
                  <c:v>16.11</c:v>
                </c:pt>
                <c:pt idx="6117">
                  <c:v>15.61</c:v>
                </c:pt>
                <c:pt idx="6118">
                  <c:v>14.18</c:v>
                </c:pt>
                <c:pt idx="6119">
                  <c:v>13.36</c:v>
                </c:pt>
                <c:pt idx="6120">
                  <c:v>13.25</c:v>
                </c:pt>
                <c:pt idx="6121">
                  <c:v>13.19</c:v>
                </c:pt>
                <c:pt idx="6122">
                  <c:v>13.27</c:v>
                </c:pt>
                <c:pt idx="6123">
                  <c:v>13.32</c:v>
                </c:pt>
                <c:pt idx="6124">
                  <c:v>14.06</c:v>
                </c:pt>
                <c:pt idx="6125">
                  <c:v>13.97</c:v>
                </c:pt>
                <c:pt idx="6126">
                  <c:v>13.71</c:v>
                </c:pt>
                <c:pt idx="6127">
                  <c:v>13.41</c:v>
                </c:pt>
                <c:pt idx="6128">
                  <c:v>13.25</c:v>
                </c:pt>
                <c:pt idx="6129">
                  <c:v>12.91</c:v>
                </c:pt>
                <c:pt idx="6130">
                  <c:v>13.29</c:v>
                </c:pt>
                <c:pt idx="6131">
                  <c:v>13.8</c:v>
                </c:pt>
                <c:pt idx="6132">
                  <c:v>13.4</c:v>
                </c:pt>
                <c:pt idx="6133">
                  <c:v>13.43</c:v>
                </c:pt>
                <c:pt idx="6134">
                  <c:v>12.92</c:v>
                </c:pt>
                <c:pt idx="6135">
                  <c:v>12.23</c:v>
                </c:pt>
                <c:pt idx="6136">
                  <c:v>12.13</c:v>
                </c:pt>
                <c:pt idx="6137">
                  <c:v>12.17</c:v>
                </c:pt>
                <c:pt idx="6138">
                  <c:v>13.17</c:v>
                </c:pt>
                <c:pt idx="6139">
                  <c:v>12.44</c:v>
                </c:pt>
                <c:pt idx="6140">
                  <c:v>12.42</c:v>
                </c:pt>
                <c:pt idx="6141">
                  <c:v>12.96</c:v>
                </c:pt>
                <c:pt idx="6142">
                  <c:v>11.91</c:v>
                </c:pt>
                <c:pt idx="6143">
                  <c:v>12.03</c:v>
                </c:pt>
                <c:pt idx="6144">
                  <c:v>11.36</c:v>
                </c:pt>
                <c:pt idx="6145">
                  <c:v>11.51</c:v>
                </c:pt>
                <c:pt idx="6146">
                  <c:v>11.68</c:v>
                </c:pt>
                <c:pt idx="6147">
                  <c:v>11.57</c:v>
                </c:pt>
                <c:pt idx="6148">
                  <c:v>11.4</c:v>
                </c:pt>
                <c:pt idx="6149">
                  <c:v>11.58</c:v>
                </c:pt>
                <c:pt idx="6150">
                  <c:v>11.87</c:v>
                </c:pt>
                <c:pt idx="6151">
                  <c:v>12.08</c:v>
                </c:pt>
                <c:pt idx="6152">
                  <c:v>11.68</c:v>
                </c:pt>
                <c:pt idx="6153">
                  <c:v>10.73</c:v>
                </c:pt>
                <c:pt idx="6154">
                  <c:v>11.15</c:v>
                </c:pt>
                <c:pt idx="6155">
                  <c:v>10.99</c:v>
                </c:pt>
                <c:pt idx="6156">
                  <c:v>11.6</c:v>
                </c:pt>
                <c:pt idx="6157">
                  <c:v>12.56</c:v>
                </c:pt>
                <c:pt idx="6158">
                  <c:v>12.18</c:v>
                </c:pt>
                <c:pt idx="6159">
                  <c:v>12.65</c:v>
                </c:pt>
                <c:pt idx="6160">
                  <c:v>12.06</c:v>
                </c:pt>
                <c:pt idx="6161">
                  <c:v>10.61</c:v>
                </c:pt>
                <c:pt idx="6162">
                  <c:v>10.62</c:v>
                </c:pt>
                <c:pt idx="6163">
                  <c:v>10.85</c:v>
                </c:pt>
                <c:pt idx="6164">
                  <c:v>10.98</c:v>
                </c:pt>
                <c:pt idx="6165">
                  <c:v>12.13</c:v>
                </c:pt>
                <c:pt idx="6166">
                  <c:v>11.59</c:v>
                </c:pt>
                <c:pt idx="6167">
                  <c:v>11.63</c:v>
                </c:pt>
                <c:pt idx="6168">
                  <c:v>11.26</c:v>
                </c:pt>
                <c:pt idx="6169">
                  <c:v>11.57</c:v>
                </c:pt>
                <c:pt idx="6170">
                  <c:v>11.15</c:v>
                </c:pt>
                <c:pt idx="6171">
                  <c:v>10.82</c:v>
                </c:pt>
                <c:pt idx="6172">
                  <c:v>10.32</c:v>
                </c:pt>
                <c:pt idx="6173">
                  <c:v>11.33</c:v>
                </c:pt>
                <c:pt idx="6174">
                  <c:v>11.98</c:v>
                </c:pt>
                <c:pt idx="6175">
                  <c:v>11.65</c:v>
                </c:pt>
                <c:pt idx="6176">
                  <c:v>12.59</c:v>
                </c:pt>
                <c:pt idx="6177">
                  <c:v>12.08</c:v>
                </c:pt>
                <c:pt idx="6178">
                  <c:v>11.82</c:v>
                </c:pt>
                <c:pt idx="6179">
                  <c:v>11.96</c:v>
                </c:pt>
                <c:pt idx="6180">
                  <c:v>11</c:v>
                </c:pt>
                <c:pt idx="6181">
                  <c:v>14.54</c:v>
                </c:pt>
                <c:pt idx="6182">
                  <c:v>12.06</c:v>
                </c:pt>
                <c:pt idx="6183">
                  <c:v>12.81</c:v>
                </c:pt>
                <c:pt idx="6184">
                  <c:v>12.24</c:v>
                </c:pt>
                <c:pt idx="6185">
                  <c:v>11.52</c:v>
                </c:pt>
                <c:pt idx="6186">
                  <c:v>11.84</c:v>
                </c:pt>
                <c:pt idx="6187">
                  <c:v>12.69</c:v>
                </c:pt>
                <c:pt idx="6188">
                  <c:v>12.56</c:v>
                </c:pt>
                <c:pt idx="6189">
                  <c:v>13.28</c:v>
                </c:pt>
                <c:pt idx="6190">
                  <c:v>13.33</c:v>
                </c:pt>
                <c:pt idx="6191">
                  <c:v>16.95</c:v>
                </c:pt>
                <c:pt idx="6192">
                  <c:v>17.03</c:v>
                </c:pt>
                <c:pt idx="6193">
                  <c:v>15.12</c:v>
                </c:pt>
                <c:pt idx="6194">
                  <c:v>16.87</c:v>
                </c:pt>
                <c:pt idx="6195">
                  <c:v>16.37</c:v>
                </c:pt>
                <c:pt idx="6196">
                  <c:v>16.66</c:v>
                </c:pt>
                <c:pt idx="6197">
                  <c:v>15.77</c:v>
                </c:pt>
                <c:pt idx="6198">
                  <c:v>14.23</c:v>
                </c:pt>
                <c:pt idx="6199">
                  <c:v>14.13</c:v>
                </c:pt>
                <c:pt idx="6200">
                  <c:v>12.9</c:v>
                </c:pt>
                <c:pt idx="6201">
                  <c:v>12.42</c:v>
                </c:pt>
                <c:pt idx="6202">
                  <c:v>13.15</c:v>
                </c:pt>
                <c:pt idx="6203">
                  <c:v>12.32</c:v>
                </c:pt>
                <c:pt idx="6204">
                  <c:v>12.21</c:v>
                </c:pt>
                <c:pt idx="6205">
                  <c:v>11.78</c:v>
                </c:pt>
                <c:pt idx="6206">
                  <c:v>11.76</c:v>
                </c:pt>
                <c:pt idx="6207">
                  <c:v>11.47</c:v>
                </c:pt>
                <c:pt idx="6208">
                  <c:v>11.7</c:v>
                </c:pt>
                <c:pt idx="6209">
                  <c:v>11.63</c:v>
                </c:pt>
                <c:pt idx="6210">
                  <c:v>11.78</c:v>
                </c:pt>
                <c:pt idx="6211">
                  <c:v>12.05</c:v>
                </c:pt>
                <c:pt idx="6212">
                  <c:v>11.98</c:v>
                </c:pt>
                <c:pt idx="6213">
                  <c:v>12.25</c:v>
                </c:pt>
                <c:pt idx="6214">
                  <c:v>12.36</c:v>
                </c:pt>
                <c:pt idx="6215">
                  <c:v>12.64</c:v>
                </c:pt>
                <c:pt idx="6216">
                  <c:v>12.09</c:v>
                </c:pt>
                <c:pt idx="6217">
                  <c:v>12.66</c:v>
                </c:pt>
                <c:pt idx="6218">
                  <c:v>13.5</c:v>
                </c:pt>
                <c:pt idx="6219">
                  <c:v>12.88</c:v>
                </c:pt>
                <c:pt idx="6220">
                  <c:v>12.8</c:v>
                </c:pt>
                <c:pt idx="6221">
                  <c:v>13.31</c:v>
                </c:pt>
                <c:pt idx="6222">
                  <c:v>14.12</c:v>
                </c:pt>
                <c:pt idx="6223">
                  <c:v>12.73</c:v>
                </c:pt>
                <c:pt idx="6224">
                  <c:v>12.65</c:v>
                </c:pt>
                <c:pt idx="6225">
                  <c:v>12.03</c:v>
                </c:pt>
                <c:pt idx="6226">
                  <c:v>12.11</c:v>
                </c:pt>
                <c:pt idx="6227">
                  <c:v>13.69</c:v>
                </c:pt>
                <c:pt idx="6228">
                  <c:v>14.93</c:v>
                </c:pt>
                <c:pt idx="6229">
                  <c:v>13.27</c:v>
                </c:pt>
                <c:pt idx="6230">
                  <c:v>15.64</c:v>
                </c:pt>
                <c:pt idx="6231">
                  <c:v>14.85</c:v>
                </c:pt>
                <c:pt idx="6232">
                  <c:v>15.98</c:v>
                </c:pt>
                <c:pt idx="6233">
                  <c:v>16.309999999999999</c:v>
                </c:pt>
                <c:pt idx="6234">
                  <c:v>16.71</c:v>
                </c:pt>
                <c:pt idx="6235">
                  <c:v>16.16</c:v>
                </c:pt>
                <c:pt idx="6236">
                  <c:v>14.55</c:v>
                </c:pt>
                <c:pt idx="6237">
                  <c:v>15.46</c:v>
                </c:pt>
                <c:pt idx="6238">
                  <c:v>17.2</c:v>
                </c:pt>
                <c:pt idx="6239">
                  <c:v>15.11</c:v>
                </c:pt>
                <c:pt idx="6240">
                  <c:v>18.760000000000002</c:v>
                </c:pt>
                <c:pt idx="6241">
                  <c:v>21.24</c:v>
                </c:pt>
                <c:pt idx="6242">
                  <c:v>24.64</c:v>
                </c:pt>
                <c:pt idx="6243">
                  <c:v>22.79</c:v>
                </c:pt>
                <c:pt idx="6244">
                  <c:v>26.25</c:v>
                </c:pt>
                <c:pt idx="6245">
                  <c:v>25.2</c:v>
                </c:pt>
                <c:pt idx="6246">
                  <c:v>21.99</c:v>
                </c:pt>
                <c:pt idx="6247">
                  <c:v>18.57</c:v>
                </c:pt>
                <c:pt idx="6248">
                  <c:v>16.079999999999998</c:v>
                </c:pt>
                <c:pt idx="6249">
                  <c:v>17.87</c:v>
                </c:pt>
                <c:pt idx="6250">
                  <c:v>16.53</c:v>
                </c:pt>
                <c:pt idx="6251">
                  <c:v>16.11</c:v>
                </c:pt>
                <c:pt idx="6252">
                  <c:v>16.04</c:v>
                </c:pt>
                <c:pt idx="6253">
                  <c:v>14.39</c:v>
                </c:pt>
                <c:pt idx="6254">
                  <c:v>15.15</c:v>
                </c:pt>
                <c:pt idx="6255">
                  <c:v>14.52</c:v>
                </c:pt>
                <c:pt idx="6256">
                  <c:v>14.03</c:v>
                </c:pt>
                <c:pt idx="6257">
                  <c:v>14.73</c:v>
                </c:pt>
                <c:pt idx="6258">
                  <c:v>14.89</c:v>
                </c:pt>
                <c:pt idx="6259">
                  <c:v>14.17</c:v>
                </c:pt>
                <c:pt idx="6260">
                  <c:v>13.67</c:v>
                </c:pt>
                <c:pt idx="6261">
                  <c:v>13.12</c:v>
                </c:pt>
                <c:pt idx="6262">
                  <c:v>12.67</c:v>
                </c:pt>
                <c:pt idx="6263">
                  <c:v>12.92</c:v>
                </c:pt>
                <c:pt idx="6264">
                  <c:v>13.02</c:v>
                </c:pt>
                <c:pt idx="6265">
                  <c:v>13.79</c:v>
                </c:pt>
                <c:pt idx="6266">
                  <c:v>13.31</c:v>
                </c:pt>
                <c:pt idx="6267">
                  <c:v>13.99</c:v>
                </c:pt>
                <c:pt idx="6268">
                  <c:v>13.86</c:v>
                </c:pt>
                <c:pt idx="6269">
                  <c:v>13.96</c:v>
                </c:pt>
                <c:pt idx="6270">
                  <c:v>13.58</c:v>
                </c:pt>
                <c:pt idx="6271">
                  <c:v>12.9</c:v>
                </c:pt>
                <c:pt idx="6272">
                  <c:v>12.62</c:v>
                </c:pt>
                <c:pt idx="6273">
                  <c:v>12.25</c:v>
                </c:pt>
                <c:pt idx="6274">
                  <c:v>12.07</c:v>
                </c:pt>
                <c:pt idx="6275">
                  <c:v>13.33</c:v>
                </c:pt>
                <c:pt idx="6276">
                  <c:v>14.29</c:v>
                </c:pt>
                <c:pt idx="6277">
                  <c:v>12.85</c:v>
                </c:pt>
                <c:pt idx="6278">
                  <c:v>12.47</c:v>
                </c:pt>
                <c:pt idx="6279">
                  <c:v>12.38</c:v>
                </c:pt>
                <c:pt idx="6280">
                  <c:v>11.82</c:v>
                </c:pt>
                <c:pt idx="6281">
                  <c:v>14.21</c:v>
                </c:pt>
                <c:pt idx="6282">
                  <c:v>14.89</c:v>
                </c:pt>
                <c:pt idx="6283">
                  <c:v>18.53</c:v>
                </c:pt>
                <c:pt idx="6284">
                  <c:v>20.079999999999998</c:v>
                </c:pt>
                <c:pt idx="6285">
                  <c:v>21.08</c:v>
                </c:pt>
                <c:pt idx="6286">
                  <c:v>20.420000000000002</c:v>
                </c:pt>
                <c:pt idx="6287">
                  <c:v>23.57</c:v>
                </c:pt>
                <c:pt idx="6288">
                  <c:v>19.440000000000001</c:v>
                </c:pt>
                <c:pt idx="6289">
                  <c:v>16.809999999999999</c:v>
                </c:pt>
                <c:pt idx="6290">
                  <c:v>16.489999999999998</c:v>
                </c:pt>
                <c:pt idx="6291">
                  <c:v>15.25</c:v>
                </c:pt>
                <c:pt idx="6292">
                  <c:v>14.8</c:v>
                </c:pt>
                <c:pt idx="6293">
                  <c:v>14.37</c:v>
                </c:pt>
                <c:pt idx="6294">
                  <c:v>14.5</c:v>
                </c:pt>
                <c:pt idx="6295">
                  <c:v>15.06</c:v>
                </c:pt>
                <c:pt idx="6296">
                  <c:v>15.92</c:v>
                </c:pt>
                <c:pt idx="6297">
                  <c:v>19.2</c:v>
                </c:pt>
                <c:pt idx="6298">
                  <c:v>17.79</c:v>
                </c:pt>
                <c:pt idx="6299">
                  <c:v>19.920000000000002</c:v>
                </c:pt>
                <c:pt idx="6300">
                  <c:v>21.12</c:v>
                </c:pt>
                <c:pt idx="6301">
                  <c:v>19.309999999999999</c:v>
                </c:pt>
                <c:pt idx="6302">
                  <c:v>17.010000000000002</c:v>
                </c:pt>
                <c:pt idx="6303">
                  <c:v>17.55</c:v>
                </c:pt>
                <c:pt idx="6304">
                  <c:v>19.600000000000001</c:v>
                </c:pt>
                <c:pt idx="6305">
                  <c:v>20.56</c:v>
                </c:pt>
                <c:pt idx="6306">
                  <c:v>21.48</c:v>
                </c:pt>
                <c:pt idx="6307">
                  <c:v>22.39</c:v>
                </c:pt>
                <c:pt idx="6308">
                  <c:v>20.95</c:v>
                </c:pt>
                <c:pt idx="6309">
                  <c:v>19.89</c:v>
                </c:pt>
                <c:pt idx="6310">
                  <c:v>18.850000000000001</c:v>
                </c:pt>
                <c:pt idx="6311">
                  <c:v>16.399999999999999</c:v>
                </c:pt>
                <c:pt idx="6312">
                  <c:v>16.66</c:v>
                </c:pt>
                <c:pt idx="6313">
                  <c:v>15.52</c:v>
                </c:pt>
                <c:pt idx="6314">
                  <c:v>17.22</c:v>
                </c:pt>
                <c:pt idx="6315">
                  <c:v>20.440000000000001</c:v>
                </c:pt>
                <c:pt idx="6316">
                  <c:v>18.760000000000002</c:v>
                </c:pt>
                <c:pt idx="6317">
                  <c:v>20.97</c:v>
                </c:pt>
                <c:pt idx="6318">
                  <c:v>19.43</c:v>
                </c:pt>
                <c:pt idx="6319">
                  <c:v>17.329999999999998</c:v>
                </c:pt>
                <c:pt idx="6320">
                  <c:v>18.329999999999998</c:v>
                </c:pt>
                <c:pt idx="6321">
                  <c:v>16.850000000000001</c:v>
                </c:pt>
                <c:pt idx="6322">
                  <c:v>17.29</c:v>
                </c:pt>
                <c:pt idx="6323">
                  <c:v>18.55</c:v>
                </c:pt>
                <c:pt idx="6324">
                  <c:v>17.23</c:v>
                </c:pt>
                <c:pt idx="6325">
                  <c:v>16.96</c:v>
                </c:pt>
                <c:pt idx="6326">
                  <c:v>15.34</c:v>
                </c:pt>
                <c:pt idx="6327">
                  <c:v>14.69</c:v>
                </c:pt>
                <c:pt idx="6328">
                  <c:v>15.8</c:v>
                </c:pt>
                <c:pt idx="6329">
                  <c:v>15.45</c:v>
                </c:pt>
                <c:pt idx="6330">
                  <c:v>15.29</c:v>
                </c:pt>
                <c:pt idx="6331">
                  <c:v>14.3</c:v>
                </c:pt>
                <c:pt idx="6332">
                  <c:v>14.56</c:v>
                </c:pt>
                <c:pt idx="6333">
                  <c:v>13.69</c:v>
                </c:pt>
                <c:pt idx="6334">
                  <c:v>13.84</c:v>
                </c:pt>
                <c:pt idx="6335">
                  <c:v>13.91</c:v>
                </c:pt>
                <c:pt idx="6336">
                  <c:v>13.34</c:v>
                </c:pt>
                <c:pt idx="6337">
                  <c:v>13.04</c:v>
                </c:pt>
                <c:pt idx="6338">
                  <c:v>13.86</c:v>
                </c:pt>
                <c:pt idx="6339">
                  <c:v>14.23</c:v>
                </c:pt>
                <c:pt idx="6340">
                  <c:v>14.04</c:v>
                </c:pt>
                <c:pt idx="6341">
                  <c:v>15.2</c:v>
                </c:pt>
                <c:pt idx="6342">
                  <c:v>15.06</c:v>
                </c:pt>
                <c:pt idx="6343">
                  <c:v>16.690000000000001</c:v>
                </c:pt>
                <c:pt idx="6344">
                  <c:v>16.87</c:v>
                </c:pt>
                <c:pt idx="6345">
                  <c:v>15.42</c:v>
                </c:pt>
                <c:pt idx="6346">
                  <c:v>16</c:v>
                </c:pt>
                <c:pt idx="6347">
                  <c:v>15.61</c:v>
                </c:pt>
                <c:pt idx="6348">
                  <c:v>15.66</c:v>
                </c:pt>
                <c:pt idx="6349">
                  <c:v>13.97</c:v>
                </c:pt>
                <c:pt idx="6350">
                  <c:v>14.07</c:v>
                </c:pt>
                <c:pt idx="6351">
                  <c:v>13.02</c:v>
                </c:pt>
                <c:pt idx="6352">
                  <c:v>13.41</c:v>
                </c:pt>
                <c:pt idx="6353">
                  <c:v>13.62</c:v>
                </c:pt>
                <c:pt idx="6354">
                  <c:v>15.44</c:v>
                </c:pt>
                <c:pt idx="6355">
                  <c:v>15.8</c:v>
                </c:pt>
                <c:pt idx="6356">
                  <c:v>15.07</c:v>
                </c:pt>
                <c:pt idx="6357">
                  <c:v>14.51</c:v>
                </c:pt>
                <c:pt idx="6358">
                  <c:v>15.29</c:v>
                </c:pt>
                <c:pt idx="6359">
                  <c:v>15.11</c:v>
                </c:pt>
                <c:pt idx="6360">
                  <c:v>14.67</c:v>
                </c:pt>
                <c:pt idx="6361">
                  <c:v>14.74</c:v>
                </c:pt>
                <c:pt idx="6362">
                  <c:v>14.78</c:v>
                </c:pt>
                <c:pt idx="6363">
                  <c:v>13.98</c:v>
                </c:pt>
                <c:pt idx="6364">
                  <c:v>13.09</c:v>
                </c:pt>
                <c:pt idx="6365">
                  <c:v>12.58</c:v>
                </c:pt>
                <c:pt idx="6366">
                  <c:v>13.94</c:v>
                </c:pt>
                <c:pt idx="6367">
                  <c:v>13.67</c:v>
                </c:pt>
                <c:pt idx="6368">
                  <c:v>12.84</c:v>
                </c:pt>
                <c:pt idx="6369">
                  <c:v>12.6</c:v>
                </c:pt>
                <c:pt idx="6370">
                  <c:v>13.89</c:v>
                </c:pt>
                <c:pt idx="6371">
                  <c:v>13.3</c:v>
                </c:pt>
                <c:pt idx="6372">
                  <c:v>13.25</c:v>
                </c:pt>
                <c:pt idx="6373">
                  <c:v>12.71</c:v>
                </c:pt>
                <c:pt idx="6374">
                  <c:v>12.48</c:v>
                </c:pt>
                <c:pt idx="6375">
                  <c:v>12.29</c:v>
                </c:pt>
                <c:pt idx="6376">
                  <c:v>13.12</c:v>
                </c:pt>
                <c:pt idx="6377">
                  <c:v>12.41</c:v>
                </c:pt>
                <c:pt idx="6378">
                  <c:v>13.39</c:v>
                </c:pt>
                <c:pt idx="6379">
                  <c:v>14.55</c:v>
                </c:pt>
                <c:pt idx="6380">
                  <c:v>12.7</c:v>
                </c:pt>
                <c:pt idx="6381">
                  <c:v>12.85</c:v>
                </c:pt>
                <c:pt idx="6382">
                  <c:v>14.31</c:v>
                </c:pt>
                <c:pt idx="6383">
                  <c:v>15.15</c:v>
                </c:pt>
                <c:pt idx="6384">
                  <c:v>15.13</c:v>
                </c:pt>
                <c:pt idx="6385">
                  <c:v>12.86</c:v>
                </c:pt>
                <c:pt idx="6386">
                  <c:v>13.85</c:v>
                </c:pt>
                <c:pt idx="6387">
                  <c:v>13.86</c:v>
                </c:pt>
                <c:pt idx="6388">
                  <c:v>13.76</c:v>
                </c:pt>
                <c:pt idx="6389">
                  <c:v>12.74</c:v>
                </c:pt>
                <c:pt idx="6390">
                  <c:v>12.38</c:v>
                </c:pt>
                <c:pt idx="6391">
                  <c:v>12.73</c:v>
                </c:pt>
                <c:pt idx="6392">
                  <c:v>12.85</c:v>
                </c:pt>
                <c:pt idx="6393">
                  <c:v>12.88</c:v>
                </c:pt>
                <c:pt idx="6394">
                  <c:v>12.11</c:v>
                </c:pt>
                <c:pt idx="6395">
                  <c:v>12.13</c:v>
                </c:pt>
                <c:pt idx="6396">
                  <c:v>14.06</c:v>
                </c:pt>
                <c:pt idx="6397">
                  <c:v>13.27</c:v>
                </c:pt>
                <c:pt idx="6398">
                  <c:v>13.31</c:v>
                </c:pt>
                <c:pt idx="6399">
                  <c:v>13.84</c:v>
                </c:pt>
                <c:pt idx="6400">
                  <c:v>13.97</c:v>
                </c:pt>
                <c:pt idx="6401">
                  <c:v>14.24</c:v>
                </c:pt>
                <c:pt idx="6402">
                  <c:v>13.66</c:v>
                </c:pt>
                <c:pt idx="6403">
                  <c:v>14.71</c:v>
                </c:pt>
                <c:pt idx="6404">
                  <c:v>14.21</c:v>
                </c:pt>
                <c:pt idx="6405">
                  <c:v>15.29</c:v>
                </c:pt>
                <c:pt idx="6406">
                  <c:v>14.47</c:v>
                </c:pt>
                <c:pt idx="6407">
                  <c:v>13.22</c:v>
                </c:pt>
                <c:pt idx="6408">
                  <c:v>12.85</c:v>
                </c:pt>
                <c:pt idx="6409">
                  <c:v>13.78</c:v>
                </c:pt>
                <c:pt idx="6410">
                  <c:v>15.39</c:v>
                </c:pt>
                <c:pt idx="6411">
                  <c:v>14.81</c:v>
                </c:pt>
                <c:pt idx="6412">
                  <c:v>14.5</c:v>
                </c:pt>
                <c:pt idx="6413">
                  <c:v>13.19</c:v>
                </c:pt>
                <c:pt idx="6414">
                  <c:v>13.96</c:v>
                </c:pt>
                <c:pt idx="6415">
                  <c:v>12.74</c:v>
                </c:pt>
                <c:pt idx="6416">
                  <c:v>12.11</c:v>
                </c:pt>
                <c:pt idx="6417">
                  <c:v>13.26</c:v>
                </c:pt>
                <c:pt idx="6418">
                  <c:v>14.01</c:v>
                </c:pt>
                <c:pt idx="6419">
                  <c:v>14.02</c:v>
                </c:pt>
                <c:pt idx="6420">
                  <c:v>18.850000000000001</c:v>
                </c:pt>
                <c:pt idx="6421">
                  <c:v>18.23</c:v>
                </c:pt>
                <c:pt idx="6422">
                  <c:v>16.09</c:v>
                </c:pt>
                <c:pt idx="6423">
                  <c:v>16.79</c:v>
                </c:pt>
                <c:pt idx="6424">
                  <c:v>17.010000000000002</c:v>
                </c:pt>
                <c:pt idx="6425">
                  <c:v>16.09</c:v>
                </c:pt>
                <c:pt idx="6426">
                  <c:v>19.66</c:v>
                </c:pt>
                <c:pt idx="6427">
                  <c:v>19.97</c:v>
                </c:pt>
                <c:pt idx="6428">
                  <c:v>16.829999999999998</c:v>
                </c:pt>
                <c:pt idx="6429">
                  <c:v>13.9</c:v>
                </c:pt>
                <c:pt idx="6430">
                  <c:v>13.37</c:v>
                </c:pt>
                <c:pt idx="6431">
                  <c:v>13.23</c:v>
                </c:pt>
                <c:pt idx="6432">
                  <c:v>12.11</c:v>
                </c:pt>
                <c:pt idx="6433">
                  <c:v>11.95</c:v>
                </c:pt>
                <c:pt idx="6434">
                  <c:v>12.25</c:v>
                </c:pt>
                <c:pt idx="6435">
                  <c:v>12.22</c:v>
                </c:pt>
                <c:pt idx="6436">
                  <c:v>12.12</c:v>
                </c:pt>
                <c:pt idx="6437">
                  <c:v>12.64</c:v>
                </c:pt>
                <c:pt idx="6438">
                  <c:v>13.74</c:v>
                </c:pt>
                <c:pt idx="6439">
                  <c:v>15.6</c:v>
                </c:pt>
                <c:pt idx="6440">
                  <c:v>13.44</c:v>
                </c:pt>
                <c:pt idx="6441">
                  <c:v>12.5</c:v>
                </c:pt>
                <c:pt idx="6442">
                  <c:v>12.13</c:v>
                </c:pt>
                <c:pt idx="6443">
                  <c:v>12.12</c:v>
                </c:pt>
                <c:pt idx="6444">
                  <c:v>12.56</c:v>
                </c:pt>
                <c:pt idx="6445">
                  <c:v>13</c:v>
                </c:pt>
                <c:pt idx="6446">
                  <c:v>12.51</c:v>
                </c:pt>
                <c:pt idx="6447">
                  <c:v>13.77</c:v>
                </c:pt>
                <c:pt idx="6448">
                  <c:v>13.39</c:v>
                </c:pt>
                <c:pt idx="6449">
                  <c:v>12.23</c:v>
                </c:pt>
                <c:pt idx="6450">
                  <c:v>13.71</c:v>
                </c:pt>
                <c:pt idx="6451">
                  <c:v>13.61</c:v>
                </c:pt>
                <c:pt idx="6452">
                  <c:v>13.49</c:v>
                </c:pt>
                <c:pt idx="6453">
                  <c:v>12.83</c:v>
                </c:pt>
                <c:pt idx="6454">
                  <c:v>13.02</c:v>
                </c:pt>
                <c:pt idx="6455">
                  <c:v>13.79</c:v>
                </c:pt>
                <c:pt idx="6456">
                  <c:v>15.25</c:v>
                </c:pt>
                <c:pt idx="6457">
                  <c:v>19.14</c:v>
                </c:pt>
                <c:pt idx="6458">
                  <c:v>28.03</c:v>
                </c:pt>
                <c:pt idx="6459">
                  <c:v>40.74</c:v>
                </c:pt>
                <c:pt idx="6460">
                  <c:v>36.020000000000003</c:v>
                </c:pt>
                <c:pt idx="6461">
                  <c:v>30.32</c:v>
                </c:pt>
                <c:pt idx="6462">
                  <c:v>26.1</c:v>
                </c:pt>
                <c:pt idx="6463">
                  <c:v>26.05</c:v>
                </c:pt>
                <c:pt idx="6464">
                  <c:v>28.43</c:v>
                </c:pt>
                <c:pt idx="6465">
                  <c:v>31.4</c:v>
                </c:pt>
                <c:pt idx="6466">
                  <c:v>26.09</c:v>
                </c:pt>
                <c:pt idx="6467">
                  <c:v>25.61</c:v>
                </c:pt>
                <c:pt idx="6468">
                  <c:v>27.8</c:v>
                </c:pt>
                <c:pt idx="6469">
                  <c:v>24.9</c:v>
                </c:pt>
                <c:pt idx="6470">
                  <c:v>26.23</c:v>
                </c:pt>
                <c:pt idx="6471">
                  <c:v>24.37</c:v>
                </c:pt>
                <c:pt idx="6472">
                  <c:v>23.2</c:v>
                </c:pt>
                <c:pt idx="6473">
                  <c:v>24.25</c:v>
                </c:pt>
                <c:pt idx="6474">
                  <c:v>22.54</c:v>
                </c:pt>
                <c:pt idx="6475">
                  <c:v>21.35</c:v>
                </c:pt>
                <c:pt idx="6476">
                  <c:v>21.14</c:v>
                </c:pt>
                <c:pt idx="6477">
                  <c:v>22.28</c:v>
                </c:pt>
                <c:pt idx="6478">
                  <c:v>20.14</c:v>
                </c:pt>
                <c:pt idx="6479">
                  <c:v>22.44</c:v>
                </c:pt>
                <c:pt idx="6480">
                  <c:v>22.13</c:v>
                </c:pt>
                <c:pt idx="6481">
                  <c:v>23.47</c:v>
                </c:pt>
                <c:pt idx="6482">
                  <c:v>23.62</c:v>
                </c:pt>
                <c:pt idx="6483">
                  <c:v>27.63</c:v>
                </c:pt>
                <c:pt idx="6484">
                  <c:v>26.83</c:v>
                </c:pt>
                <c:pt idx="6485">
                  <c:v>24.5</c:v>
                </c:pt>
                <c:pt idx="6486">
                  <c:v>22.55</c:v>
                </c:pt>
                <c:pt idx="6487">
                  <c:v>20.94</c:v>
                </c:pt>
                <c:pt idx="6488">
                  <c:v>19.54</c:v>
                </c:pt>
                <c:pt idx="6489">
                  <c:v>19.399999999999999</c:v>
                </c:pt>
                <c:pt idx="6490">
                  <c:v>18.399999999999999</c:v>
                </c:pt>
                <c:pt idx="6491">
                  <c:v>17.420000000000002</c:v>
                </c:pt>
                <c:pt idx="6492">
                  <c:v>17.079999999999998</c:v>
                </c:pt>
                <c:pt idx="6493">
                  <c:v>16.170000000000002</c:v>
                </c:pt>
                <c:pt idx="6494">
                  <c:v>17.670000000000002</c:v>
                </c:pt>
                <c:pt idx="6495">
                  <c:v>18.03</c:v>
                </c:pt>
                <c:pt idx="6496">
                  <c:v>16.05</c:v>
                </c:pt>
                <c:pt idx="6497">
                  <c:v>15.05</c:v>
                </c:pt>
                <c:pt idx="6498">
                  <c:v>14.98</c:v>
                </c:pt>
                <c:pt idx="6499">
                  <c:v>15.75</c:v>
                </c:pt>
                <c:pt idx="6500">
                  <c:v>16.7</c:v>
                </c:pt>
                <c:pt idx="6501">
                  <c:v>14.45</c:v>
                </c:pt>
                <c:pt idx="6502">
                  <c:v>14.46</c:v>
                </c:pt>
                <c:pt idx="6503">
                  <c:v>15.29</c:v>
                </c:pt>
                <c:pt idx="6504">
                  <c:v>15.43</c:v>
                </c:pt>
                <c:pt idx="6505">
                  <c:v>14.33</c:v>
                </c:pt>
                <c:pt idx="6506">
                  <c:v>14.61</c:v>
                </c:pt>
                <c:pt idx="6507">
                  <c:v>15.07</c:v>
                </c:pt>
                <c:pt idx="6508">
                  <c:v>14.15</c:v>
                </c:pt>
                <c:pt idx="6509">
                  <c:v>14.54</c:v>
                </c:pt>
                <c:pt idx="6510">
                  <c:v>15.51</c:v>
                </c:pt>
                <c:pt idx="6511">
                  <c:v>15.05</c:v>
                </c:pt>
                <c:pt idx="6512">
                  <c:v>14.33</c:v>
                </c:pt>
                <c:pt idx="6513">
                  <c:v>16.52</c:v>
                </c:pt>
                <c:pt idx="6514">
                  <c:v>15.29</c:v>
                </c:pt>
                <c:pt idx="6515">
                  <c:v>16.059999999999999</c:v>
                </c:pt>
                <c:pt idx="6516">
                  <c:v>18.37</c:v>
                </c:pt>
                <c:pt idx="6517">
                  <c:v>20.079999999999998</c:v>
                </c:pt>
                <c:pt idx="6518">
                  <c:v>18.16</c:v>
                </c:pt>
                <c:pt idx="6519">
                  <c:v>18.84</c:v>
                </c:pt>
                <c:pt idx="6520">
                  <c:v>16.850000000000001</c:v>
                </c:pt>
                <c:pt idx="6521">
                  <c:v>16.989999999999998</c:v>
                </c:pt>
                <c:pt idx="6522">
                  <c:v>15.47</c:v>
                </c:pt>
                <c:pt idx="6523">
                  <c:v>15.62</c:v>
                </c:pt>
                <c:pt idx="6524">
                  <c:v>15.93</c:v>
                </c:pt>
                <c:pt idx="6525">
                  <c:v>15.19</c:v>
                </c:pt>
                <c:pt idx="6526">
                  <c:v>15.12</c:v>
                </c:pt>
                <c:pt idx="6527">
                  <c:v>16.13</c:v>
                </c:pt>
                <c:pt idx="6528">
                  <c:v>14.67</c:v>
                </c:pt>
                <c:pt idx="6529">
                  <c:v>15.91</c:v>
                </c:pt>
                <c:pt idx="6530">
                  <c:v>18.11</c:v>
                </c:pt>
                <c:pt idx="6531">
                  <c:v>14.81</c:v>
                </c:pt>
                <c:pt idx="6532">
                  <c:v>15.84</c:v>
                </c:pt>
                <c:pt idx="6533">
                  <c:v>17.600000000000001</c:v>
                </c:pt>
                <c:pt idx="6534">
                  <c:v>19.61</c:v>
                </c:pt>
                <c:pt idx="6535">
                  <c:v>19.34</c:v>
                </c:pt>
                <c:pt idx="6536">
                  <c:v>24.39</c:v>
                </c:pt>
                <c:pt idx="6537">
                  <c:v>22.73</c:v>
                </c:pt>
                <c:pt idx="6538">
                  <c:v>20.95</c:v>
                </c:pt>
                <c:pt idx="6539">
                  <c:v>17.86</c:v>
                </c:pt>
                <c:pt idx="6540">
                  <c:v>18.940000000000001</c:v>
                </c:pt>
                <c:pt idx="6541">
                  <c:v>20.7</c:v>
                </c:pt>
                <c:pt idx="6542">
                  <c:v>18.7</c:v>
                </c:pt>
                <c:pt idx="6543">
                  <c:v>16.600000000000001</c:v>
                </c:pt>
                <c:pt idx="6544">
                  <c:v>15.57</c:v>
                </c:pt>
                <c:pt idx="6545">
                  <c:v>15.74</c:v>
                </c:pt>
                <c:pt idx="6546">
                  <c:v>16.91</c:v>
                </c:pt>
                <c:pt idx="6547">
                  <c:v>16.079999999999998</c:v>
                </c:pt>
                <c:pt idx="6548">
                  <c:v>17.29</c:v>
                </c:pt>
                <c:pt idx="6549">
                  <c:v>18.21</c:v>
                </c:pt>
                <c:pt idx="6550">
                  <c:v>20.7</c:v>
                </c:pt>
                <c:pt idx="6551">
                  <c:v>19.34</c:v>
                </c:pt>
                <c:pt idx="6552">
                  <c:v>20.59</c:v>
                </c:pt>
                <c:pt idx="6553">
                  <c:v>24.99</c:v>
                </c:pt>
                <c:pt idx="6554">
                  <c:v>27.01</c:v>
                </c:pt>
                <c:pt idx="6555">
                  <c:v>24.3</c:v>
                </c:pt>
                <c:pt idx="6556">
                  <c:v>22.47</c:v>
                </c:pt>
                <c:pt idx="6557">
                  <c:v>25.22</c:v>
                </c:pt>
                <c:pt idx="6558">
                  <c:v>23.95</c:v>
                </c:pt>
                <c:pt idx="6559">
                  <c:v>27.02</c:v>
                </c:pt>
                <c:pt idx="6560">
                  <c:v>26.05</c:v>
                </c:pt>
                <c:pt idx="6561">
                  <c:v>27.59</c:v>
                </c:pt>
                <c:pt idx="6562">
                  <c:v>26.69</c:v>
                </c:pt>
                <c:pt idx="6563">
                  <c:v>22.34</c:v>
                </c:pt>
                <c:pt idx="6564">
                  <c:v>24.15</c:v>
                </c:pt>
                <c:pt idx="6565">
                  <c:v>22.5</c:v>
                </c:pt>
                <c:pt idx="6566">
                  <c:v>23.11</c:v>
                </c:pt>
                <c:pt idx="6567">
                  <c:v>22.42</c:v>
                </c:pt>
                <c:pt idx="6568">
                  <c:v>20.2</c:v>
                </c:pt>
                <c:pt idx="6569">
                  <c:v>19.98</c:v>
                </c:pt>
                <c:pt idx="6570">
                  <c:v>21.98</c:v>
                </c:pt>
                <c:pt idx="6571">
                  <c:v>21.65</c:v>
                </c:pt>
                <c:pt idx="6572">
                  <c:v>21.84</c:v>
                </c:pt>
                <c:pt idx="6573">
                  <c:v>23.38</c:v>
                </c:pt>
                <c:pt idx="6574">
                  <c:v>26</c:v>
                </c:pt>
                <c:pt idx="6575">
                  <c:v>26.54</c:v>
                </c:pt>
                <c:pt idx="6576">
                  <c:v>26.29</c:v>
                </c:pt>
                <c:pt idx="6577">
                  <c:v>28.14</c:v>
                </c:pt>
                <c:pt idx="6578">
                  <c:v>25.4</c:v>
                </c:pt>
                <c:pt idx="6579">
                  <c:v>24.11</c:v>
                </c:pt>
                <c:pt idx="6580">
                  <c:v>22.31</c:v>
                </c:pt>
                <c:pt idx="6581">
                  <c:v>21.64</c:v>
                </c:pt>
                <c:pt idx="6582">
                  <c:v>20.53</c:v>
                </c:pt>
                <c:pt idx="6583">
                  <c:v>19.38</c:v>
                </c:pt>
                <c:pt idx="6584">
                  <c:v>20.98</c:v>
                </c:pt>
                <c:pt idx="6585">
                  <c:v>20.72</c:v>
                </c:pt>
                <c:pt idx="6586">
                  <c:v>19.11</c:v>
                </c:pt>
                <c:pt idx="6587">
                  <c:v>19.809999999999999</c:v>
                </c:pt>
                <c:pt idx="6588">
                  <c:v>20.55</c:v>
                </c:pt>
                <c:pt idx="6589">
                  <c:v>17.7</c:v>
                </c:pt>
                <c:pt idx="6590">
                  <c:v>17.09</c:v>
                </c:pt>
                <c:pt idx="6591">
                  <c:v>16.7</c:v>
                </c:pt>
                <c:pt idx="6592">
                  <c:v>16.86</c:v>
                </c:pt>
                <c:pt idx="6593">
                  <c:v>17.350000000000001</c:v>
                </c:pt>
                <c:pt idx="6594">
                  <c:v>18.670000000000002</c:v>
                </c:pt>
                <c:pt idx="6595">
                  <c:v>18.34</c:v>
                </c:pt>
                <c:pt idx="6596">
                  <c:v>18.05</c:v>
                </c:pt>
                <c:pt idx="6597">
                  <c:v>16.5</c:v>
                </c:pt>
                <c:pt idx="6598">
                  <c:v>16.920000000000002</c:v>
                </c:pt>
                <c:pt idx="6599">
                  <c:v>16.84</c:v>
                </c:pt>
                <c:pt idx="6600">
                  <c:v>14.99</c:v>
                </c:pt>
                <c:pt idx="6601">
                  <c:v>14.44</c:v>
                </c:pt>
                <c:pt idx="6602">
                  <c:v>14.02</c:v>
                </c:pt>
                <c:pt idx="6603">
                  <c:v>13.79</c:v>
                </c:pt>
                <c:pt idx="6604">
                  <c:v>14.17</c:v>
                </c:pt>
                <c:pt idx="6605">
                  <c:v>14.94</c:v>
                </c:pt>
                <c:pt idx="6606">
                  <c:v>14.74</c:v>
                </c:pt>
                <c:pt idx="6607">
                  <c:v>15.24</c:v>
                </c:pt>
                <c:pt idx="6608">
                  <c:v>13.82</c:v>
                </c:pt>
                <c:pt idx="6609">
                  <c:v>13.56</c:v>
                </c:pt>
                <c:pt idx="6610">
                  <c:v>13.95</c:v>
                </c:pt>
                <c:pt idx="6611">
                  <c:v>13.1</c:v>
                </c:pt>
                <c:pt idx="6612">
                  <c:v>14.12</c:v>
                </c:pt>
                <c:pt idx="6613">
                  <c:v>15.42</c:v>
                </c:pt>
                <c:pt idx="6614">
                  <c:v>14.09</c:v>
                </c:pt>
                <c:pt idx="6615">
                  <c:v>16.16</c:v>
                </c:pt>
                <c:pt idx="6616">
                  <c:v>15.36</c:v>
                </c:pt>
                <c:pt idx="6617">
                  <c:v>16.260000000000002</c:v>
                </c:pt>
                <c:pt idx="6618">
                  <c:v>14.85</c:v>
                </c:pt>
                <c:pt idx="6619">
                  <c:v>13.84</c:v>
                </c:pt>
                <c:pt idx="6620">
                  <c:v>13.72</c:v>
                </c:pt>
                <c:pt idx="6621">
                  <c:v>13.62</c:v>
                </c:pt>
                <c:pt idx="6622">
                  <c:v>13.35</c:v>
                </c:pt>
                <c:pt idx="6623">
                  <c:v>13.24</c:v>
                </c:pt>
                <c:pt idx="6624">
                  <c:v>13.28</c:v>
                </c:pt>
                <c:pt idx="6625">
                  <c:v>13.95</c:v>
                </c:pt>
                <c:pt idx="6626">
                  <c:v>13.22</c:v>
                </c:pt>
                <c:pt idx="6627">
                  <c:v>14.08</c:v>
                </c:pt>
                <c:pt idx="6628">
                  <c:v>13.96</c:v>
                </c:pt>
                <c:pt idx="6629">
                  <c:v>13.77</c:v>
                </c:pt>
                <c:pt idx="6630">
                  <c:v>15.22</c:v>
                </c:pt>
                <c:pt idx="6631">
                  <c:v>15.7</c:v>
                </c:pt>
                <c:pt idx="6632">
                  <c:v>14.68</c:v>
                </c:pt>
                <c:pt idx="6633">
                  <c:v>15.6</c:v>
                </c:pt>
                <c:pt idx="6634">
                  <c:v>16.05</c:v>
                </c:pt>
                <c:pt idx="6635">
                  <c:v>15.91</c:v>
                </c:pt>
                <c:pt idx="6636">
                  <c:v>14.72</c:v>
                </c:pt>
                <c:pt idx="6637">
                  <c:v>14.57</c:v>
                </c:pt>
                <c:pt idx="6638">
                  <c:v>13.63</c:v>
                </c:pt>
                <c:pt idx="6639">
                  <c:v>14.69</c:v>
                </c:pt>
                <c:pt idx="6640">
                  <c:v>14.41</c:v>
                </c:pt>
                <c:pt idx="6641">
                  <c:v>15.04</c:v>
                </c:pt>
                <c:pt idx="6642">
                  <c:v>14.68</c:v>
                </c:pt>
                <c:pt idx="6643">
                  <c:v>15.57</c:v>
                </c:pt>
                <c:pt idx="6644">
                  <c:v>15.95</c:v>
                </c:pt>
                <c:pt idx="6645">
                  <c:v>16.329999999999998</c:v>
                </c:pt>
                <c:pt idx="6646">
                  <c:v>15.2</c:v>
                </c:pt>
                <c:pt idx="6647">
                  <c:v>15.82</c:v>
                </c:pt>
                <c:pt idx="6648">
                  <c:v>14.42</c:v>
                </c:pt>
                <c:pt idx="6649">
                  <c:v>13.9</c:v>
                </c:pt>
                <c:pt idx="6650">
                  <c:v>13.43</c:v>
                </c:pt>
                <c:pt idx="6651">
                  <c:v>13.12</c:v>
                </c:pt>
                <c:pt idx="6652">
                  <c:v>14.19</c:v>
                </c:pt>
                <c:pt idx="6653">
                  <c:v>14.2</c:v>
                </c:pt>
                <c:pt idx="6654">
                  <c:v>13.63</c:v>
                </c:pt>
                <c:pt idx="6655">
                  <c:v>13.47</c:v>
                </c:pt>
                <c:pt idx="6656">
                  <c:v>13.65</c:v>
                </c:pt>
                <c:pt idx="6657">
                  <c:v>14.05</c:v>
                </c:pt>
                <c:pt idx="6658">
                  <c:v>14.08</c:v>
                </c:pt>
                <c:pt idx="6659">
                  <c:v>14.64</c:v>
                </c:pt>
                <c:pt idx="6660">
                  <c:v>17.03</c:v>
                </c:pt>
                <c:pt idx="6661">
                  <c:v>20.97</c:v>
                </c:pt>
                <c:pt idx="6662">
                  <c:v>20.5</c:v>
                </c:pt>
                <c:pt idx="6663">
                  <c:v>20.14</c:v>
                </c:pt>
                <c:pt idx="6664">
                  <c:v>19.37</c:v>
                </c:pt>
                <c:pt idx="6665">
                  <c:v>19.41</c:v>
                </c:pt>
                <c:pt idx="6666">
                  <c:v>18.37</c:v>
                </c:pt>
                <c:pt idx="6667">
                  <c:v>18.48</c:v>
                </c:pt>
                <c:pt idx="6668">
                  <c:v>21.17</c:v>
                </c:pt>
                <c:pt idx="6669">
                  <c:v>17.25</c:v>
                </c:pt>
                <c:pt idx="6670">
                  <c:v>25.76</c:v>
                </c:pt>
                <c:pt idx="6671">
                  <c:v>23.85</c:v>
                </c:pt>
                <c:pt idx="6672">
                  <c:v>18.75</c:v>
                </c:pt>
                <c:pt idx="6673">
                  <c:v>16.64</c:v>
                </c:pt>
                <c:pt idx="6674">
                  <c:v>15.63</c:v>
                </c:pt>
                <c:pt idx="6675">
                  <c:v>14.77</c:v>
                </c:pt>
                <c:pt idx="6676">
                  <c:v>15.58</c:v>
                </c:pt>
                <c:pt idx="6677">
                  <c:v>14.96</c:v>
                </c:pt>
                <c:pt idx="6678">
                  <c:v>14.76</c:v>
                </c:pt>
                <c:pt idx="6679">
                  <c:v>13.2</c:v>
                </c:pt>
                <c:pt idx="6680">
                  <c:v>13.54</c:v>
                </c:pt>
                <c:pt idx="6681">
                  <c:v>13.55</c:v>
                </c:pt>
                <c:pt idx="6682">
                  <c:v>13.04</c:v>
                </c:pt>
                <c:pt idx="6683">
                  <c:v>12.82</c:v>
                </c:pt>
                <c:pt idx="6684">
                  <c:v>12.67</c:v>
                </c:pt>
                <c:pt idx="6685">
                  <c:v>12.44</c:v>
                </c:pt>
                <c:pt idx="6686">
                  <c:v>11.97</c:v>
                </c:pt>
                <c:pt idx="6687">
                  <c:v>11.77</c:v>
                </c:pt>
                <c:pt idx="6688">
                  <c:v>12.74</c:v>
                </c:pt>
                <c:pt idx="6689">
                  <c:v>12.02</c:v>
                </c:pt>
                <c:pt idx="6690">
                  <c:v>12.87</c:v>
                </c:pt>
                <c:pt idx="6691">
                  <c:v>13.05</c:v>
                </c:pt>
                <c:pt idx="6692">
                  <c:v>12.83</c:v>
                </c:pt>
                <c:pt idx="6693">
                  <c:v>12.72</c:v>
                </c:pt>
                <c:pt idx="6694">
                  <c:v>11.87</c:v>
                </c:pt>
                <c:pt idx="6695">
                  <c:v>12.44</c:v>
                </c:pt>
                <c:pt idx="6696">
                  <c:v>13.37</c:v>
                </c:pt>
                <c:pt idx="6697">
                  <c:v>12.86</c:v>
                </c:pt>
                <c:pt idx="6698">
                  <c:v>12.42</c:v>
                </c:pt>
                <c:pt idx="6699">
                  <c:v>11.39</c:v>
                </c:pt>
                <c:pt idx="6700">
                  <c:v>11.5</c:v>
                </c:pt>
                <c:pt idx="6701">
                  <c:v>11.66</c:v>
                </c:pt>
                <c:pt idx="6702">
                  <c:v>12.05</c:v>
                </c:pt>
                <c:pt idx="6703">
                  <c:v>11.68</c:v>
                </c:pt>
                <c:pt idx="6704">
                  <c:v>11.55</c:v>
                </c:pt>
                <c:pt idx="6705">
                  <c:v>11.81</c:v>
                </c:pt>
                <c:pt idx="6706">
                  <c:v>12.64</c:v>
                </c:pt>
                <c:pt idx="6707">
                  <c:v>12.19</c:v>
                </c:pt>
                <c:pt idx="6708">
                  <c:v>11.43</c:v>
                </c:pt>
                <c:pt idx="6709">
                  <c:v>11.34</c:v>
                </c:pt>
                <c:pt idx="6710">
                  <c:v>12.27</c:v>
                </c:pt>
                <c:pt idx="6711">
                  <c:v>12.38</c:v>
                </c:pt>
                <c:pt idx="6712">
                  <c:v>13.45</c:v>
                </c:pt>
                <c:pt idx="6713">
                  <c:v>13.63</c:v>
                </c:pt>
                <c:pt idx="6714">
                  <c:v>13.65</c:v>
                </c:pt>
                <c:pt idx="6715">
                  <c:v>12.94</c:v>
                </c:pt>
                <c:pt idx="6716">
                  <c:v>13.12</c:v>
                </c:pt>
                <c:pt idx="6717">
                  <c:v>13.42</c:v>
                </c:pt>
                <c:pt idx="6718">
                  <c:v>13.48</c:v>
                </c:pt>
                <c:pt idx="6719">
                  <c:v>11.98</c:v>
                </c:pt>
                <c:pt idx="6720">
                  <c:v>12.02</c:v>
                </c:pt>
                <c:pt idx="6721">
                  <c:v>11.94</c:v>
                </c:pt>
                <c:pt idx="6722">
                  <c:v>12.51</c:v>
                </c:pt>
                <c:pt idx="6723">
                  <c:v>17.5</c:v>
                </c:pt>
                <c:pt idx="6724">
                  <c:v>15.16</c:v>
                </c:pt>
                <c:pt idx="6725">
                  <c:v>17.850000000000001</c:v>
                </c:pt>
                <c:pt idx="6726">
                  <c:v>18.14</c:v>
                </c:pt>
                <c:pt idx="6727">
                  <c:v>16.3</c:v>
                </c:pt>
                <c:pt idx="6728">
                  <c:v>15.37</c:v>
                </c:pt>
                <c:pt idx="6729">
                  <c:v>15.53</c:v>
                </c:pt>
                <c:pt idx="6730">
                  <c:v>15.92</c:v>
                </c:pt>
                <c:pt idx="6731">
                  <c:v>13.3</c:v>
                </c:pt>
                <c:pt idx="6732">
                  <c:v>12.02</c:v>
                </c:pt>
                <c:pt idx="6733">
                  <c:v>12.29</c:v>
                </c:pt>
                <c:pt idx="6734">
                  <c:v>14.5</c:v>
                </c:pt>
                <c:pt idx="6735">
                  <c:v>13.1</c:v>
                </c:pt>
                <c:pt idx="6736">
                  <c:v>12.39</c:v>
                </c:pt>
                <c:pt idx="6737">
                  <c:v>14.02</c:v>
                </c:pt>
                <c:pt idx="6738">
                  <c:v>13.29</c:v>
                </c:pt>
                <c:pt idx="6739">
                  <c:v>13.57</c:v>
                </c:pt>
                <c:pt idx="6740">
                  <c:v>13.63</c:v>
                </c:pt>
                <c:pt idx="6741">
                  <c:v>12.99</c:v>
                </c:pt>
                <c:pt idx="6742">
                  <c:v>12.84</c:v>
                </c:pt>
                <c:pt idx="6743">
                  <c:v>13.48</c:v>
                </c:pt>
                <c:pt idx="6744">
                  <c:v>13.38</c:v>
                </c:pt>
                <c:pt idx="6745">
                  <c:v>15.36</c:v>
                </c:pt>
                <c:pt idx="6746">
                  <c:v>15.91</c:v>
                </c:pt>
                <c:pt idx="6747">
                  <c:v>16.690000000000001</c:v>
                </c:pt>
                <c:pt idx="6748">
                  <c:v>16.12</c:v>
                </c:pt>
                <c:pt idx="6749">
                  <c:v>16.21</c:v>
                </c:pt>
                <c:pt idx="6750">
                  <c:v>15.28</c:v>
                </c:pt>
                <c:pt idx="6751">
                  <c:v>14.41</c:v>
                </c:pt>
                <c:pt idx="6752">
                  <c:v>13.75</c:v>
                </c:pt>
                <c:pt idx="6753">
                  <c:v>13.34</c:v>
                </c:pt>
                <c:pt idx="6754">
                  <c:v>13.02</c:v>
                </c:pt>
                <c:pt idx="6755">
                  <c:v>13.46</c:v>
                </c:pt>
                <c:pt idx="6756">
                  <c:v>14.24</c:v>
                </c:pt>
                <c:pt idx="6757">
                  <c:v>15.36</c:v>
                </c:pt>
                <c:pt idx="6758">
                  <c:v>16.190000000000001</c:v>
                </c:pt>
                <c:pt idx="6759">
                  <c:v>17.059999999999999</c:v>
                </c:pt>
                <c:pt idx="6760">
                  <c:v>18.559999999999999</c:v>
                </c:pt>
                <c:pt idx="6761">
                  <c:v>19.32</c:v>
                </c:pt>
                <c:pt idx="6762">
                  <c:v>22.08</c:v>
                </c:pt>
                <c:pt idx="6763">
                  <c:v>22.51</c:v>
                </c:pt>
                <c:pt idx="6764">
                  <c:v>18.71</c:v>
                </c:pt>
                <c:pt idx="6765">
                  <c:v>18.739999999999998</c:v>
                </c:pt>
                <c:pt idx="6766">
                  <c:v>14.38</c:v>
                </c:pt>
                <c:pt idx="6767">
                  <c:v>14.74</c:v>
                </c:pt>
                <c:pt idx="6768">
                  <c:v>14.17</c:v>
                </c:pt>
                <c:pt idx="6769">
                  <c:v>14.48</c:v>
                </c:pt>
                <c:pt idx="6770">
                  <c:v>13.37</c:v>
                </c:pt>
                <c:pt idx="6771">
                  <c:v>13.72</c:v>
                </c:pt>
                <c:pt idx="6772">
                  <c:v>13.35</c:v>
                </c:pt>
                <c:pt idx="6773">
                  <c:v>12.85</c:v>
                </c:pt>
                <c:pt idx="6774">
                  <c:v>12.42</c:v>
                </c:pt>
                <c:pt idx="6775">
                  <c:v>12.41</c:v>
                </c:pt>
                <c:pt idx="6776">
                  <c:v>12.43</c:v>
                </c:pt>
                <c:pt idx="6777">
                  <c:v>12.34</c:v>
                </c:pt>
                <c:pt idx="6778">
                  <c:v>13.15</c:v>
                </c:pt>
                <c:pt idx="6779">
                  <c:v>12.9</c:v>
                </c:pt>
                <c:pt idx="6780">
                  <c:v>13.33</c:v>
                </c:pt>
                <c:pt idx="6781">
                  <c:v>14.07</c:v>
                </c:pt>
                <c:pt idx="6782">
                  <c:v>14.12</c:v>
                </c:pt>
                <c:pt idx="6783">
                  <c:v>12.14</c:v>
                </c:pt>
                <c:pt idx="6784">
                  <c:v>11.79</c:v>
                </c:pt>
                <c:pt idx="6785">
                  <c:v>12.22</c:v>
                </c:pt>
                <c:pt idx="6786">
                  <c:v>12.64</c:v>
                </c:pt>
                <c:pt idx="6787">
                  <c:v>11.75</c:v>
                </c:pt>
                <c:pt idx="6788">
                  <c:v>12.64</c:v>
                </c:pt>
                <c:pt idx="6789">
                  <c:v>12.72</c:v>
                </c:pt>
                <c:pt idx="6790">
                  <c:v>13.19</c:v>
                </c:pt>
                <c:pt idx="6791">
                  <c:v>12.79</c:v>
                </c:pt>
                <c:pt idx="6792">
                  <c:v>12.2</c:v>
                </c:pt>
                <c:pt idx="6793">
                  <c:v>11.71</c:v>
                </c:pt>
                <c:pt idx="6794">
                  <c:v>11.45</c:v>
                </c:pt>
                <c:pt idx="6795">
                  <c:v>11.27</c:v>
                </c:pt>
                <c:pt idx="6796">
                  <c:v>11.43</c:v>
                </c:pt>
                <c:pt idx="6797">
                  <c:v>11.44</c:v>
                </c:pt>
                <c:pt idx="6798">
                  <c:v>11.99</c:v>
                </c:pt>
                <c:pt idx="6799">
                  <c:v>12.95</c:v>
                </c:pt>
                <c:pt idx="6800">
                  <c:v>13.37</c:v>
                </c:pt>
                <c:pt idx="6801">
                  <c:v>14.04</c:v>
                </c:pt>
                <c:pt idx="6802">
                  <c:v>12.85</c:v>
                </c:pt>
                <c:pt idx="6803">
                  <c:v>11.85</c:v>
                </c:pt>
                <c:pt idx="6804">
                  <c:v>11.67</c:v>
                </c:pt>
                <c:pt idx="6805">
                  <c:v>11.32</c:v>
                </c:pt>
                <c:pt idx="6806">
                  <c:v>11.56</c:v>
                </c:pt>
                <c:pt idx="6807">
                  <c:v>11.49</c:v>
                </c:pt>
                <c:pt idx="6808">
                  <c:v>11.26</c:v>
                </c:pt>
                <c:pt idx="6809">
                  <c:v>11.54</c:v>
                </c:pt>
                <c:pt idx="6810">
                  <c:v>11.23</c:v>
                </c:pt>
                <c:pt idx="6811">
                  <c:v>11.87</c:v>
                </c:pt>
                <c:pt idx="6812">
                  <c:v>12.48</c:v>
                </c:pt>
                <c:pt idx="6813">
                  <c:v>12.78</c:v>
                </c:pt>
                <c:pt idx="6814">
                  <c:v>11.54</c:v>
                </c:pt>
                <c:pt idx="6815">
                  <c:v>11.77</c:v>
                </c:pt>
                <c:pt idx="6816">
                  <c:v>11.07</c:v>
                </c:pt>
                <c:pt idx="6817">
                  <c:v>10.81</c:v>
                </c:pt>
                <c:pt idx="6818">
                  <c:v>10.63</c:v>
                </c:pt>
                <c:pt idx="6819">
                  <c:v>10.58</c:v>
                </c:pt>
                <c:pt idx="6820">
                  <c:v>11.88</c:v>
                </c:pt>
                <c:pt idx="6821">
                  <c:v>11.99</c:v>
                </c:pt>
                <c:pt idx="6822">
                  <c:v>11.81</c:v>
                </c:pt>
                <c:pt idx="6823">
                  <c:v>11.93</c:v>
                </c:pt>
                <c:pt idx="6824">
                  <c:v>10.97</c:v>
                </c:pt>
                <c:pt idx="6825">
                  <c:v>11.37</c:v>
                </c:pt>
                <c:pt idx="6826">
                  <c:v>11.29</c:v>
                </c:pt>
                <c:pt idx="6827">
                  <c:v>11.45</c:v>
                </c:pt>
                <c:pt idx="6828">
                  <c:v>10.88</c:v>
                </c:pt>
                <c:pt idx="6829">
                  <c:v>10.85</c:v>
                </c:pt>
                <c:pt idx="6830">
                  <c:v>11.07</c:v>
                </c:pt>
                <c:pt idx="6831">
                  <c:v>10.74</c:v>
                </c:pt>
                <c:pt idx="6832">
                  <c:v>11.97</c:v>
                </c:pt>
                <c:pt idx="6833">
                  <c:v>11.76</c:v>
                </c:pt>
                <c:pt idx="6834">
                  <c:v>11.49</c:v>
                </c:pt>
                <c:pt idx="6835">
                  <c:v>11.57</c:v>
                </c:pt>
                <c:pt idx="6836">
                  <c:v>11.74</c:v>
                </c:pt>
                <c:pt idx="6837">
                  <c:v>11.71</c:v>
                </c:pt>
                <c:pt idx="6838">
                  <c:v>11.47</c:v>
                </c:pt>
                <c:pt idx="6839">
                  <c:v>12.09</c:v>
                </c:pt>
                <c:pt idx="6840">
                  <c:v>12.92</c:v>
                </c:pt>
                <c:pt idx="6841">
                  <c:v>12.54</c:v>
                </c:pt>
                <c:pt idx="6842">
                  <c:v>11.81</c:v>
                </c:pt>
                <c:pt idx="6843">
                  <c:v>10.96</c:v>
                </c:pt>
                <c:pt idx="6844">
                  <c:v>11.24</c:v>
                </c:pt>
                <c:pt idx="6845">
                  <c:v>11.45</c:v>
                </c:pt>
                <c:pt idx="6846">
                  <c:v>11.86</c:v>
                </c:pt>
                <c:pt idx="6847">
                  <c:v>12.3</c:v>
                </c:pt>
                <c:pt idx="6848">
                  <c:v>11.66</c:v>
                </c:pt>
                <c:pt idx="6849">
                  <c:v>11.35</c:v>
                </c:pt>
                <c:pt idx="6850">
                  <c:v>12.3</c:v>
                </c:pt>
                <c:pt idx="6851">
                  <c:v>11.63</c:v>
                </c:pt>
                <c:pt idx="6852">
                  <c:v>11.21</c:v>
                </c:pt>
                <c:pt idx="6853">
                  <c:v>11.28</c:v>
                </c:pt>
                <c:pt idx="6854">
                  <c:v>11.34</c:v>
                </c:pt>
                <c:pt idx="6855">
                  <c:v>12.47</c:v>
                </c:pt>
                <c:pt idx="6856">
                  <c:v>12.81</c:v>
                </c:pt>
                <c:pt idx="6857">
                  <c:v>13.12</c:v>
                </c:pt>
                <c:pt idx="6858">
                  <c:v>12.96</c:v>
                </c:pt>
                <c:pt idx="6859">
                  <c:v>12.5</c:v>
                </c:pt>
                <c:pt idx="6860">
                  <c:v>11.53</c:v>
                </c:pt>
                <c:pt idx="6861">
                  <c:v>11.42</c:v>
                </c:pt>
                <c:pt idx="6862">
                  <c:v>11.54</c:v>
                </c:pt>
                <c:pt idx="6863">
                  <c:v>12.37</c:v>
                </c:pt>
                <c:pt idx="6864">
                  <c:v>12.38</c:v>
                </c:pt>
                <c:pt idx="6865">
                  <c:v>11.79</c:v>
                </c:pt>
                <c:pt idx="6866">
                  <c:v>12.89</c:v>
                </c:pt>
                <c:pt idx="6867">
                  <c:v>12.39</c:v>
                </c:pt>
                <c:pt idx="6868">
                  <c:v>12.87</c:v>
                </c:pt>
                <c:pt idx="6869">
                  <c:v>14.05</c:v>
                </c:pt>
                <c:pt idx="6870">
                  <c:v>15.07</c:v>
                </c:pt>
                <c:pt idx="6871">
                  <c:v>15.77</c:v>
                </c:pt>
                <c:pt idx="6872">
                  <c:v>15.96</c:v>
                </c:pt>
                <c:pt idx="6873">
                  <c:v>14.66</c:v>
                </c:pt>
                <c:pt idx="6874">
                  <c:v>14.42</c:v>
                </c:pt>
                <c:pt idx="6875">
                  <c:v>14.93</c:v>
                </c:pt>
                <c:pt idx="6876">
                  <c:v>14.15</c:v>
                </c:pt>
                <c:pt idx="6877">
                  <c:v>14.63</c:v>
                </c:pt>
                <c:pt idx="6878">
                  <c:v>10.84</c:v>
                </c:pt>
                <c:pt idx="6879">
                  <c:v>10.76</c:v>
                </c:pt>
                <c:pt idx="6880">
                  <c:v>10.85</c:v>
                </c:pt>
                <c:pt idx="6881">
                  <c:v>10.36</c:v>
                </c:pt>
                <c:pt idx="6882">
                  <c:v>10.82</c:v>
                </c:pt>
                <c:pt idx="6883">
                  <c:v>10.11</c:v>
                </c:pt>
                <c:pt idx="6884">
                  <c:v>10.59</c:v>
                </c:pt>
                <c:pt idx="6885">
                  <c:v>10.68</c:v>
                </c:pt>
                <c:pt idx="6886">
                  <c:v>10.46</c:v>
                </c:pt>
                <c:pt idx="6887">
                  <c:v>10.57</c:v>
                </c:pt>
                <c:pt idx="6888">
                  <c:v>9.77</c:v>
                </c:pt>
                <c:pt idx="6889">
                  <c:v>9.9600000000000009</c:v>
                </c:pt>
                <c:pt idx="6890">
                  <c:v>10.210000000000001</c:v>
                </c:pt>
                <c:pt idx="6891">
                  <c:v>10.6</c:v>
                </c:pt>
                <c:pt idx="6892">
                  <c:v>10.4</c:v>
                </c:pt>
                <c:pt idx="6893">
                  <c:v>10.42</c:v>
                </c:pt>
                <c:pt idx="6894">
                  <c:v>10.65</c:v>
                </c:pt>
                <c:pt idx="6895">
                  <c:v>15.59</c:v>
                </c:pt>
                <c:pt idx="6896">
                  <c:v>14.66</c:v>
                </c:pt>
                <c:pt idx="6897">
                  <c:v>12.04</c:v>
                </c:pt>
                <c:pt idx="6898">
                  <c:v>10.93</c:v>
                </c:pt>
                <c:pt idx="6899">
                  <c:v>10.72</c:v>
                </c:pt>
                <c:pt idx="6900">
                  <c:v>10.02</c:v>
                </c:pt>
                <c:pt idx="6901">
                  <c:v>9.99</c:v>
                </c:pt>
                <c:pt idx="6902">
                  <c:v>9.81</c:v>
                </c:pt>
                <c:pt idx="6903">
                  <c:v>10.38</c:v>
                </c:pt>
                <c:pt idx="6904">
                  <c:v>10.41</c:v>
                </c:pt>
                <c:pt idx="6905">
                  <c:v>9.89</c:v>
                </c:pt>
                <c:pt idx="6906">
                  <c:v>9.75</c:v>
                </c:pt>
                <c:pt idx="6907">
                  <c:v>10.07</c:v>
                </c:pt>
                <c:pt idx="6908">
                  <c:v>10.45</c:v>
                </c:pt>
                <c:pt idx="6909">
                  <c:v>10.39</c:v>
                </c:pt>
                <c:pt idx="6910">
                  <c:v>10.16</c:v>
                </c:pt>
                <c:pt idx="6911">
                  <c:v>10.7</c:v>
                </c:pt>
                <c:pt idx="6912">
                  <c:v>11.46</c:v>
                </c:pt>
                <c:pt idx="6913">
                  <c:v>10.42</c:v>
                </c:pt>
                <c:pt idx="6914">
                  <c:v>10.64</c:v>
                </c:pt>
                <c:pt idx="6915">
                  <c:v>10.9</c:v>
                </c:pt>
                <c:pt idx="6916">
                  <c:v>10.38</c:v>
                </c:pt>
                <c:pt idx="6917">
                  <c:v>10.37</c:v>
                </c:pt>
                <c:pt idx="6918">
                  <c:v>10.86</c:v>
                </c:pt>
                <c:pt idx="6919">
                  <c:v>10.75</c:v>
                </c:pt>
                <c:pt idx="6920">
                  <c:v>10.48</c:v>
                </c:pt>
                <c:pt idx="6921">
                  <c:v>10.02</c:v>
                </c:pt>
                <c:pt idx="6922">
                  <c:v>9.9</c:v>
                </c:pt>
                <c:pt idx="6923">
                  <c:v>11.06</c:v>
                </c:pt>
                <c:pt idx="6924">
                  <c:v>10.029999999999999</c:v>
                </c:pt>
                <c:pt idx="6925">
                  <c:v>11.44</c:v>
                </c:pt>
                <c:pt idx="6926">
                  <c:v>11.18</c:v>
                </c:pt>
                <c:pt idx="6927">
                  <c:v>11.22</c:v>
                </c:pt>
                <c:pt idx="6928">
                  <c:v>11.07</c:v>
                </c:pt>
                <c:pt idx="6929">
                  <c:v>12.54</c:v>
                </c:pt>
                <c:pt idx="6930">
                  <c:v>11.19</c:v>
                </c:pt>
                <c:pt idx="6931">
                  <c:v>11.11</c:v>
                </c:pt>
                <c:pt idx="6932">
                  <c:v>10.89</c:v>
                </c:pt>
                <c:pt idx="6933">
                  <c:v>10.3</c:v>
                </c:pt>
                <c:pt idx="6934">
                  <c:v>9.9</c:v>
                </c:pt>
                <c:pt idx="6935">
                  <c:v>9.51</c:v>
                </c:pt>
                <c:pt idx="6936">
                  <c:v>9.82</c:v>
                </c:pt>
                <c:pt idx="6937">
                  <c:v>9.89</c:v>
                </c:pt>
                <c:pt idx="6938">
                  <c:v>9.7899999999999991</c:v>
                </c:pt>
                <c:pt idx="6939">
                  <c:v>9.58</c:v>
                </c:pt>
                <c:pt idx="6940">
                  <c:v>9.36</c:v>
                </c:pt>
                <c:pt idx="6941">
                  <c:v>9.43</c:v>
                </c:pt>
                <c:pt idx="6942">
                  <c:v>9.43</c:v>
                </c:pt>
                <c:pt idx="6943">
                  <c:v>9.6</c:v>
                </c:pt>
                <c:pt idx="6944">
                  <c:v>10.11</c:v>
                </c:pt>
                <c:pt idx="6945">
                  <c:v>10.29</c:v>
                </c:pt>
                <c:pt idx="6946">
                  <c:v>10.26</c:v>
                </c:pt>
                <c:pt idx="6947">
                  <c:v>10.09</c:v>
                </c:pt>
                <c:pt idx="6948">
                  <c:v>10.28</c:v>
                </c:pt>
                <c:pt idx="6949">
                  <c:v>10.44</c:v>
                </c:pt>
                <c:pt idx="6950">
                  <c:v>10.029999999999999</c:v>
                </c:pt>
                <c:pt idx="6951">
                  <c:v>9.93</c:v>
                </c:pt>
                <c:pt idx="6952">
                  <c:v>10.96</c:v>
                </c:pt>
                <c:pt idx="6953">
                  <c:v>11.11</c:v>
                </c:pt>
                <c:pt idx="6954">
                  <c:v>16.04</c:v>
                </c:pt>
                <c:pt idx="6955">
                  <c:v>15.51</c:v>
                </c:pt>
                <c:pt idx="6956">
                  <c:v>12.33</c:v>
                </c:pt>
                <c:pt idx="6957">
                  <c:v>12.04</c:v>
                </c:pt>
                <c:pt idx="6958">
                  <c:v>11.74</c:v>
                </c:pt>
                <c:pt idx="6959">
                  <c:v>15.55</c:v>
                </c:pt>
                <c:pt idx="6960">
                  <c:v>14.26</c:v>
                </c:pt>
                <c:pt idx="6961">
                  <c:v>13.19</c:v>
                </c:pt>
                <c:pt idx="6962">
                  <c:v>11.35</c:v>
                </c:pt>
                <c:pt idx="6963">
                  <c:v>12.25</c:v>
                </c:pt>
                <c:pt idx="6964">
                  <c:v>12.23</c:v>
                </c:pt>
                <c:pt idx="6965">
                  <c:v>11.28</c:v>
                </c:pt>
                <c:pt idx="6966">
                  <c:v>11.32</c:v>
                </c:pt>
                <c:pt idx="6967">
                  <c:v>11.7</c:v>
                </c:pt>
                <c:pt idx="6968">
                  <c:v>11.22</c:v>
                </c:pt>
                <c:pt idx="6969">
                  <c:v>10.59</c:v>
                </c:pt>
                <c:pt idx="6970">
                  <c:v>10.130000000000001</c:v>
                </c:pt>
                <c:pt idx="6971">
                  <c:v>12.23</c:v>
                </c:pt>
                <c:pt idx="6972">
                  <c:v>11.63</c:v>
                </c:pt>
                <c:pt idx="6973">
                  <c:v>11.55</c:v>
                </c:pt>
                <c:pt idx="6974">
                  <c:v>12.12</c:v>
                </c:pt>
                <c:pt idx="6975">
                  <c:v>10.73</c:v>
                </c:pt>
                <c:pt idx="6976">
                  <c:v>10.58</c:v>
                </c:pt>
                <c:pt idx="6977">
                  <c:v>10.5</c:v>
                </c:pt>
                <c:pt idx="6978">
                  <c:v>10.44</c:v>
                </c:pt>
                <c:pt idx="6979">
                  <c:v>10.17</c:v>
                </c:pt>
                <c:pt idx="6980">
                  <c:v>10.15</c:v>
                </c:pt>
                <c:pt idx="6981">
                  <c:v>10.18</c:v>
                </c:pt>
                <c:pt idx="6982">
                  <c:v>9.7799999999999994</c:v>
                </c:pt>
                <c:pt idx="6983">
                  <c:v>9.67</c:v>
                </c:pt>
                <c:pt idx="6984">
                  <c:v>9.59</c:v>
                </c:pt>
                <c:pt idx="6985">
                  <c:v>10.210000000000001</c:v>
                </c:pt>
                <c:pt idx="6986">
                  <c:v>10.17</c:v>
                </c:pt>
                <c:pt idx="6987">
                  <c:v>9.8699999999999992</c:v>
                </c:pt>
                <c:pt idx="6988">
                  <c:v>9.5500000000000007</c:v>
                </c:pt>
                <c:pt idx="6989">
                  <c:v>9.51</c:v>
                </c:pt>
                <c:pt idx="6990">
                  <c:v>9.4499999999999993</c:v>
                </c:pt>
                <c:pt idx="6991">
                  <c:v>9.51</c:v>
                </c:pt>
                <c:pt idx="6992">
                  <c:v>9.6300000000000008</c:v>
                </c:pt>
                <c:pt idx="6993">
                  <c:v>9.19</c:v>
                </c:pt>
                <c:pt idx="6994">
                  <c:v>9.65</c:v>
                </c:pt>
                <c:pt idx="6995">
                  <c:v>10.33</c:v>
                </c:pt>
                <c:pt idx="6996">
                  <c:v>10.08</c:v>
                </c:pt>
                <c:pt idx="6997">
                  <c:v>9.85</c:v>
                </c:pt>
                <c:pt idx="6998">
                  <c:v>9.91</c:v>
                </c:pt>
                <c:pt idx="6999">
                  <c:v>9.61</c:v>
                </c:pt>
                <c:pt idx="7000">
                  <c:v>9.91</c:v>
                </c:pt>
                <c:pt idx="7001">
                  <c:v>10.31</c:v>
                </c:pt>
                <c:pt idx="7002">
                  <c:v>10.07</c:v>
                </c:pt>
                <c:pt idx="7003">
                  <c:v>10.050000000000001</c:v>
                </c:pt>
                <c:pt idx="7004">
                  <c:v>9.9700000000000006</c:v>
                </c:pt>
                <c:pt idx="7005">
                  <c:v>11.07</c:v>
                </c:pt>
                <c:pt idx="7006">
                  <c:v>11.16</c:v>
                </c:pt>
                <c:pt idx="7007">
                  <c:v>11.23</c:v>
                </c:pt>
                <c:pt idx="7008">
                  <c:v>11.3</c:v>
                </c:pt>
                <c:pt idx="7009">
                  <c:v>9.8000000000000007</c:v>
                </c:pt>
                <c:pt idx="7010">
                  <c:v>10.5</c:v>
                </c:pt>
                <c:pt idx="7011">
                  <c:v>10.18</c:v>
                </c:pt>
                <c:pt idx="7012">
                  <c:v>10.199999999999999</c:v>
                </c:pt>
                <c:pt idx="7013">
                  <c:v>9.93</c:v>
                </c:pt>
                <c:pt idx="7014">
                  <c:v>9.14</c:v>
                </c:pt>
                <c:pt idx="7015">
                  <c:v>9.4</c:v>
                </c:pt>
                <c:pt idx="7016">
                  <c:v>9.89</c:v>
                </c:pt>
                <c:pt idx="7017">
                  <c:v>9.7799999999999994</c:v>
                </c:pt>
                <c:pt idx="7018">
                  <c:v>10.5</c:v>
                </c:pt>
                <c:pt idx="7019">
                  <c:v>11.29</c:v>
                </c:pt>
                <c:pt idx="7020">
                  <c:v>11.5</c:v>
                </c:pt>
                <c:pt idx="7021">
                  <c:v>11.59</c:v>
                </c:pt>
                <c:pt idx="7022">
                  <c:v>13.13</c:v>
                </c:pt>
                <c:pt idx="7023">
                  <c:v>11.76</c:v>
                </c:pt>
                <c:pt idx="7024">
                  <c:v>11.43</c:v>
                </c:pt>
                <c:pt idx="7025">
                  <c:v>10.65</c:v>
                </c:pt>
                <c:pt idx="7026">
                  <c:v>9.73</c:v>
                </c:pt>
                <c:pt idx="7027">
                  <c:v>9.8800000000000008</c:v>
                </c:pt>
                <c:pt idx="7028">
                  <c:v>9.67</c:v>
                </c:pt>
                <c:pt idx="7029">
                  <c:v>9.8699999999999992</c:v>
                </c:pt>
                <c:pt idx="7030">
                  <c:v>10.029999999999999</c:v>
                </c:pt>
                <c:pt idx="7031">
                  <c:v>10.7</c:v>
                </c:pt>
                <c:pt idx="7032">
                  <c:v>11.28</c:v>
                </c:pt>
                <c:pt idx="7033">
                  <c:v>11.43</c:v>
                </c:pt>
                <c:pt idx="7034">
                  <c:v>11.68</c:v>
                </c:pt>
                <c:pt idx="7035">
                  <c:v>11.33</c:v>
                </c:pt>
                <c:pt idx="7036">
                  <c:v>11.02</c:v>
                </c:pt>
                <c:pt idx="7037">
                  <c:v>10.16</c:v>
                </c:pt>
                <c:pt idx="7038">
                  <c:v>9.58</c:v>
                </c:pt>
                <c:pt idx="7039">
                  <c:v>9.34</c:v>
                </c:pt>
                <c:pt idx="7040">
                  <c:v>9.92</c:v>
                </c:pt>
                <c:pt idx="7041">
                  <c:v>10.18</c:v>
                </c:pt>
                <c:pt idx="7042">
                  <c:v>10.49</c:v>
                </c:pt>
                <c:pt idx="7043">
                  <c:v>9.42</c:v>
                </c:pt>
                <c:pt idx="7044">
                  <c:v>9.5299999999999994</c:v>
                </c:pt>
                <c:pt idx="7045">
                  <c:v>10.029999999999999</c:v>
                </c:pt>
                <c:pt idx="7046">
                  <c:v>9.7200000000000006</c:v>
                </c:pt>
                <c:pt idx="7047">
                  <c:v>9.6199999999999992</c:v>
                </c:pt>
                <c:pt idx="7048">
                  <c:v>9.9</c:v>
                </c:pt>
                <c:pt idx="7049">
                  <c:v>10.25</c:v>
                </c:pt>
                <c:pt idx="7050">
                  <c:v>10.47</c:v>
                </c:pt>
                <c:pt idx="7051">
                  <c:v>10.18</c:v>
                </c:pt>
                <c:pt idx="7052">
                  <c:v>11.04</c:v>
                </c:pt>
                <c:pt idx="7053">
                  <c:v>9.77</c:v>
                </c:pt>
                <c:pt idx="7054">
                  <c:v>9.15</c:v>
                </c:pt>
                <c:pt idx="7055">
                  <c:v>9.2200000000000006</c:v>
                </c:pt>
                <c:pt idx="7056">
                  <c:v>9.2200000000000006</c:v>
                </c:pt>
                <c:pt idx="7057">
                  <c:v>9.52</c:v>
                </c:pt>
                <c:pt idx="7058">
                  <c:v>10.08</c:v>
                </c:pt>
                <c:pt idx="7059">
                  <c:v>9.82</c:v>
                </c:pt>
                <c:pt idx="7060">
                  <c:v>9.8800000000000008</c:v>
                </c:pt>
                <c:pt idx="7061">
                  <c:v>10.16</c:v>
                </c:pt>
                <c:pt idx="7062">
                  <c:v>11.66</c:v>
                </c:pt>
                <c:pt idx="7063">
                  <c:v>11.91</c:v>
                </c:pt>
                <c:pt idx="7064">
                  <c:v>12.22</c:v>
                </c:pt>
                <c:pt idx="7065">
                  <c:v>11.27</c:v>
                </c:pt>
                <c:pt idx="7066">
                  <c:v>11.03</c:v>
                </c:pt>
                <c:pt idx="7067">
                  <c:v>11.1</c:v>
                </c:pt>
                <c:pt idx="7068">
                  <c:v>11.47</c:v>
                </c:pt>
                <c:pt idx="7069">
                  <c:v>11.58</c:v>
                </c:pt>
                <c:pt idx="7070">
                  <c:v>11.08</c:v>
                </c:pt>
                <c:pt idx="7071">
                  <c:v>13.84</c:v>
                </c:pt>
                <c:pt idx="7072">
                  <c:v>14.79</c:v>
                </c:pt>
                <c:pt idx="7073">
                  <c:v>13.54</c:v>
                </c:pt>
                <c:pt idx="7074">
                  <c:v>13.47</c:v>
                </c:pt>
                <c:pt idx="7075">
                  <c:v>17.309999999999999</c:v>
                </c:pt>
                <c:pt idx="7076">
                  <c:v>37.32</c:v>
                </c:pt>
                <c:pt idx="7077">
                  <c:v>29.98</c:v>
                </c:pt>
                <c:pt idx="7078">
                  <c:v>27.73</c:v>
                </c:pt>
                <c:pt idx="7079">
                  <c:v>33.46</c:v>
                </c:pt>
                <c:pt idx="7080">
                  <c:v>29.06</c:v>
                </c:pt>
                <c:pt idx="7081">
                  <c:v>25.61</c:v>
                </c:pt>
                <c:pt idx="7082">
                  <c:v>24.97</c:v>
                </c:pt>
                <c:pt idx="7083">
                  <c:v>19.260000000000002</c:v>
                </c:pt>
                <c:pt idx="7084">
                  <c:v>19.13</c:v>
                </c:pt>
                <c:pt idx="7085">
                  <c:v>19.46</c:v>
                </c:pt>
                <c:pt idx="7086">
                  <c:v>20.6</c:v>
                </c:pt>
                <c:pt idx="7087">
                  <c:v>20.02</c:v>
                </c:pt>
                <c:pt idx="7088">
                  <c:v>18.72</c:v>
                </c:pt>
                <c:pt idx="7089">
                  <c:v>16.489999999999998</c:v>
                </c:pt>
                <c:pt idx="7090">
                  <c:v>15.8</c:v>
                </c:pt>
                <c:pt idx="7091">
                  <c:v>18.59</c:v>
                </c:pt>
                <c:pt idx="7092">
                  <c:v>19.850000000000001</c:v>
                </c:pt>
                <c:pt idx="7093">
                  <c:v>22.47</c:v>
                </c:pt>
                <c:pt idx="7094">
                  <c:v>19.59</c:v>
                </c:pt>
                <c:pt idx="7095">
                  <c:v>18.73</c:v>
                </c:pt>
                <c:pt idx="7096">
                  <c:v>18.36</c:v>
                </c:pt>
                <c:pt idx="7097">
                  <c:v>17.760000000000002</c:v>
                </c:pt>
                <c:pt idx="7098">
                  <c:v>16.54</c:v>
                </c:pt>
                <c:pt idx="7099">
                  <c:v>14.64</c:v>
                </c:pt>
                <c:pt idx="7100">
                  <c:v>15.78</c:v>
                </c:pt>
                <c:pt idx="7101">
                  <c:v>16.350000000000001</c:v>
                </c:pt>
                <c:pt idx="7102">
                  <c:v>17.23</c:v>
                </c:pt>
                <c:pt idx="7103">
                  <c:v>16.59</c:v>
                </c:pt>
                <c:pt idx="7104">
                  <c:v>15.8</c:v>
                </c:pt>
                <c:pt idx="7105">
                  <c:v>19.02</c:v>
                </c:pt>
                <c:pt idx="7106">
                  <c:v>18.2</c:v>
                </c:pt>
                <c:pt idx="7107">
                  <c:v>17.86</c:v>
                </c:pt>
                <c:pt idx="7108">
                  <c:v>23.34</c:v>
                </c:pt>
                <c:pt idx="7109">
                  <c:v>24.87</c:v>
                </c:pt>
                <c:pt idx="7110">
                  <c:v>21.03</c:v>
                </c:pt>
                <c:pt idx="7111">
                  <c:v>22.5</c:v>
                </c:pt>
                <c:pt idx="7112">
                  <c:v>22.87</c:v>
                </c:pt>
                <c:pt idx="7113">
                  <c:v>19.97</c:v>
                </c:pt>
                <c:pt idx="7114">
                  <c:v>23.62</c:v>
                </c:pt>
                <c:pt idx="7115">
                  <c:v>21.1</c:v>
                </c:pt>
                <c:pt idx="7116">
                  <c:v>20.059999999999999</c:v>
                </c:pt>
                <c:pt idx="7117">
                  <c:v>18.940000000000001</c:v>
                </c:pt>
                <c:pt idx="7118">
                  <c:v>21.49</c:v>
                </c:pt>
                <c:pt idx="7119">
                  <c:v>21.77</c:v>
                </c:pt>
                <c:pt idx="7120">
                  <c:v>20.47</c:v>
                </c:pt>
                <c:pt idx="7121">
                  <c:v>20.239999999999998</c:v>
                </c:pt>
                <c:pt idx="7122">
                  <c:v>18.489999999999998</c:v>
                </c:pt>
                <c:pt idx="7123">
                  <c:v>17.41</c:v>
                </c:pt>
                <c:pt idx="7124">
                  <c:v>16.559999999999999</c:v>
                </c:pt>
                <c:pt idx="7125">
                  <c:v>15.25</c:v>
                </c:pt>
                <c:pt idx="7126">
                  <c:v>15.6</c:v>
                </c:pt>
                <c:pt idx="7127">
                  <c:v>15.96</c:v>
                </c:pt>
                <c:pt idx="7128">
                  <c:v>16.88</c:v>
                </c:pt>
                <c:pt idx="7129">
                  <c:v>16.34</c:v>
                </c:pt>
                <c:pt idx="7130">
                  <c:v>18.02</c:v>
                </c:pt>
                <c:pt idx="7131">
                  <c:v>17.84</c:v>
                </c:pt>
                <c:pt idx="7132">
                  <c:v>16.239999999999998</c:v>
                </c:pt>
                <c:pt idx="7133">
                  <c:v>15.41</c:v>
                </c:pt>
                <c:pt idx="7134">
                  <c:v>15.93</c:v>
                </c:pt>
                <c:pt idx="7135">
                  <c:v>15.49</c:v>
                </c:pt>
                <c:pt idx="7136">
                  <c:v>15.97</c:v>
                </c:pt>
                <c:pt idx="7137">
                  <c:v>15.9</c:v>
                </c:pt>
                <c:pt idx="7138">
                  <c:v>14.77</c:v>
                </c:pt>
                <c:pt idx="7139">
                  <c:v>14.75</c:v>
                </c:pt>
                <c:pt idx="7140">
                  <c:v>14.71</c:v>
                </c:pt>
                <c:pt idx="7141">
                  <c:v>13.42</c:v>
                </c:pt>
                <c:pt idx="7142">
                  <c:v>13.23</c:v>
                </c:pt>
                <c:pt idx="7143">
                  <c:v>12.65</c:v>
                </c:pt>
                <c:pt idx="7144">
                  <c:v>12.93</c:v>
                </c:pt>
                <c:pt idx="7145">
                  <c:v>14.63</c:v>
                </c:pt>
                <c:pt idx="7146">
                  <c:v>13.42</c:v>
                </c:pt>
                <c:pt idx="7147">
                  <c:v>13.43</c:v>
                </c:pt>
                <c:pt idx="7148">
                  <c:v>13.42</c:v>
                </c:pt>
                <c:pt idx="7149">
                  <c:v>13.08</c:v>
                </c:pt>
                <c:pt idx="7150">
                  <c:v>13.22</c:v>
                </c:pt>
                <c:pt idx="7151">
                  <c:v>12.58</c:v>
                </c:pt>
                <c:pt idx="7152">
                  <c:v>12.53</c:v>
                </c:pt>
                <c:pt idx="7153">
                  <c:v>13.22</c:v>
                </c:pt>
                <c:pt idx="7154">
                  <c:v>17.02</c:v>
                </c:pt>
                <c:pt idx="7155">
                  <c:v>14.94</c:v>
                </c:pt>
                <c:pt idx="7156">
                  <c:v>15.43</c:v>
                </c:pt>
                <c:pt idx="7157">
                  <c:v>13.46</c:v>
                </c:pt>
                <c:pt idx="7158">
                  <c:v>12.74</c:v>
                </c:pt>
                <c:pt idx="7159">
                  <c:v>12.4</c:v>
                </c:pt>
                <c:pt idx="7160">
                  <c:v>11.64</c:v>
                </c:pt>
                <c:pt idx="7161">
                  <c:v>12.13</c:v>
                </c:pt>
                <c:pt idx="7162">
                  <c:v>12.18</c:v>
                </c:pt>
                <c:pt idx="7163">
                  <c:v>12.35</c:v>
                </c:pt>
                <c:pt idx="7164">
                  <c:v>12.34</c:v>
                </c:pt>
                <c:pt idx="7165">
                  <c:v>12.94</c:v>
                </c:pt>
                <c:pt idx="7166">
                  <c:v>12.12</c:v>
                </c:pt>
                <c:pt idx="7167">
                  <c:v>11.98</c:v>
                </c:pt>
                <c:pt idx="7168">
                  <c:v>12.31</c:v>
                </c:pt>
                <c:pt idx="7169">
                  <c:v>13.35</c:v>
                </c:pt>
                <c:pt idx="7170">
                  <c:v>12.79</c:v>
                </c:pt>
                <c:pt idx="7171">
                  <c:v>14.64</c:v>
                </c:pt>
                <c:pt idx="7172">
                  <c:v>13.77</c:v>
                </c:pt>
                <c:pt idx="7173">
                  <c:v>17.329999999999998</c:v>
                </c:pt>
                <c:pt idx="7174">
                  <c:v>15.92</c:v>
                </c:pt>
                <c:pt idx="7175">
                  <c:v>17.91</c:v>
                </c:pt>
                <c:pt idx="7176">
                  <c:v>16.850000000000001</c:v>
                </c:pt>
                <c:pt idx="7177">
                  <c:v>16.09</c:v>
                </c:pt>
                <c:pt idx="7178">
                  <c:v>15.6</c:v>
                </c:pt>
                <c:pt idx="7179">
                  <c:v>16.14</c:v>
                </c:pt>
                <c:pt idx="7180">
                  <c:v>14.97</c:v>
                </c:pt>
                <c:pt idx="7181">
                  <c:v>13.37</c:v>
                </c:pt>
                <c:pt idx="7182">
                  <c:v>12.69</c:v>
                </c:pt>
                <c:pt idx="7183">
                  <c:v>12.64</c:v>
                </c:pt>
                <c:pt idx="7184">
                  <c:v>13.63</c:v>
                </c:pt>
                <c:pt idx="7185">
                  <c:v>12.58</c:v>
                </c:pt>
                <c:pt idx="7186">
                  <c:v>12.18</c:v>
                </c:pt>
                <c:pt idx="7187">
                  <c:v>12.83</c:v>
                </c:pt>
                <c:pt idx="7188">
                  <c:v>12.06</c:v>
                </c:pt>
                <c:pt idx="7189">
                  <c:v>12.1</c:v>
                </c:pt>
                <c:pt idx="7190">
                  <c:v>12.87</c:v>
                </c:pt>
                <c:pt idx="7191">
                  <c:v>12.86</c:v>
                </c:pt>
                <c:pt idx="7192">
                  <c:v>12.62</c:v>
                </c:pt>
                <c:pt idx="7193">
                  <c:v>12.41</c:v>
                </c:pt>
                <c:pt idx="7194">
                  <c:v>12.29</c:v>
                </c:pt>
                <c:pt idx="7195">
                  <c:v>12.14</c:v>
                </c:pt>
                <c:pt idx="7196">
                  <c:v>13.03</c:v>
                </c:pt>
                <c:pt idx="7197">
                  <c:v>14.26</c:v>
                </c:pt>
                <c:pt idx="7198">
                  <c:v>12.83</c:v>
                </c:pt>
                <c:pt idx="7199">
                  <c:v>13.15</c:v>
                </c:pt>
                <c:pt idx="7200">
                  <c:v>12.19</c:v>
                </c:pt>
                <c:pt idx="7201">
                  <c:v>11.64</c:v>
                </c:pt>
                <c:pt idx="7202">
                  <c:v>11.27</c:v>
                </c:pt>
                <c:pt idx="7203">
                  <c:v>10.93</c:v>
                </c:pt>
                <c:pt idx="7204">
                  <c:v>10.85</c:v>
                </c:pt>
                <c:pt idx="7205">
                  <c:v>11.27</c:v>
                </c:pt>
                <c:pt idx="7206">
                  <c:v>13.16</c:v>
                </c:pt>
                <c:pt idx="7207">
                  <c:v>14.78</c:v>
                </c:pt>
                <c:pt idx="7208">
                  <c:v>13.31</c:v>
                </c:pt>
                <c:pt idx="7209">
                  <c:v>14.64</c:v>
                </c:pt>
                <c:pt idx="7210">
                  <c:v>13.45</c:v>
                </c:pt>
                <c:pt idx="7211">
                  <c:v>12.64</c:v>
                </c:pt>
                <c:pt idx="7212">
                  <c:v>12.49</c:v>
                </c:pt>
                <c:pt idx="7213">
                  <c:v>12.86</c:v>
                </c:pt>
                <c:pt idx="7214">
                  <c:v>12.25</c:v>
                </c:pt>
                <c:pt idx="7215">
                  <c:v>12.41</c:v>
                </c:pt>
                <c:pt idx="7216">
                  <c:v>11.99</c:v>
                </c:pt>
                <c:pt idx="7217">
                  <c:v>12.16</c:v>
                </c:pt>
                <c:pt idx="7218">
                  <c:v>12.5</c:v>
                </c:pt>
                <c:pt idx="7219">
                  <c:v>12.25</c:v>
                </c:pt>
                <c:pt idx="7220">
                  <c:v>13.53</c:v>
                </c:pt>
                <c:pt idx="7221">
                  <c:v>12.86</c:v>
                </c:pt>
                <c:pt idx="7222">
                  <c:v>13.16</c:v>
                </c:pt>
                <c:pt idx="7223">
                  <c:v>13.91</c:v>
                </c:pt>
                <c:pt idx="7224">
                  <c:v>14.65</c:v>
                </c:pt>
                <c:pt idx="7225">
                  <c:v>14.88</c:v>
                </c:pt>
                <c:pt idx="7226">
                  <c:v>14.16</c:v>
                </c:pt>
                <c:pt idx="7227">
                  <c:v>13.22</c:v>
                </c:pt>
                <c:pt idx="7228">
                  <c:v>13.14</c:v>
                </c:pt>
                <c:pt idx="7229">
                  <c:v>12.37</c:v>
                </c:pt>
                <c:pt idx="7230">
                  <c:v>12.07</c:v>
                </c:pt>
                <c:pt idx="7231">
                  <c:v>13.68</c:v>
                </c:pt>
                <c:pt idx="7232">
                  <c:v>12.79</c:v>
                </c:pt>
                <c:pt idx="7233">
                  <c:v>11.75</c:v>
                </c:pt>
                <c:pt idx="7234">
                  <c:v>11.8</c:v>
                </c:pt>
                <c:pt idx="7235">
                  <c:v>11.68</c:v>
                </c:pt>
                <c:pt idx="7236">
                  <c:v>12.2</c:v>
                </c:pt>
                <c:pt idx="7237">
                  <c:v>12.42</c:v>
                </c:pt>
                <c:pt idx="7238">
                  <c:v>12.89</c:v>
                </c:pt>
                <c:pt idx="7239">
                  <c:v>12.41</c:v>
                </c:pt>
                <c:pt idx="7240">
                  <c:v>12.12</c:v>
                </c:pt>
                <c:pt idx="7241">
                  <c:v>12</c:v>
                </c:pt>
                <c:pt idx="7242">
                  <c:v>12.05</c:v>
                </c:pt>
                <c:pt idx="7243">
                  <c:v>11.61</c:v>
                </c:pt>
                <c:pt idx="7244">
                  <c:v>14.22</c:v>
                </c:pt>
                <c:pt idx="7245">
                  <c:v>14.82</c:v>
                </c:pt>
                <c:pt idx="7246">
                  <c:v>15.69</c:v>
                </c:pt>
                <c:pt idx="7247">
                  <c:v>15.95</c:v>
                </c:pt>
                <c:pt idx="7248">
                  <c:v>22.96</c:v>
                </c:pt>
                <c:pt idx="7249">
                  <c:v>24.98</c:v>
                </c:pt>
                <c:pt idx="7250">
                  <c:v>21.31</c:v>
                </c:pt>
                <c:pt idx="7251">
                  <c:v>21.3</c:v>
                </c:pt>
                <c:pt idx="7252">
                  <c:v>17.62</c:v>
                </c:pt>
                <c:pt idx="7253">
                  <c:v>17.399999999999999</c:v>
                </c:pt>
                <c:pt idx="7254">
                  <c:v>20.059999999999999</c:v>
                </c:pt>
                <c:pt idx="7255">
                  <c:v>19.89</c:v>
                </c:pt>
                <c:pt idx="7256">
                  <c:v>19.64</c:v>
                </c:pt>
                <c:pt idx="7257">
                  <c:v>20.71</c:v>
                </c:pt>
                <c:pt idx="7258">
                  <c:v>25.23</c:v>
                </c:pt>
                <c:pt idx="7259">
                  <c:v>24.22</c:v>
                </c:pt>
                <c:pt idx="7260">
                  <c:v>24.16</c:v>
                </c:pt>
                <c:pt idx="7261">
                  <c:v>24.7</c:v>
                </c:pt>
                <c:pt idx="7262">
                  <c:v>23.35</c:v>
                </c:pt>
                <c:pt idx="7263">
                  <c:v>21.23</c:v>
                </c:pt>
                <c:pt idx="7264">
                  <c:v>19.34</c:v>
                </c:pt>
                <c:pt idx="7265">
                  <c:v>19.510000000000002</c:v>
                </c:pt>
                <c:pt idx="7266">
                  <c:v>19.96</c:v>
                </c:pt>
                <c:pt idx="7267">
                  <c:v>19.91</c:v>
                </c:pt>
                <c:pt idx="7268">
                  <c:v>16.36</c:v>
                </c:pt>
                <c:pt idx="7269">
                  <c:v>16.72</c:v>
                </c:pt>
                <c:pt idx="7270">
                  <c:v>17.36</c:v>
                </c:pt>
                <c:pt idx="7271">
                  <c:v>20.45</c:v>
                </c:pt>
                <c:pt idx="7272">
                  <c:v>20.02</c:v>
                </c:pt>
                <c:pt idx="7273">
                  <c:v>21.25</c:v>
                </c:pt>
                <c:pt idx="7274">
                  <c:v>19.98</c:v>
                </c:pt>
                <c:pt idx="7275">
                  <c:v>18.14</c:v>
                </c:pt>
                <c:pt idx="7276">
                  <c:v>20.100000000000001</c:v>
                </c:pt>
                <c:pt idx="7277">
                  <c:v>22.48</c:v>
                </c:pt>
                <c:pt idx="7278">
                  <c:v>20.8</c:v>
                </c:pt>
                <c:pt idx="7279">
                  <c:v>21.52</c:v>
                </c:pt>
                <c:pt idx="7280">
                  <c:v>18.899999999999999</c:v>
                </c:pt>
                <c:pt idx="7281">
                  <c:v>19.02</c:v>
                </c:pt>
                <c:pt idx="7282">
                  <c:v>18.489999999999998</c:v>
                </c:pt>
                <c:pt idx="7283">
                  <c:v>18.79</c:v>
                </c:pt>
                <c:pt idx="7284">
                  <c:v>18.07</c:v>
                </c:pt>
                <c:pt idx="7285">
                  <c:v>16.440000000000001</c:v>
                </c:pt>
                <c:pt idx="7286">
                  <c:v>20.74</c:v>
                </c:pt>
                <c:pt idx="7287">
                  <c:v>21.19</c:v>
                </c:pt>
                <c:pt idx="7288">
                  <c:v>23.23</c:v>
                </c:pt>
                <c:pt idx="7289">
                  <c:v>22.64</c:v>
                </c:pt>
                <c:pt idx="7290">
                  <c:v>21.76</c:v>
                </c:pt>
                <c:pt idx="7291">
                  <c:v>21.46</c:v>
                </c:pt>
                <c:pt idx="7292">
                  <c:v>20.65</c:v>
                </c:pt>
                <c:pt idx="7293">
                  <c:v>21.63</c:v>
                </c:pt>
                <c:pt idx="7294">
                  <c:v>24.52</c:v>
                </c:pt>
                <c:pt idx="7295">
                  <c:v>25.58</c:v>
                </c:pt>
                <c:pt idx="7296">
                  <c:v>25.58</c:v>
                </c:pt>
                <c:pt idx="7297">
                  <c:v>28.38</c:v>
                </c:pt>
                <c:pt idx="7298">
                  <c:v>30.11</c:v>
                </c:pt>
                <c:pt idx="7299">
                  <c:v>36.07</c:v>
                </c:pt>
                <c:pt idx="7300">
                  <c:v>30.41</c:v>
                </c:pt>
                <c:pt idx="7301">
                  <c:v>29.96</c:v>
                </c:pt>
                <c:pt idx="7302">
                  <c:v>28.34</c:v>
                </c:pt>
                <c:pt idx="7303">
                  <c:v>25.42</c:v>
                </c:pt>
                <c:pt idx="7304">
                  <c:v>23.22</c:v>
                </c:pt>
                <c:pt idx="7305">
                  <c:v>25.45</c:v>
                </c:pt>
                <c:pt idx="7306">
                  <c:v>21.38</c:v>
                </c:pt>
                <c:pt idx="7307">
                  <c:v>21.4</c:v>
                </c:pt>
                <c:pt idx="7308">
                  <c:v>20.47</c:v>
                </c:pt>
                <c:pt idx="7309">
                  <c:v>19.98</c:v>
                </c:pt>
                <c:pt idx="7310">
                  <c:v>19.5</c:v>
                </c:pt>
                <c:pt idx="7311">
                  <c:v>18.190000000000001</c:v>
                </c:pt>
                <c:pt idx="7312">
                  <c:v>19.07</c:v>
                </c:pt>
                <c:pt idx="7313">
                  <c:v>18.600000000000001</c:v>
                </c:pt>
                <c:pt idx="7314">
                  <c:v>19.04</c:v>
                </c:pt>
                <c:pt idx="7315">
                  <c:v>18.059999999999999</c:v>
                </c:pt>
                <c:pt idx="7316">
                  <c:v>17.8</c:v>
                </c:pt>
                <c:pt idx="7317">
                  <c:v>20.8</c:v>
                </c:pt>
                <c:pt idx="7318">
                  <c:v>19.52</c:v>
                </c:pt>
                <c:pt idx="7319">
                  <c:v>18.89</c:v>
                </c:pt>
                <c:pt idx="7320">
                  <c:v>17.420000000000002</c:v>
                </c:pt>
                <c:pt idx="7321">
                  <c:v>18.87</c:v>
                </c:pt>
                <c:pt idx="7322">
                  <c:v>19.13</c:v>
                </c:pt>
                <c:pt idx="7323">
                  <c:v>17.66</c:v>
                </c:pt>
                <c:pt idx="7324">
                  <c:v>16.57</c:v>
                </c:pt>
                <c:pt idx="7325">
                  <c:v>16.14</c:v>
                </c:pt>
                <c:pt idx="7326">
                  <c:v>15.73</c:v>
                </c:pt>
                <c:pt idx="7327">
                  <c:v>15.57</c:v>
                </c:pt>
                <c:pt idx="7328">
                  <c:v>15.38</c:v>
                </c:pt>
                <c:pt idx="7329">
                  <c:v>16.37</c:v>
                </c:pt>
                <c:pt idx="7330">
                  <c:v>15.72</c:v>
                </c:pt>
                <c:pt idx="7331">
                  <c:v>15.97</c:v>
                </c:pt>
                <c:pt idx="7332">
                  <c:v>15.43</c:v>
                </c:pt>
                <c:pt idx="7333">
                  <c:v>15.65</c:v>
                </c:pt>
                <c:pt idx="7334">
                  <c:v>16.22</c:v>
                </c:pt>
                <c:pt idx="7335">
                  <c:v>14.91</c:v>
                </c:pt>
                <c:pt idx="7336">
                  <c:v>14.88</c:v>
                </c:pt>
                <c:pt idx="7337">
                  <c:v>14.02</c:v>
                </c:pt>
                <c:pt idx="7338">
                  <c:v>14.46</c:v>
                </c:pt>
                <c:pt idx="7339">
                  <c:v>13.51</c:v>
                </c:pt>
                <c:pt idx="7340">
                  <c:v>14.85</c:v>
                </c:pt>
                <c:pt idx="7341">
                  <c:v>15.17</c:v>
                </c:pt>
                <c:pt idx="7342">
                  <c:v>14.7</c:v>
                </c:pt>
                <c:pt idx="7343">
                  <c:v>14.78</c:v>
                </c:pt>
                <c:pt idx="7344">
                  <c:v>13.57</c:v>
                </c:pt>
                <c:pt idx="7345">
                  <c:v>14.63</c:v>
                </c:pt>
                <c:pt idx="7346">
                  <c:v>14.74</c:v>
                </c:pt>
                <c:pt idx="7347">
                  <c:v>15.74</c:v>
                </c:pt>
                <c:pt idx="7348">
                  <c:v>16.59</c:v>
                </c:pt>
                <c:pt idx="7349">
                  <c:v>16.05</c:v>
                </c:pt>
                <c:pt idx="7350">
                  <c:v>14.33</c:v>
                </c:pt>
                <c:pt idx="7351">
                  <c:v>13.77</c:v>
                </c:pt>
                <c:pt idx="7352">
                  <c:v>13.41</c:v>
                </c:pt>
                <c:pt idx="7353">
                  <c:v>13.5</c:v>
                </c:pt>
                <c:pt idx="7354">
                  <c:v>12.88</c:v>
                </c:pt>
                <c:pt idx="7355">
                  <c:v>13.1</c:v>
                </c:pt>
                <c:pt idx="7356">
                  <c:v>13.56</c:v>
                </c:pt>
                <c:pt idx="7357">
                  <c:v>13.91</c:v>
                </c:pt>
                <c:pt idx="7358">
                  <c:v>13.63</c:v>
                </c:pt>
                <c:pt idx="7359">
                  <c:v>16.48</c:v>
                </c:pt>
                <c:pt idx="7360">
                  <c:v>16.329999999999998</c:v>
                </c:pt>
                <c:pt idx="7361">
                  <c:v>14.68</c:v>
                </c:pt>
                <c:pt idx="7362">
                  <c:v>15.15</c:v>
                </c:pt>
                <c:pt idx="7363">
                  <c:v>14.43</c:v>
                </c:pt>
                <c:pt idx="7364">
                  <c:v>13.71</c:v>
                </c:pt>
                <c:pt idx="7365">
                  <c:v>13.4</c:v>
                </c:pt>
                <c:pt idx="7366">
                  <c:v>13.36</c:v>
                </c:pt>
                <c:pt idx="7367">
                  <c:v>13.74</c:v>
                </c:pt>
                <c:pt idx="7368">
                  <c:v>13.58</c:v>
                </c:pt>
                <c:pt idx="7369">
                  <c:v>12.82</c:v>
                </c:pt>
                <c:pt idx="7370">
                  <c:v>13.18</c:v>
                </c:pt>
                <c:pt idx="7371">
                  <c:v>14.28</c:v>
                </c:pt>
                <c:pt idx="7372">
                  <c:v>13.3</c:v>
                </c:pt>
                <c:pt idx="7373">
                  <c:v>13.02</c:v>
                </c:pt>
                <c:pt idx="7374">
                  <c:v>12.01</c:v>
                </c:pt>
                <c:pt idx="7375">
                  <c:v>12.32</c:v>
                </c:pt>
                <c:pt idx="7376">
                  <c:v>12.18</c:v>
                </c:pt>
                <c:pt idx="7377">
                  <c:v>12.6</c:v>
                </c:pt>
                <c:pt idx="7378">
                  <c:v>12.09</c:v>
                </c:pt>
                <c:pt idx="7379">
                  <c:v>12.42</c:v>
                </c:pt>
                <c:pt idx="7380">
                  <c:v>12.28</c:v>
                </c:pt>
                <c:pt idx="7381">
                  <c:v>13.14</c:v>
                </c:pt>
                <c:pt idx="7382">
                  <c:v>13.25</c:v>
                </c:pt>
                <c:pt idx="7383">
                  <c:v>12.73</c:v>
                </c:pt>
                <c:pt idx="7384">
                  <c:v>13.11</c:v>
                </c:pt>
                <c:pt idx="7385">
                  <c:v>13.12</c:v>
                </c:pt>
                <c:pt idx="7386">
                  <c:v>14.8</c:v>
                </c:pt>
                <c:pt idx="7387">
                  <c:v>14.42</c:v>
                </c:pt>
                <c:pt idx="7388">
                  <c:v>12.87</c:v>
                </c:pt>
                <c:pt idx="7389">
                  <c:v>15.44</c:v>
                </c:pt>
                <c:pt idx="7390">
                  <c:v>19.32</c:v>
                </c:pt>
                <c:pt idx="7391">
                  <c:v>19.399999999999999</c:v>
                </c:pt>
                <c:pt idx="7392">
                  <c:v>19.100000000000001</c:v>
                </c:pt>
                <c:pt idx="7393">
                  <c:v>16.04</c:v>
                </c:pt>
                <c:pt idx="7394">
                  <c:v>20.55</c:v>
                </c:pt>
                <c:pt idx="7395">
                  <c:v>18.059999999999999</c:v>
                </c:pt>
                <c:pt idx="7396">
                  <c:v>16.440000000000001</c:v>
                </c:pt>
                <c:pt idx="7397">
                  <c:v>15.29</c:v>
                </c:pt>
                <c:pt idx="7398">
                  <c:v>15.96</c:v>
                </c:pt>
                <c:pt idx="7399">
                  <c:v>16.309999999999999</c:v>
                </c:pt>
                <c:pt idx="7400">
                  <c:v>14.95</c:v>
                </c:pt>
                <c:pt idx="7401">
                  <c:v>14.75</c:v>
                </c:pt>
                <c:pt idx="7402">
                  <c:v>16.920000000000002</c:v>
                </c:pt>
                <c:pt idx="7403">
                  <c:v>15.85</c:v>
                </c:pt>
                <c:pt idx="7404">
                  <c:v>17.5</c:v>
                </c:pt>
                <c:pt idx="7405">
                  <c:v>17.899999999999999</c:v>
                </c:pt>
                <c:pt idx="7406">
                  <c:v>17.3</c:v>
                </c:pt>
                <c:pt idx="7407">
                  <c:v>18.71</c:v>
                </c:pt>
                <c:pt idx="7408">
                  <c:v>18.86</c:v>
                </c:pt>
                <c:pt idx="7409">
                  <c:v>16.97</c:v>
                </c:pt>
                <c:pt idx="7410">
                  <c:v>16.09</c:v>
                </c:pt>
                <c:pt idx="7411">
                  <c:v>15.93</c:v>
                </c:pt>
                <c:pt idx="7412">
                  <c:v>16.3</c:v>
                </c:pt>
                <c:pt idx="7413">
                  <c:v>15.94</c:v>
                </c:pt>
                <c:pt idx="7414">
                  <c:v>15.99</c:v>
                </c:pt>
                <c:pt idx="7415">
                  <c:v>15.91</c:v>
                </c:pt>
                <c:pt idx="7416">
                  <c:v>15.82</c:v>
                </c:pt>
                <c:pt idx="7417">
                  <c:v>15.28</c:v>
                </c:pt>
                <c:pt idx="7418">
                  <c:v>15.35</c:v>
                </c:pt>
                <c:pt idx="7419">
                  <c:v>15.15</c:v>
                </c:pt>
                <c:pt idx="7420">
                  <c:v>14.33</c:v>
                </c:pt>
                <c:pt idx="7421">
                  <c:v>14.75</c:v>
                </c:pt>
                <c:pt idx="7422">
                  <c:v>15.4</c:v>
                </c:pt>
                <c:pt idx="7423">
                  <c:v>15.26</c:v>
                </c:pt>
                <c:pt idx="7424">
                  <c:v>16.28</c:v>
                </c:pt>
                <c:pt idx="7425">
                  <c:v>16.21</c:v>
                </c:pt>
                <c:pt idx="7426">
                  <c:v>15.82</c:v>
                </c:pt>
                <c:pt idx="7427">
                  <c:v>15.08</c:v>
                </c:pt>
                <c:pt idx="7428">
                  <c:v>14.06</c:v>
                </c:pt>
                <c:pt idx="7429">
                  <c:v>12.93</c:v>
                </c:pt>
                <c:pt idx="7430">
                  <c:v>12.57</c:v>
                </c:pt>
                <c:pt idx="7431">
                  <c:v>13.28</c:v>
                </c:pt>
                <c:pt idx="7432">
                  <c:v>13.96</c:v>
                </c:pt>
                <c:pt idx="7433">
                  <c:v>14.09</c:v>
                </c:pt>
                <c:pt idx="7434">
                  <c:v>13.03</c:v>
                </c:pt>
                <c:pt idx="7435">
                  <c:v>12.93</c:v>
                </c:pt>
                <c:pt idx="7436">
                  <c:v>12.39</c:v>
                </c:pt>
                <c:pt idx="7437">
                  <c:v>12.68</c:v>
                </c:pt>
                <c:pt idx="7438">
                  <c:v>12.86</c:v>
                </c:pt>
                <c:pt idx="7439">
                  <c:v>13.97</c:v>
                </c:pt>
                <c:pt idx="7440">
                  <c:v>13.53</c:v>
                </c:pt>
                <c:pt idx="7441">
                  <c:v>14.45</c:v>
                </c:pt>
                <c:pt idx="7442">
                  <c:v>13.53</c:v>
                </c:pt>
                <c:pt idx="7443">
                  <c:v>12.61</c:v>
                </c:pt>
                <c:pt idx="7444">
                  <c:v>12.07</c:v>
                </c:pt>
                <c:pt idx="7445">
                  <c:v>12.74</c:v>
                </c:pt>
                <c:pt idx="7446">
                  <c:v>12.16</c:v>
                </c:pt>
                <c:pt idx="7447">
                  <c:v>12.83</c:v>
                </c:pt>
                <c:pt idx="7448">
                  <c:v>13.94</c:v>
                </c:pt>
                <c:pt idx="7449">
                  <c:v>16.12</c:v>
                </c:pt>
                <c:pt idx="7450">
                  <c:v>17.87</c:v>
                </c:pt>
                <c:pt idx="7451">
                  <c:v>17.61</c:v>
                </c:pt>
                <c:pt idx="7452">
                  <c:v>24.59</c:v>
                </c:pt>
                <c:pt idx="7453">
                  <c:v>20.170000000000002</c:v>
                </c:pt>
                <c:pt idx="7454">
                  <c:v>19.489999999999998</c:v>
                </c:pt>
                <c:pt idx="7455">
                  <c:v>16.91</c:v>
                </c:pt>
                <c:pt idx="7456">
                  <c:v>17.97</c:v>
                </c:pt>
                <c:pt idx="7457">
                  <c:v>21.09</c:v>
                </c:pt>
                <c:pt idx="7458">
                  <c:v>17.52</c:v>
                </c:pt>
                <c:pt idx="7459">
                  <c:v>22.1</c:v>
                </c:pt>
                <c:pt idx="7460">
                  <c:v>21.18</c:v>
                </c:pt>
                <c:pt idx="7461">
                  <c:v>18.47</c:v>
                </c:pt>
                <c:pt idx="7462">
                  <c:v>16.88</c:v>
                </c:pt>
                <c:pt idx="7463">
                  <c:v>17.5</c:v>
                </c:pt>
                <c:pt idx="7464">
                  <c:v>15.8</c:v>
                </c:pt>
                <c:pt idx="7465">
                  <c:v>16.68</c:v>
                </c:pt>
                <c:pt idx="7466">
                  <c:v>19.87</c:v>
                </c:pt>
                <c:pt idx="7467">
                  <c:v>19.32</c:v>
                </c:pt>
                <c:pt idx="7468">
                  <c:v>20.309999999999999</c:v>
                </c:pt>
                <c:pt idx="7469">
                  <c:v>19.350000000000001</c:v>
                </c:pt>
                <c:pt idx="7470">
                  <c:v>17.88</c:v>
                </c:pt>
                <c:pt idx="7471">
                  <c:v>18.98</c:v>
                </c:pt>
                <c:pt idx="7472">
                  <c:v>19.66</c:v>
                </c:pt>
                <c:pt idx="7473">
                  <c:v>17.329999999999998</c:v>
                </c:pt>
                <c:pt idx="7474">
                  <c:v>16.27</c:v>
                </c:pt>
                <c:pt idx="7475">
                  <c:v>15</c:v>
                </c:pt>
                <c:pt idx="7476">
                  <c:v>15.27</c:v>
                </c:pt>
                <c:pt idx="7477">
                  <c:v>15.2</c:v>
                </c:pt>
                <c:pt idx="7478">
                  <c:v>14.61</c:v>
                </c:pt>
                <c:pt idx="7479">
                  <c:v>14.22</c:v>
                </c:pt>
                <c:pt idx="7480">
                  <c:v>13.74</c:v>
                </c:pt>
                <c:pt idx="7481">
                  <c:v>14.67</c:v>
                </c:pt>
                <c:pt idx="7482">
                  <c:v>14.44</c:v>
                </c:pt>
                <c:pt idx="7483">
                  <c:v>13.95</c:v>
                </c:pt>
                <c:pt idx="7484">
                  <c:v>14.05</c:v>
                </c:pt>
                <c:pt idx="7485">
                  <c:v>15.32</c:v>
                </c:pt>
                <c:pt idx="7486">
                  <c:v>14.91</c:v>
                </c:pt>
                <c:pt idx="7487">
                  <c:v>17.05</c:v>
                </c:pt>
                <c:pt idx="7488">
                  <c:v>15.96</c:v>
                </c:pt>
                <c:pt idx="7489">
                  <c:v>16.07</c:v>
                </c:pt>
                <c:pt idx="7490">
                  <c:v>17.22</c:v>
                </c:pt>
                <c:pt idx="7491">
                  <c:v>16.239999999999998</c:v>
                </c:pt>
                <c:pt idx="7492">
                  <c:v>18.559999999999999</c:v>
                </c:pt>
                <c:pt idx="7493">
                  <c:v>20.56</c:v>
                </c:pt>
                <c:pt idx="7494">
                  <c:v>19.12</c:v>
                </c:pt>
                <c:pt idx="7495">
                  <c:v>17.04</c:v>
                </c:pt>
                <c:pt idx="7496">
                  <c:v>17.86</c:v>
                </c:pt>
                <c:pt idx="7497">
                  <c:v>20.28</c:v>
                </c:pt>
                <c:pt idx="7498">
                  <c:v>18.64</c:v>
                </c:pt>
                <c:pt idx="7499">
                  <c:v>17.57</c:v>
                </c:pt>
                <c:pt idx="7500">
                  <c:v>15.58</c:v>
                </c:pt>
                <c:pt idx="7501">
                  <c:v>14.57</c:v>
                </c:pt>
                <c:pt idx="7502">
                  <c:v>13.54</c:v>
                </c:pt>
                <c:pt idx="7503">
                  <c:v>13.68</c:v>
                </c:pt>
                <c:pt idx="7504">
                  <c:v>13.79</c:v>
                </c:pt>
                <c:pt idx="7505">
                  <c:v>14.25</c:v>
                </c:pt>
                <c:pt idx="7506">
                  <c:v>14</c:v>
                </c:pt>
                <c:pt idx="7507">
                  <c:v>14.46</c:v>
                </c:pt>
                <c:pt idx="7508">
                  <c:v>14.01</c:v>
                </c:pt>
                <c:pt idx="7509">
                  <c:v>13.71</c:v>
                </c:pt>
                <c:pt idx="7510">
                  <c:v>12.65</c:v>
                </c:pt>
                <c:pt idx="7511">
                  <c:v>13.11</c:v>
                </c:pt>
                <c:pt idx="7512">
                  <c:v>13.2</c:v>
                </c:pt>
                <c:pt idx="7513">
                  <c:v>12.33</c:v>
                </c:pt>
                <c:pt idx="7514">
                  <c:v>13.22</c:v>
                </c:pt>
                <c:pt idx="7515">
                  <c:v>12.3</c:v>
                </c:pt>
                <c:pt idx="7516">
                  <c:v>12.83</c:v>
                </c:pt>
                <c:pt idx="7517">
                  <c:v>13.1</c:v>
                </c:pt>
                <c:pt idx="7518">
                  <c:v>12.62</c:v>
                </c:pt>
                <c:pt idx="7519">
                  <c:v>12.73</c:v>
                </c:pt>
                <c:pt idx="7520">
                  <c:v>12.07</c:v>
                </c:pt>
                <c:pt idx="7521">
                  <c:v>12.69</c:v>
                </c:pt>
                <c:pt idx="7522">
                  <c:v>12.68</c:v>
                </c:pt>
                <c:pt idx="7523">
                  <c:v>13</c:v>
                </c:pt>
                <c:pt idx="7524">
                  <c:v>13.05</c:v>
                </c:pt>
                <c:pt idx="7525">
                  <c:v>12.05</c:v>
                </c:pt>
                <c:pt idx="7526">
                  <c:v>12.46</c:v>
                </c:pt>
                <c:pt idx="7527">
                  <c:v>12.86</c:v>
                </c:pt>
                <c:pt idx="7528">
                  <c:v>12.78</c:v>
                </c:pt>
                <c:pt idx="7529">
                  <c:v>13.13</c:v>
                </c:pt>
                <c:pt idx="7530">
                  <c:v>12.34</c:v>
                </c:pt>
                <c:pt idx="7531">
                  <c:v>11.87</c:v>
                </c:pt>
                <c:pt idx="7532">
                  <c:v>11.54</c:v>
                </c:pt>
                <c:pt idx="7533">
                  <c:v>11.75</c:v>
                </c:pt>
                <c:pt idx="7534">
                  <c:v>12.62</c:v>
                </c:pt>
                <c:pt idx="7535">
                  <c:v>14.91</c:v>
                </c:pt>
                <c:pt idx="7536">
                  <c:v>15.96</c:v>
                </c:pt>
                <c:pt idx="7537">
                  <c:v>14.8</c:v>
                </c:pt>
                <c:pt idx="7538">
                  <c:v>14.52</c:v>
                </c:pt>
                <c:pt idx="7539">
                  <c:v>13.62</c:v>
                </c:pt>
                <c:pt idx="7540">
                  <c:v>15.86</c:v>
                </c:pt>
                <c:pt idx="7541">
                  <c:v>15.68</c:v>
                </c:pt>
                <c:pt idx="7542">
                  <c:v>14.99</c:v>
                </c:pt>
                <c:pt idx="7543">
                  <c:v>13.94</c:v>
                </c:pt>
                <c:pt idx="7544">
                  <c:v>12.63</c:v>
                </c:pt>
                <c:pt idx="7545">
                  <c:v>12.14</c:v>
                </c:pt>
                <c:pt idx="7546">
                  <c:v>12.29</c:v>
                </c:pt>
                <c:pt idx="7547">
                  <c:v>12.58</c:v>
                </c:pt>
                <c:pt idx="7548">
                  <c:v>12.5</c:v>
                </c:pt>
                <c:pt idx="7549">
                  <c:v>12.51</c:v>
                </c:pt>
                <c:pt idx="7550">
                  <c:v>12.61</c:v>
                </c:pt>
                <c:pt idx="7551">
                  <c:v>12.67</c:v>
                </c:pt>
                <c:pt idx="7552">
                  <c:v>12.65</c:v>
                </c:pt>
                <c:pt idx="7553">
                  <c:v>13.43</c:v>
                </c:pt>
                <c:pt idx="7554">
                  <c:v>14.82</c:v>
                </c:pt>
                <c:pt idx="7555">
                  <c:v>13.78</c:v>
                </c:pt>
                <c:pt idx="7556">
                  <c:v>12.47</c:v>
                </c:pt>
                <c:pt idx="7557">
                  <c:v>14.02</c:v>
                </c:pt>
                <c:pt idx="7558">
                  <c:v>13.85</c:v>
                </c:pt>
                <c:pt idx="7559">
                  <c:v>13.79</c:v>
                </c:pt>
                <c:pt idx="7560">
                  <c:v>13.45</c:v>
                </c:pt>
                <c:pt idx="7561">
                  <c:v>12.54</c:v>
                </c:pt>
                <c:pt idx="7562">
                  <c:v>12.56</c:v>
                </c:pt>
                <c:pt idx="7563">
                  <c:v>12.32</c:v>
                </c:pt>
                <c:pt idx="7564">
                  <c:v>12.39</c:v>
                </c:pt>
                <c:pt idx="7565">
                  <c:v>12.42</c:v>
                </c:pt>
                <c:pt idx="7566">
                  <c:v>12.32</c:v>
                </c:pt>
                <c:pt idx="7567">
                  <c:v>12.1</c:v>
                </c:pt>
                <c:pt idx="7568">
                  <c:v>12.85</c:v>
                </c:pt>
                <c:pt idx="7569">
                  <c:v>12.91</c:v>
                </c:pt>
                <c:pt idx="7570">
                  <c:v>12.98</c:v>
                </c:pt>
                <c:pt idx="7571">
                  <c:v>14.56</c:v>
                </c:pt>
                <c:pt idx="7572">
                  <c:v>18.23</c:v>
                </c:pt>
                <c:pt idx="7573">
                  <c:v>16.28</c:v>
                </c:pt>
                <c:pt idx="7574">
                  <c:v>16.39</c:v>
                </c:pt>
                <c:pt idx="7575">
                  <c:v>15.49</c:v>
                </c:pt>
                <c:pt idx="7576">
                  <c:v>18.84</c:v>
                </c:pt>
                <c:pt idx="7577">
                  <c:v>17.97</c:v>
                </c:pt>
                <c:pt idx="7578">
                  <c:v>16.05</c:v>
                </c:pt>
                <c:pt idx="7579">
                  <c:v>15.15</c:v>
                </c:pt>
                <c:pt idx="7580">
                  <c:v>14.96</c:v>
                </c:pt>
                <c:pt idx="7581">
                  <c:v>15.47</c:v>
                </c:pt>
                <c:pt idx="7582">
                  <c:v>15.04</c:v>
                </c:pt>
                <c:pt idx="7583">
                  <c:v>15.18</c:v>
                </c:pt>
                <c:pt idx="7584">
                  <c:v>13.74</c:v>
                </c:pt>
                <c:pt idx="7585">
                  <c:v>14.15</c:v>
                </c:pt>
                <c:pt idx="7586">
                  <c:v>13.68</c:v>
                </c:pt>
                <c:pt idx="7587">
                  <c:v>14.83</c:v>
                </c:pt>
                <c:pt idx="7588">
                  <c:v>14.38</c:v>
                </c:pt>
                <c:pt idx="7589">
                  <c:v>15.56</c:v>
                </c:pt>
                <c:pt idx="7590">
                  <c:v>17.079999999999998</c:v>
                </c:pt>
                <c:pt idx="7591">
                  <c:v>25.03</c:v>
                </c:pt>
                <c:pt idx="7592">
                  <c:v>27.85</c:v>
                </c:pt>
                <c:pt idx="7593">
                  <c:v>27.56</c:v>
                </c:pt>
                <c:pt idx="7594">
                  <c:v>39.159999999999997</c:v>
                </c:pt>
                <c:pt idx="7595">
                  <c:v>40.11</c:v>
                </c:pt>
                <c:pt idx="7596">
                  <c:v>33.42</c:v>
                </c:pt>
                <c:pt idx="7597">
                  <c:v>36.82</c:v>
                </c:pt>
                <c:pt idx="7598">
                  <c:v>31.99</c:v>
                </c:pt>
                <c:pt idx="7599">
                  <c:v>39.619999999999997</c:v>
                </c:pt>
                <c:pt idx="7600">
                  <c:v>41.94</c:v>
                </c:pt>
                <c:pt idx="7601">
                  <c:v>54.46</c:v>
                </c:pt>
                <c:pt idx="7602">
                  <c:v>47.3</c:v>
                </c:pt>
                <c:pt idx="7603">
                  <c:v>53.9</c:v>
                </c:pt>
                <c:pt idx="7604">
                  <c:v>75.47</c:v>
                </c:pt>
                <c:pt idx="7605">
                  <c:v>57.83</c:v>
                </c:pt>
                <c:pt idx="7606">
                  <c:v>82.69</c:v>
                </c:pt>
                <c:pt idx="7607">
                  <c:v>75.91</c:v>
                </c:pt>
                <c:pt idx="7608">
                  <c:v>76.45</c:v>
                </c:pt>
                <c:pt idx="7609">
                  <c:v>72</c:v>
                </c:pt>
                <c:pt idx="7610">
                  <c:v>66.040000000000006</c:v>
                </c:pt>
                <c:pt idx="7611">
                  <c:v>61.59</c:v>
                </c:pt>
                <c:pt idx="7612">
                  <c:v>61.67</c:v>
                </c:pt>
                <c:pt idx="7613">
                  <c:v>63.95</c:v>
                </c:pt>
                <c:pt idx="7614">
                  <c:v>61</c:v>
                </c:pt>
                <c:pt idx="7615">
                  <c:v>65.540000000000006</c:v>
                </c:pt>
                <c:pt idx="7616">
                  <c:v>57.08</c:v>
                </c:pt>
                <c:pt idx="7617">
                  <c:v>53.54</c:v>
                </c:pt>
                <c:pt idx="7618">
                  <c:v>57.06</c:v>
                </c:pt>
                <c:pt idx="7619">
                  <c:v>50.91</c:v>
                </c:pt>
                <c:pt idx="7620">
                  <c:v>46.8</c:v>
                </c:pt>
                <c:pt idx="7621">
                  <c:v>45.24</c:v>
                </c:pt>
                <c:pt idx="7622">
                  <c:v>46.7</c:v>
                </c:pt>
                <c:pt idx="7623">
                  <c:v>43.35</c:v>
                </c:pt>
                <c:pt idx="7624">
                  <c:v>41.67</c:v>
                </c:pt>
                <c:pt idx="7625">
                  <c:v>41.17</c:v>
                </c:pt>
                <c:pt idx="7626">
                  <c:v>37.76</c:v>
                </c:pt>
                <c:pt idx="7627">
                  <c:v>40.840000000000003</c:v>
                </c:pt>
                <c:pt idx="7628">
                  <c:v>40.11</c:v>
                </c:pt>
                <c:pt idx="7629">
                  <c:v>38.15</c:v>
                </c:pt>
                <c:pt idx="7630">
                  <c:v>43.83</c:v>
                </c:pt>
                <c:pt idx="7631">
                  <c:v>45.41</c:v>
                </c:pt>
                <c:pt idx="7632">
                  <c:v>41.98</c:v>
                </c:pt>
                <c:pt idx="7633">
                  <c:v>41.38</c:v>
                </c:pt>
                <c:pt idx="7634">
                  <c:v>35.93</c:v>
                </c:pt>
                <c:pt idx="7635">
                  <c:v>33.29</c:v>
                </c:pt>
                <c:pt idx="7636">
                  <c:v>33.57</c:v>
                </c:pt>
                <c:pt idx="7637">
                  <c:v>31.23</c:v>
                </c:pt>
                <c:pt idx="7638">
                  <c:v>34.15</c:v>
                </c:pt>
                <c:pt idx="7639">
                  <c:v>37.19</c:v>
                </c:pt>
                <c:pt idx="7640">
                  <c:v>35.97</c:v>
                </c:pt>
                <c:pt idx="7641">
                  <c:v>33.61</c:v>
                </c:pt>
                <c:pt idx="7642">
                  <c:v>34.119999999999997</c:v>
                </c:pt>
                <c:pt idx="7643">
                  <c:v>31.44</c:v>
                </c:pt>
                <c:pt idx="7644">
                  <c:v>27.98</c:v>
                </c:pt>
                <c:pt idx="7645">
                  <c:v>27.57</c:v>
                </c:pt>
                <c:pt idx="7646">
                  <c:v>33.04</c:v>
                </c:pt>
                <c:pt idx="7647">
                  <c:v>35.28</c:v>
                </c:pt>
                <c:pt idx="7648">
                  <c:v>32.61</c:v>
                </c:pt>
                <c:pt idx="7649">
                  <c:v>31.89</c:v>
                </c:pt>
                <c:pt idx="7650">
                  <c:v>29.3</c:v>
                </c:pt>
                <c:pt idx="7651">
                  <c:v>30.53</c:v>
                </c:pt>
                <c:pt idx="7652">
                  <c:v>27.99</c:v>
                </c:pt>
                <c:pt idx="7653">
                  <c:v>29.53</c:v>
                </c:pt>
                <c:pt idx="7654">
                  <c:v>28.16</c:v>
                </c:pt>
                <c:pt idx="7655">
                  <c:v>28.01</c:v>
                </c:pt>
                <c:pt idx="7656">
                  <c:v>27.62</c:v>
                </c:pt>
                <c:pt idx="7657">
                  <c:v>28.59</c:v>
                </c:pt>
                <c:pt idx="7658">
                  <c:v>27.51</c:v>
                </c:pt>
                <c:pt idx="7659">
                  <c:v>28.23</c:v>
                </c:pt>
                <c:pt idx="7660">
                  <c:v>26.84</c:v>
                </c:pt>
                <c:pt idx="7661">
                  <c:v>25.66</c:v>
                </c:pt>
                <c:pt idx="7662">
                  <c:v>25.81</c:v>
                </c:pt>
                <c:pt idx="7663">
                  <c:v>24.52</c:v>
                </c:pt>
                <c:pt idx="7664">
                  <c:v>25.81</c:v>
                </c:pt>
                <c:pt idx="7665">
                  <c:v>27.57</c:v>
                </c:pt>
                <c:pt idx="7666">
                  <c:v>27.57</c:v>
                </c:pt>
                <c:pt idx="7667">
                  <c:v>40.79</c:v>
                </c:pt>
                <c:pt idx="7668">
                  <c:v>36.090000000000003</c:v>
                </c:pt>
                <c:pt idx="7669">
                  <c:v>34.4</c:v>
                </c:pt>
              </c:numCache>
            </c:numRef>
          </c:val>
          <c:smooth val="1"/>
          <c:extLst>
            <c:ext xmlns:c16="http://schemas.microsoft.com/office/drawing/2014/chart" uri="{C3380CC4-5D6E-409C-BE32-E72D297353CC}">
              <c16:uniqueId val="{00000000-5CA4-451C-8A17-27EE15A03F84}"/>
            </c:ext>
          </c:extLst>
        </c:ser>
        <c:dLbls>
          <c:showLegendKey val="0"/>
          <c:showVal val="0"/>
          <c:showCatName val="0"/>
          <c:showSerName val="0"/>
          <c:showPercent val="0"/>
          <c:showBubbleSize val="0"/>
        </c:dLbls>
        <c:smooth val="0"/>
        <c:axId val="573903712"/>
        <c:axId val="573906008"/>
      </c:lineChart>
      <c:dateAx>
        <c:axId val="573903712"/>
        <c:scaling>
          <c:orientation val="minMax"/>
        </c:scaling>
        <c:delete val="0"/>
        <c:axPos val="b"/>
        <c:numFmt formatCode="yy\-mm" sourceLinked="0"/>
        <c:majorTickMark val="out"/>
        <c:minorTickMark val="none"/>
        <c:tickLblPos val="nextTo"/>
        <c:spPr>
          <a:ln w="25400">
            <a:solidFill>
              <a:srgbClr val="3F3F3F"/>
            </a:solidFill>
            <a:prstDash val="solid"/>
          </a:ln>
        </c:spPr>
        <c:txPr>
          <a:bodyPr/>
          <a:lstStyle/>
          <a:p>
            <a:pPr>
              <a:defRPr sz="800">
                <a:latin typeface="Arial"/>
                <a:ea typeface="Arial"/>
                <a:cs typeface="Arial"/>
              </a:defRPr>
            </a:pPr>
            <a:endParaRPr lang="zh-CN"/>
          </a:p>
        </c:txPr>
        <c:crossAx val="573906008"/>
        <c:crosses val="autoZero"/>
        <c:auto val="1"/>
        <c:lblOffset val="100"/>
        <c:baseTimeUnit val="days"/>
      </c:dateAx>
      <c:valAx>
        <c:axId val="573906008"/>
        <c:scaling>
          <c:logBase val="2"/>
          <c:orientation val="minMax"/>
          <c:max val="90"/>
          <c:min val="9"/>
        </c:scaling>
        <c:delete val="0"/>
        <c:axPos val="l"/>
        <c:numFmt formatCode="General" sourceLinked="1"/>
        <c:majorTickMark val="out"/>
        <c:minorTickMark val="none"/>
        <c:tickLblPos val="nextTo"/>
        <c:spPr>
          <a:ln w="25400">
            <a:solidFill>
              <a:srgbClr val="3F3F3F"/>
            </a:solidFill>
            <a:prstDash val="solid"/>
          </a:ln>
        </c:spPr>
        <c:txPr>
          <a:bodyPr/>
          <a:lstStyle/>
          <a:p>
            <a:pPr>
              <a:defRPr sz="800">
                <a:latin typeface="Arial"/>
                <a:ea typeface="Arial"/>
                <a:cs typeface="Arial"/>
              </a:defRPr>
            </a:pPr>
            <a:endParaRPr lang="zh-CN"/>
          </a:p>
        </c:txPr>
        <c:crossAx val="573903712"/>
        <c:crosses val="autoZero"/>
        <c:crossBetween val="between"/>
      </c:valAx>
      <c:spPr>
        <a:noFill/>
        <a:ln w="25400">
          <a:noFill/>
        </a:ln>
        <a:extLst>
          <a:ext uri="{909E8E84-426E-40DD-AFC4-6F175D3DCCD1}">
            <a14:hiddenFill xmlns:a14="http://schemas.microsoft.com/office/drawing/2010/main">
              <a:solidFill>
                <a:sysClr val="window" lastClr="FFFFFF"/>
              </a:solidFill>
            </a14:hiddenFill>
          </a:ext>
        </a:ex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txPr>
    <a:bodyPr/>
    <a:lstStyle/>
    <a:p>
      <a:pPr>
        <a:defRPr sz="900"/>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3.0301837270341206E-2"/>
          <c:y val="3.0555555555555555E-2"/>
          <c:w val="0.9418173118985127"/>
          <c:h val="0.91431680932985826"/>
        </c:manualLayout>
      </c:layout>
      <c:lineChart>
        <c:grouping val="standard"/>
        <c:varyColors val="0"/>
        <c:ser>
          <c:idx val="1"/>
          <c:order val="1"/>
          <c:tx>
            <c:v>标普500</c:v>
          </c:tx>
          <c:spPr>
            <a:ln w="15875">
              <a:solidFill>
                <a:srgbClr val="0000F0"/>
              </a:solidFill>
              <a:prstDash val="solid"/>
            </a:ln>
          </c:spPr>
          <c:marker>
            <c:symbol val="none"/>
          </c:marker>
          <c:cat>
            <c:numRef>
              <c:f>CBOE波动率!$A$3:$A$7720</c:f>
              <c:numCache>
                <c:formatCode>m/d/yyyy</c:formatCode>
                <c:ptCount val="7718"/>
                <c:pt idx="0">
                  <c:v>32875</c:v>
                </c:pt>
                <c:pt idx="1">
                  <c:v>32876</c:v>
                </c:pt>
                <c:pt idx="2">
                  <c:v>32877</c:v>
                </c:pt>
                <c:pt idx="3">
                  <c:v>32878</c:v>
                </c:pt>
                <c:pt idx="4">
                  <c:v>32881</c:v>
                </c:pt>
                <c:pt idx="5">
                  <c:v>32882</c:v>
                </c:pt>
                <c:pt idx="6">
                  <c:v>32883</c:v>
                </c:pt>
                <c:pt idx="7">
                  <c:v>32884</c:v>
                </c:pt>
                <c:pt idx="8">
                  <c:v>32885</c:v>
                </c:pt>
                <c:pt idx="9">
                  <c:v>32888</c:v>
                </c:pt>
                <c:pt idx="10">
                  <c:v>32889</c:v>
                </c:pt>
                <c:pt idx="11">
                  <c:v>32890</c:v>
                </c:pt>
                <c:pt idx="12">
                  <c:v>32891</c:v>
                </c:pt>
                <c:pt idx="13">
                  <c:v>32892</c:v>
                </c:pt>
                <c:pt idx="14">
                  <c:v>32895</c:v>
                </c:pt>
                <c:pt idx="15">
                  <c:v>32896</c:v>
                </c:pt>
                <c:pt idx="16">
                  <c:v>32897</c:v>
                </c:pt>
                <c:pt idx="17">
                  <c:v>32898</c:v>
                </c:pt>
                <c:pt idx="18">
                  <c:v>32899</c:v>
                </c:pt>
                <c:pt idx="19">
                  <c:v>32902</c:v>
                </c:pt>
                <c:pt idx="20">
                  <c:v>32903</c:v>
                </c:pt>
                <c:pt idx="21">
                  <c:v>32904</c:v>
                </c:pt>
                <c:pt idx="22">
                  <c:v>32905</c:v>
                </c:pt>
                <c:pt idx="23">
                  <c:v>32906</c:v>
                </c:pt>
                <c:pt idx="24">
                  <c:v>32909</c:v>
                </c:pt>
                <c:pt idx="25">
                  <c:v>32910</c:v>
                </c:pt>
                <c:pt idx="26">
                  <c:v>32911</c:v>
                </c:pt>
                <c:pt idx="27">
                  <c:v>32912</c:v>
                </c:pt>
                <c:pt idx="28">
                  <c:v>32913</c:v>
                </c:pt>
                <c:pt idx="29">
                  <c:v>32916</c:v>
                </c:pt>
                <c:pt idx="30">
                  <c:v>32917</c:v>
                </c:pt>
                <c:pt idx="31">
                  <c:v>32918</c:v>
                </c:pt>
                <c:pt idx="32">
                  <c:v>32919</c:v>
                </c:pt>
                <c:pt idx="33">
                  <c:v>32920</c:v>
                </c:pt>
                <c:pt idx="34">
                  <c:v>32924</c:v>
                </c:pt>
                <c:pt idx="35">
                  <c:v>32925</c:v>
                </c:pt>
                <c:pt idx="36">
                  <c:v>32926</c:v>
                </c:pt>
                <c:pt idx="37">
                  <c:v>32927</c:v>
                </c:pt>
                <c:pt idx="38">
                  <c:v>32930</c:v>
                </c:pt>
                <c:pt idx="39">
                  <c:v>32931</c:v>
                </c:pt>
                <c:pt idx="40">
                  <c:v>32932</c:v>
                </c:pt>
                <c:pt idx="41">
                  <c:v>32933</c:v>
                </c:pt>
                <c:pt idx="42">
                  <c:v>32934</c:v>
                </c:pt>
                <c:pt idx="43">
                  <c:v>32937</c:v>
                </c:pt>
                <c:pt idx="44">
                  <c:v>32938</c:v>
                </c:pt>
                <c:pt idx="45">
                  <c:v>32939</c:v>
                </c:pt>
                <c:pt idx="46">
                  <c:v>32940</c:v>
                </c:pt>
                <c:pt idx="47">
                  <c:v>32941</c:v>
                </c:pt>
                <c:pt idx="48">
                  <c:v>32944</c:v>
                </c:pt>
                <c:pt idx="49">
                  <c:v>32945</c:v>
                </c:pt>
                <c:pt idx="50">
                  <c:v>32946</c:v>
                </c:pt>
                <c:pt idx="51">
                  <c:v>32947</c:v>
                </c:pt>
                <c:pt idx="52">
                  <c:v>32948</c:v>
                </c:pt>
                <c:pt idx="53">
                  <c:v>32951</c:v>
                </c:pt>
                <c:pt idx="54">
                  <c:v>32952</c:v>
                </c:pt>
                <c:pt idx="55">
                  <c:v>32953</c:v>
                </c:pt>
                <c:pt idx="56">
                  <c:v>32954</c:v>
                </c:pt>
                <c:pt idx="57">
                  <c:v>32955</c:v>
                </c:pt>
                <c:pt idx="58">
                  <c:v>32958</c:v>
                </c:pt>
                <c:pt idx="59">
                  <c:v>32959</c:v>
                </c:pt>
                <c:pt idx="60">
                  <c:v>32960</c:v>
                </c:pt>
                <c:pt idx="61">
                  <c:v>32961</c:v>
                </c:pt>
                <c:pt idx="62">
                  <c:v>32962</c:v>
                </c:pt>
                <c:pt idx="63">
                  <c:v>32965</c:v>
                </c:pt>
                <c:pt idx="64">
                  <c:v>32966</c:v>
                </c:pt>
                <c:pt idx="65">
                  <c:v>32967</c:v>
                </c:pt>
                <c:pt idx="66">
                  <c:v>32968</c:v>
                </c:pt>
                <c:pt idx="67">
                  <c:v>32969</c:v>
                </c:pt>
                <c:pt idx="68">
                  <c:v>32972</c:v>
                </c:pt>
                <c:pt idx="69">
                  <c:v>32973</c:v>
                </c:pt>
                <c:pt idx="70">
                  <c:v>32974</c:v>
                </c:pt>
                <c:pt idx="71">
                  <c:v>32975</c:v>
                </c:pt>
                <c:pt idx="72">
                  <c:v>32979</c:v>
                </c:pt>
                <c:pt idx="73">
                  <c:v>32980</c:v>
                </c:pt>
                <c:pt idx="74">
                  <c:v>32981</c:v>
                </c:pt>
                <c:pt idx="75">
                  <c:v>32982</c:v>
                </c:pt>
                <c:pt idx="76">
                  <c:v>32983</c:v>
                </c:pt>
                <c:pt idx="77">
                  <c:v>32986</c:v>
                </c:pt>
                <c:pt idx="78">
                  <c:v>32987</c:v>
                </c:pt>
                <c:pt idx="79">
                  <c:v>32988</c:v>
                </c:pt>
                <c:pt idx="80">
                  <c:v>32989</c:v>
                </c:pt>
                <c:pt idx="81">
                  <c:v>32990</c:v>
                </c:pt>
                <c:pt idx="82">
                  <c:v>32993</c:v>
                </c:pt>
                <c:pt idx="83">
                  <c:v>32994</c:v>
                </c:pt>
                <c:pt idx="84">
                  <c:v>32995</c:v>
                </c:pt>
                <c:pt idx="85">
                  <c:v>32996</c:v>
                </c:pt>
                <c:pt idx="86">
                  <c:v>32997</c:v>
                </c:pt>
                <c:pt idx="87">
                  <c:v>33000</c:v>
                </c:pt>
                <c:pt idx="88">
                  <c:v>33001</c:v>
                </c:pt>
                <c:pt idx="89">
                  <c:v>33002</c:v>
                </c:pt>
                <c:pt idx="90">
                  <c:v>33003</c:v>
                </c:pt>
                <c:pt idx="91">
                  <c:v>33004</c:v>
                </c:pt>
                <c:pt idx="92">
                  <c:v>33007</c:v>
                </c:pt>
                <c:pt idx="93">
                  <c:v>33008</c:v>
                </c:pt>
                <c:pt idx="94">
                  <c:v>33009</c:v>
                </c:pt>
                <c:pt idx="95">
                  <c:v>33010</c:v>
                </c:pt>
                <c:pt idx="96">
                  <c:v>33011</c:v>
                </c:pt>
                <c:pt idx="97">
                  <c:v>33014</c:v>
                </c:pt>
                <c:pt idx="98">
                  <c:v>33015</c:v>
                </c:pt>
                <c:pt idx="99">
                  <c:v>33016</c:v>
                </c:pt>
                <c:pt idx="100">
                  <c:v>33017</c:v>
                </c:pt>
                <c:pt idx="101">
                  <c:v>33018</c:v>
                </c:pt>
                <c:pt idx="102">
                  <c:v>33022</c:v>
                </c:pt>
                <c:pt idx="103">
                  <c:v>33023</c:v>
                </c:pt>
                <c:pt idx="104">
                  <c:v>33024</c:v>
                </c:pt>
                <c:pt idx="105">
                  <c:v>33025</c:v>
                </c:pt>
                <c:pt idx="106">
                  <c:v>33028</c:v>
                </c:pt>
                <c:pt idx="107">
                  <c:v>33029</c:v>
                </c:pt>
                <c:pt idx="108">
                  <c:v>33030</c:v>
                </c:pt>
                <c:pt idx="109">
                  <c:v>33031</c:v>
                </c:pt>
                <c:pt idx="110">
                  <c:v>33032</c:v>
                </c:pt>
                <c:pt idx="111">
                  <c:v>33035</c:v>
                </c:pt>
                <c:pt idx="112">
                  <c:v>33036</c:v>
                </c:pt>
                <c:pt idx="113">
                  <c:v>33037</c:v>
                </c:pt>
                <c:pt idx="114">
                  <c:v>33038</c:v>
                </c:pt>
                <c:pt idx="115">
                  <c:v>33039</c:v>
                </c:pt>
                <c:pt idx="116">
                  <c:v>33042</c:v>
                </c:pt>
                <c:pt idx="117">
                  <c:v>33043</c:v>
                </c:pt>
                <c:pt idx="118">
                  <c:v>33044</c:v>
                </c:pt>
                <c:pt idx="119">
                  <c:v>33045</c:v>
                </c:pt>
                <c:pt idx="120">
                  <c:v>33046</c:v>
                </c:pt>
                <c:pt idx="121">
                  <c:v>33049</c:v>
                </c:pt>
                <c:pt idx="122">
                  <c:v>33050</c:v>
                </c:pt>
                <c:pt idx="123">
                  <c:v>33051</c:v>
                </c:pt>
                <c:pt idx="124">
                  <c:v>33052</c:v>
                </c:pt>
                <c:pt idx="125">
                  <c:v>33053</c:v>
                </c:pt>
                <c:pt idx="126">
                  <c:v>33056</c:v>
                </c:pt>
                <c:pt idx="127">
                  <c:v>33057</c:v>
                </c:pt>
                <c:pt idx="128">
                  <c:v>33059</c:v>
                </c:pt>
                <c:pt idx="129">
                  <c:v>33060</c:v>
                </c:pt>
                <c:pt idx="130">
                  <c:v>33063</c:v>
                </c:pt>
                <c:pt idx="131">
                  <c:v>33064</c:v>
                </c:pt>
                <c:pt idx="132">
                  <c:v>33065</c:v>
                </c:pt>
                <c:pt idx="133">
                  <c:v>33066</c:v>
                </c:pt>
                <c:pt idx="134">
                  <c:v>33067</c:v>
                </c:pt>
                <c:pt idx="135">
                  <c:v>33070</c:v>
                </c:pt>
                <c:pt idx="136">
                  <c:v>33071</c:v>
                </c:pt>
                <c:pt idx="137">
                  <c:v>33072</c:v>
                </c:pt>
                <c:pt idx="138">
                  <c:v>33073</c:v>
                </c:pt>
                <c:pt idx="139">
                  <c:v>33074</c:v>
                </c:pt>
                <c:pt idx="140">
                  <c:v>33077</c:v>
                </c:pt>
                <c:pt idx="141">
                  <c:v>33078</c:v>
                </c:pt>
                <c:pt idx="142">
                  <c:v>33079</c:v>
                </c:pt>
                <c:pt idx="143">
                  <c:v>33080</c:v>
                </c:pt>
                <c:pt idx="144">
                  <c:v>33081</c:v>
                </c:pt>
                <c:pt idx="145">
                  <c:v>33084</c:v>
                </c:pt>
                <c:pt idx="146">
                  <c:v>33085</c:v>
                </c:pt>
                <c:pt idx="147">
                  <c:v>33086</c:v>
                </c:pt>
                <c:pt idx="148">
                  <c:v>33087</c:v>
                </c:pt>
                <c:pt idx="149">
                  <c:v>33088</c:v>
                </c:pt>
                <c:pt idx="150">
                  <c:v>33091</c:v>
                </c:pt>
                <c:pt idx="151">
                  <c:v>33092</c:v>
                </c:pt>
                <c:pt idx="152">
                  <c:v>33093</c:v>
                </c:pt>
                <c:pt idx="153">
                  <c:v>33094</c:v>
                </c:pt>
                <c:pt idx="154">
                  <c:v>33095</c:v>
                </c:pt>
                <c:pt idx="155">
                  <c:v>33098</c:v>
                </c:pt>
                <c:pt idx="156">
                  <c:v>33099</c:v>
                </c:pt>
                <c:pt idx="157">
                  <c:v>33100</c:v>
                </c:pt>
                <c:pt idx="158">
                  <c:v>33101</c:v>
                </c:pt>
                <c:pt idx="159">
                  <c:v>33102</c:v>
                </c:pt>
                <c:pt idx="160">
                  <c:v>33105</c:v>
                </c:pt>
                <c:pt idx="161">
                  <c:v>33106</c:v>
                </c:pt>
                <c:pt idx="162">
                  <c:v>33107</c:v>
                </c:pt>
                <c:pt idx="163">
                  <c:v>33108</c:v>
                </c:pt>
                <c:pt idx="164">
                  <c:v>33109</c:v>
                </c:pt>
                <c:pt idx="165">
                  <c:v>33112</c:v>
                </c:pt>
                <c:pt idx="166">
                  <c:v>33113</c:v>
                </c:pt>
                <c:pt idx="167">
                  <c:v>33114</c:v>
                </c:pt>
                <c:pt idx="168">
                  <c:v>33115</c:v>
                </c:pt>
                <c:pt idx="169">
                  <c:v>33116</c:v>
                </c:pt>
                <c:pt idx="170">
                  <c:v>33120</c:v>
                </c:pt>
                <c:pt idx="171">
                  <c:v>33121</c:v>
                </c:pt>
                <c:pt idx="172">
                  <c:v>33122</c:v>
                </c:pt>
                <c:pt idx="173">
                  <c:v>33123</c:v>
                </c:pt>
                <c:pt idx="174">
                  <c:v>33126</c:v>
                </c:pt>
                <c:pt idx="175">
                  <c:v>33127</c:v>
                </c:pt>
                <c:pt idx="176">
                  <c:v>33128</c:v>
                </c:pt>
                <c:pt idx="177">
                  <c:v>33129</c:v>
                </c:pt>
                <c:pt idx="178">
                  <c:v>33130</c:v>
                </c:pt>
                <c:pt idx="179">
                  <c:v>33133</c:v>
                </c:pt>
                <c:pt idx="180">
                  <c:v>33134</c:v>
                </c:pt>
                <c:pt idx="181">
                  <c:v>33135</c:v>
                </c:pt>
                <c:pt idx="182">
                  <c:v>33136</c:v>
                </c:pt>
                <c:pt idx="183">
                  <c:v>33137</c:v>
                </c:pt>
                <c:pt idx="184">
                  <c:v>33140</c:v>
                </c:pt>
                <c:pt idx="185">
                  <c:v>33141</c:v>
                </c:pt>
                <c:pt idx="186">
                  <c:v>33142</c:v>
                </c:pt>
                <c:pt idx="187">
                  <c:v>33143</c:v>
                </c:pt>
                <c:pt idx="188">
                  <c:v>33144</c:v>
                </c:pt>
                <c:pt idx="189">
                  <c:v>33147</c:v>
                </c:pt>
                <c:pt idx="190">
                  <c:v>33148</c:v>
                </c:pt>
                <c:pt idx="191">
                  <c:v>33149</c:v>
                </c:pt>
                <c:pt idx="192">
                  <c:v>33150</c:v>
                </c:pt>
                <c:pt idx="193">
                  <c:v>33151</c:v>
                </c:pt>
                <c:pt idx="194">
                  <c:v>33154</c:v>
                </c:pt>
                <c:pt idx="195">
                  <c:v>33155</c:v>
                </c:pt>
                <c:pt idx="196">
                  <c:v>33156</c:v>
                </c:pt>
                <c:pt idx="197">
                  <c:v>33157</c:v>
                </c:pt>
                <c:pt idx="198">
                  <c:v>33158</c:v>
                </c:pt>
                <c:pt idx="199">
                  <c:v>33161</c:v>
                </c:pt>
                <c:pt idx="200">
                  <c:v>33162</c:v>
                </c:pt>
                <c:pt idx="201">
                  <c:v>33163</c:v>
                </c:pt>
                <c:pt idx="202">
                  <c:v>33164</c:v>
                </c:pt>
                <c:pt idx="203">
                  <c:v>33165</c:v>
                </c:pt>
                <c:pt idx="204">
                  <c:v>33168</c:v>
                </c:pt>
                <c:pt idx="205">
                  <c:v>33169</c:v>
                </c:pt>
                <c:pt idx="206">
                  <c:v>33170</c:v>
                </c:pt>
                <c:pt idx="207">
                  <c:v>33171</c:v>
                </c:pt>
                <c:pt idx="208">
                  <c:v>33172</c:v>
                </c:pt>
                <c:pt idx="209">
                  <c:v>33175</c:v>
                </c:pt>
                <c:pt idx="210">
                  <c:v>33176</c:v>
                </c:pt>
                <c:pt idx="211">
                  <c:v>33177</c:v>
                </c:pt>
                <c:pt idx="212">
                  <c:v>33178</c:v>
                </c:pt>
                <c:pt idx="213">
                  <c:v>33179</c:v>
                </c:pt>
                <c:pt idx="214">
                  <c:v>33182</c:v>
                </c:pt>
                <c:pt idx="215">
                  <c:v>33183</c:v>
                </c:pt>
                <c:pt idx="216">
                  <c:v>33184</c:v>
                </c:pt>
                <c:pt idx="217">
                  <c:v>33185</c:v>
                </c:pt>
                <c:pt idx="218">
                  <c:v>33186</c:v>
                </c:pt>
                <c:pt idx="219">
                  <c:v>33189</c:v>
                </c:pt>
                <c:pt idx="220">
                  <c:v>33190</c:v>
                </c:pt>
                <c:pt idx="221">
                  <c:v>33191</c:v>
                </c:pt>
                <c:pt idx="222">
                  <c:v>33192</c:v>
                </c:pt>
                <c:pt idx="223">
                  <c:v>33193</c:v>
                </c:pt>
                <c:pt idx="224">
                  <c:v>33196</c:v>
                </c:pt>
                <c:pt idx="225">
                  <c:v>33197</c:v>
                </c:pt>
                <c:pt idx="226">
                  <c:v>33198</c:v>
                </c:pt>
                <c:pt idx="227">
                  <c:v>33200</c:v>
                </c:pt>
                <c:pt idx="228">
                  <c:v>33203</c:v>
                </c:pt>
                <c:pt idx="229">
                  <c:v>33204</c:v>
                </c:pt>
                <c:pt idx="230">
                  <c:v>33205</c:v>
                </c:pt>
                <c:pt idx="231">
                  <c:v>33206</c:v>
                </c:pt>
                <c:pt idx="232">
                  <c:v>33207</c:v>
                </c:pt>
                <c:pt idx="233">
                  <c:v>33210</c:v>
                </c:pt>
                <c:pt idx="234">
                  <c:v>33211</c:v>
                </c:pt>
                <c:pt idx="235">
                  <c:v>33212</c:v>
                </c:pt>
                <c:pt idx="236">
                  <c:v>33213</c:v>
                </c:pt>
                <c:pt idx="237">
                  <c:v>33214</c:v>
                </c:pt>
                <c:pt idx="238">
                  <c:v>33217</c:v>
                </c:pt>
                <c:pt idx="239">
                  <c:v>33218</c:v>
                </c:pt>
                <c:pt idx="240">
                  <c:v>33219</c:v>
                </c:pt>
                <c:pt idx="241">
                  <c:v>33220</c:v>
                </c:pt>
                <c:pt idx="242">
                  <c:v>33221</c:v>
                </c:pt>
                <c:pt idx="243">
                  <c:v>33224</c:v>
                </c:pt>
                <c:pt idx="244">
                  <c:v>33225</c:v>
                </c:pt>
                <c:pt idx="245">
                  <c:v>33226</c:v>
                </c:pt>
                <c:pt idx="246">
                  <c:v>33227</c:v>
                </c:pt>
                <c:pt idx="247">
                  <c:v>33228</c:v>
                </c:pt>
                <c:pt idx="248">
                  <c:v>33231</c:v>
                </c:pt>
                <c:pt idx="249">
                  <c:v>33233</c:v>
                </c:pt>
                <c:pt idx="250">
                  <c:v>33234</c:v>
                </c:pt>
                <c:pt idx="251">
                  <c:v>33235</c:v>
                </c:pt>
                <c:pt idx="252">
                  <c:v>33238</c:v>
                </c:pt>
                <c:pt idx="253">
                  <c:v>33240</c:v>
                </c:pt>
                <c:pt idx="254">
                  <c:v>33241</c:v>
                </c:pt>
                <c:pt idx="255">
                  <c:v>33242</c:v>
                </c:pt>
                <c:pt idx="256">
                  <c:v>33245</c:v>
                </c:pt>
                <c:pt idx="257">
                  <c:v>33246</c:v>
                </c:pt>
                <c:pt idx="258">
                  <c:v>33247</c:v>
                </c:pt>
                <c:pt idx="259">
                  <c:v>33248</c:v>
                </c:pt>
                <c:pt idx="260">
                  <c:v>33249</c:v>
                </c:pt>
                <c:pt idx="261">
                  <c:v>33252</c:v>
                </c:pt>
                <c:pt idx="262">
                  <c:v>33253</c:v>
                </c:pt>
                <c:pt idx="263">
                  <c:v>33254</c:v>
                </c:pt>
                <c:pt idx="264">
                  <c:v>33255</c:v>
                </c:pt>
                <c:pt idx="265">
                  <c:v>33256</c:v>
                </c:pt>
                <c:pt idx="266">
                  <c:v>33259</c:v>
                </c:pt>
                <c:pt idx="267">
                  <c:v>33260</c:v>
                </c:pt>
                <c:pt idx="268">
                  <c:v>33261</c:v>
                </c:pt>
                <c:pt idx="269">
                  <c:v>33262</c:v>
                </c:pt>
                <c:pt idx="270">
                  <c:v>33263</c:v>
                </c:pt>
                <c:pt idx="271">
                  <c:v>33266</c:v>
                </c:pt>
                <c:pt idx="272">
                  <c:v>33267</c:v>
                </c:pt>
                <c:pt idx="273">
                  <c:v>33268</c:v>
                </c:pt>
                <c:pt idx="274">
                  <c:v>33269</c:v>
                </c:pt>
                <c:pt idx="275">
                  <c:v>33270</c:v>
                </c:pt>
                <c:pt idx="276">
                  <c:v>33273</c:v>
                </c:pt>
                <c:pt idx="277">
                  <c:v>33274</c:v>
                </c:pt>
                <c:pt idx="278">
                  <c:v>33275</c:v>
                </c:pt>
                <c:pt idx="279">
                  <c:v>33276</c:v>
                </c:pt>
                <c:pt idx="280">
                  <c:v>33277</c:v>
                </c:pt>
                <c:pt idx="281">
                  <c:v>33280</c:v>
                </c:pt>
                <c:pt idx="282">
                  <c:v>33281</c:v>
                </c:pt>
                <c:pt idx="283">
                  <c:v>33282</c:v>
                </c:pt>
                <c:pt idx="284">
                  <c:v>33283</c:v>
                </c:pt>
                <c:pt idx="285">
                  <c:v>33284</c:v>
                </c:pt>
                <c:pt idx="286">
                  <c:v>33288</c:v>
                </c:pt>
                <c:pt idx="287">
                  <c:v>33289</c:v>
                </c:pt>
                <c:pt idx="288">
                  <c:v>33290</c:v>
                </c:pt>
                <c:pt idx="289">
                  <c:v>33291</c:v>
                </c:pt>
                <c:pt idx="290">
                  <c:v>33294</c:v>
                </c:pt>
                <c:pt idx="291">
                  <c:v>33295</c:v>
                </c:pt>
                <c:pt idx="292">
                  <c:v>33296</c:v>
                </c:pt>
                <c:pt idx="293">
                  <c:v>33297</c:v>
                </c:pt>
                <c:pt idx="294">
                  <c:v>33301</c:v>
                </c:pt>
                <c:pt idx="295">
                  <c:v>33302</c:v>
                </c:pt>
                <c:pt idx="296">
                  <c:v>33303</c:v>
                </c:pt>
                <c:pt idx="297">
                  <c:v>33304</c:v>
                </c:pt>
                <c:pt idx="298">
                  <c:v>33305</c:v>
                </c:pt>
                <c:pt idx="299">
                  <c:v>33308</c:v>
                </c:pt>
                <c:pt idx="300">
                  <c:v>33309</c:v>
                </c:pt>
                <c:pt idx="301">
                  <c:v>33310</c:v>
                </c:pt>
                <c:pt idx="302">
                  <c:v>33311</c:v>
                </c:pt>
                <c:pt idx="303">
                  <c:v>33312</c:v>
                </c:pt>
                <c:pt idx="304">
                  <c:v>33315</c:v>
                </c:pt>
                <c:pt idx="305">
                  <c:v>33316</c:v>
                </c:pt>
                <c:pt idx="306">
                  <c:v>33317</c:v>
                </c:pt>
                <c:pt idx="307">
                  <c:v>33318</c:v>
                </c:pt>
                <c:pt idx="308">
                  <c:v>33319</c:v>
                </c:pt>
                <c:pt idx="309">
                  <c:v>33322</c:v>
                </c:pt>
                <c:pt idx="310">
                  <c:v>33323</c:v>
                </c:pt>
                <c:pt idx="311">
                  <c:v>33324</c:v>
                </c:pt>
                <c:pt idx="312">
                  <c:v>33325</c:v>
                </c:pt>
                <c:pt idx="313">
                  <c:v>33329</c:v>
                </c:pt>
                <c:pt idx="314">
                  <c:v>33330</c:v>
                </c:pt>
                <c:pt idx="315">
                  <c:v>33331</c:v>
                </c:pt>
                <c:pt idx="316">
                  <c:v>33332</c:v>
                </c:pt>
                <c:pt idx="317">
                  <c:v>33333</c:v>
                </c:pt>
                <c:pt idx="318">
                  <c:v>33336</c:v>
                </c:pt>
                <c:pt idx="319">
                  <c:v>33337</c:v>
                </c:pt>
                <c:pt idx="320">
                  <c:v>33338</c:v>
                </c:pt>
                <c:pt idx="321">
                  <c:v>33339</c:v>
                </c:pt>
                <c:pt idx="322">
                  <c:v>33340</c:v>
                </c:pt>
                <c:pt idx="323">
                  <c:v>33343</c:v>
                </c:pt>
                <c:pt idx="324">
                  <c:v>33344</c:v>
                </c:pt>
                <c:pt idx="325">
                  <c:v>33345</c:v>
                </c:pt>
                <c:pt idx="326">
                  <c:v>33346</c:v>
                </c:pt>
                <c:pt idx="327">
                  <c:v>33347</c:v>
                </c:pt>
                <c:pt idx="328">
                  <c:v>33350</c:v>
                </c:pt>
                <c:pt idx="329">
                  <c:v>33351</c:v>
                </c:pt>
                <c:pt idx="330">
                  <c:v>33352</c:v>
                </c:pt>
                <c:pt idx="331">
                  <c:v>33353</c:v>
                </c:pt>
                <c:pt idx="332">
                  <c:v>33354</c:v>
                </c:pt>
                <c:pt idx="333">
                  <c:v>33357</c:v>
                </c:pt>
                <c:pt idx="334">
                  <c:v>33358</c:v>
                </c:pt>
                <c:pt idx="335">
                  <c:v>33359</c:v>
                </c:pt>
                <c:pt idx="336">
                  <c:v>33360</c:v>
                </c:pt>
                <c:pt idx="337">
                  <c:v>33361</c:v>
                </c:pt>
                <c:pt idx="338">
                  <c:v>33364</c:v>
                </c:pt>
                <c:pt idx="339">
                  <c:v>33365</c:v>
                </c:pt>
                <c:pt idx="340">
                  <c:v>33366</c:v>
                </c:pt>
                <c:pt idx="341">
                  <c:v>33367</c:v>
                </c:pt>
                <c:pt idx="342">
                  <c:v>33368</c:v>
                </c:pt>
                <c:pt idx="343">
                  <c:v>33371</c:v>
                </c:pt>
                <c:pt idx="344">
                  <c:v>33372</c:v>
                </c:pt>
                <c:pt idx="345">
                  <c:v>33373</c:v>
                </c:pt>
                <c:pt idx="346">
                  <c:v>33374</c:v>
                </c:pt>
                <c:pt idx="347">
                  <c:v>33375</c:v>
                </c:pt>
                <c:pt idx="348">
                  <c:v>33378</c:v>
                </c:pt>
                <c:pt idx="349">
                  <c:v>33379</c:v>
                </c:pt>
                <c:pt idx="350">
                  <c:v>33380</c:v>
                </c:pt>
                <c:pt idx="351">
                  <c:v>33381</c:v>
                </c:pt>
                <c:pt idx="352">
                  <c:v>33382</c:v>
                </c:pt>
                <c:pt idx="353">
                  <c:v>33386</c:v>
                </c:pt>
                <c:pt idx="354">
                  <c:v>33387</c:v>
                </c:pt>
                <c:pt idx="355">
                  <c:v>33388</c:v>
                </c:pt>
                <c:pt idx="356">
                  <c:v>33389</c:v>
                </c:pt>
                <c:pt idx="357">
                  <c:v>33392</c:v>
                </c:pt>
                <c:pt idx="358">
                  <c:v>33393</c:v>
                </c:pt>
                <c:pt idx="359">
                  <c:v>33394</c:v>
                </c:pt>
                <c:pt idx="360">
                  <c:v>33395</c:v>
                </c:pt>
                <c:pt idx="361">
                  <c:v>33396</c:v>
                </c:pt>
                <c:pt idx="362">
                  <c:v>33399</c:v>
                </c:pt>
                <c:pt idx="363">
                  <c:v>33400</c:v>
                </c:pt>
                <c:pt idx="364">
                  <c:v>33401</c:v>
                </c:pt>
                <c:pt idx="365">
                  <c:v>33402</c:v>
                </c:pt>
                <c:pt idx="366">
                  <c:v>33403</c:v>
                </c:pt>
                <c:pt idx="367">
                  <c:v>33406</c:v>
                </c:pt>
                <c:pt idx="368">
                  <c:v>33407</c:v>
                </c:pt>
                <c:pt idx="369">
                  <c:v>33408</c:v>
                </c:pt>
                <c:pt idx="370">
                  <c:v>33409</c:v>
                </c:pt>
                <c:pt idx="371">
                  <c:v>33410</c:v>
                </c:pt>
                <c:pt idx="372">
                  <c:v>33413</c:v>
                </c:pt>
                <c:pt idx="373">
                  <c:v>33414</c:v>
                </c:pt>
                <c:pt idx="374">
                  <c:v>33415</c:v>
                </c:pt>
                <c:pt idx="375">
                  <c:v>33416</c:v>
                </c:pt>
                <c:pt idx="376">
                  <c:v>33417</c:v>
                </c:pt>
                <c:pt idx="377">
                  <c:v>33420</c:v>
                </c:pt>
                <c:pt idx="378">
                  <c:v>33421</c:v>
                </c:pt>
                <c:pt idx="379">
                  <c:v>33422</c:v>
                </c:pt>
                <c:pt idx="380">
                  <c:v>33424</c:v>
                </c:pt>
                <c:pt idx="381">
                  <c:v>33427</c:v>
                </c:pt>
                <c:pt idx="382">
                  <c:v>33428</c:v>
                </c:pt>
                <c:pt idx="383">
                  <c:v>33429</c:v>
                </c:pt>
                <c:pt idx="384">
                  <c:v>33430</c:v>
                </c:pt>
                <c:pt idx="385">
                  <c:v>33431</c:v>
                </c:pt>
                <c:pt idx="386">
                  <c:v>33434</c:v>
                </c:pt>
                <c:pt idx="387">
                  <c:v>33435</c:v>
                </c:pt>
                <c:pt idx="388">
                  <c:v>33436</c:v>
                </c:pt>
                <c:pt idx="389">
                  <c:v>33437</c:v>
                </c:pt>
                <c:pt idx="390">
                  <c:v>33438</c:v>
                </c:pt>
                <c:pt idx="391">
                  <c:v>33441</c:v>
                </c:pt>
                <c:pt idx="392">
                  <c:v>33442</c:v>
                </c:pt>
                <c:pt idx="393">
                  <c:v>33443</c:v>
                </c:pt>
                <c:pt idx="394">
                  <c:v>33444</c:v>
                </c:pt>
                <c:pt idx="395">
                  <c:v>33445</c:v>
                </c:pt>
                <c:pt idx="396">
                  <c:v>33448</c:v>
                </c:pt>
                <c:pt idx="397">
                  <c:v>33449</c:v>
                </c:pt>
                <c:pt idx="398">
                  <c:v>33450</c:v>
                </c:pt>
                <c:pt idx="399">
                  <c:v>33451</c:v>
                </c:pt>
                <c:pt idx="400">
                  <c:v>33452</c:v>
                </c:pt>
                <c:pt idx="401">
                  <c:v>33455</c:v>
                </c:pt>
                <c:pt idx="402">
                  <c:v>33456</c:v>
                </c:pt>
                <c:pt idx="403">
                  <c:v>33457</c:v>
                </c:pt>
                <c:pt idx="404">
                  <c:v>33458</c:v>
                </c:pt>
                <c:pt idx="405">
                  <c:v>33459</c:v>
                </c:pt>
                <c:pt idx="406">
                  <c:v>33462</c:v>
                </c:pt>
                <c:pt idx="407">
                  <c:v>33463</c:v>
                </c:pt>
                <c:pt idx="408">
                  <c:v>33464</c:v>
                </c:pt>
                <c:pt idx="409">
                  <c:v>33465</c:v>
                </c:pt>
                <c:pt idx="410">
                  <c:v>33466</c:v>
                </c:pt>
                <c:pt idx="411">
                  <c:v>33469</c:v>
                </c:pt>
                <c:pt idx="412">
                  <c:v>33470</c:v>
                </c:pt>
                <c:pt idx="413">
                  <c:v>33471</c:v>
                </c:pt>
                <c:pt idx="414">
                  <c:v>33472</c:v>
                </c:pt>
                <c:pt idx="415">
                  <c:v>33473</c:v>
                </c:pt>
                <c:pt idx="416">
                  <c:v>33476</c:v>
                </c:pt>
                <c:pt idx="417">
                  <c:v>33477</c:v>
                </c:pt>
                <c:pt idx="418">
                  <c:v>33478</c:v>
                </c:pt>
                <c:pt idx="419">
                  <c:v>33479</c:v>
                </c:pt>
                <c:pt idx="420">
                  <c:v>33480</c:v>
                </c:pt>
                <c:pt idx="421">
                  <c:v>33484</c:v>
                </c:pt>
                <c:pt idx="422">
                  <c:v>33485</c:v>
                </c:pt>
                <c:pt idx="423">
                  <c:v>33486</c:v>
                </c:pt>
                <c:pt idx="424">
                  <c:v>33487</c:v>
                </c:pt>
                <c:pt idx="425">
                  <c:v>33490</c:v>
                </c:pt>
                <c:pt idx="426">
                  <c:v>33491</c:v>
                </c:pt>
                <c:pt idx="427">
                  <c:v>33492</c:v>
                </c:pt>
                <c:pt idx="428">
                  <c:v>33493</c:v>
                </c:pt>
                <c:pt idx="429">
                  <c:v>33494</c:v>
                </c:pt>
                <c:pt idx="430">
                  <c:v>33497</c:v>
                </c:pt>
                <c:pt idx="431">
                  <c:v>33498</c:v>
                </c:pt>
                <c:pt idx="432">
                  <c:v>33499</c:v>
                </c:pt>
                <c:pt idx="433">
                  <c:v>33500</c:v>
                </c:pt>
                <c:pt idx="434">
                  <c:v>33501</c:v>
                </c:pt>
                <c:pt idx="435">
                  <c:v>33504</c:v>
                </c:pt>
                <c:pt idx="436">
                  <c:v>33505</c:v>
                </c:pt>
                <c:pt idx="437">
                  <c:v>33506</c:v>
                </c:pt>
                <c:pt idx="438">
                  <c:v>33507</c:v>
                </c:pt>
                <c:pt idx="439">
                  <c:v>33508</c:v>
                </c:pt>
                <c:pt idx="440">
                  <c:v>33511</c:v>
                </c:pt>
                <c:pt idx="441">
                  <c:v>33512</c:v>
                </c:pt>
                <c:pt idx="442">
                  <c:v>33513</c:v>
                </c:pt>
                <c:pt idx="443">
                  <c:v>33514</c:v>
                </c:pt>
                <c:pt idx="444">
                  <c:v>33515</c:v>
                </c:pt>
                <c:pt idx="445">
                  <c:v>33518</c:v>
                </c:pt>
                <c:pt idx="446">
                  <c:v>33519</c:v>
                </c:pt>
                <c:pt idx="447">
                  <c:v>33520</c:v>
                </c:pt>
                <c:pt idx="448">
                  <c:v>33521</c:v>
                </c:pt>
                <c:pt idx="449">
                  <c:v>33522</c:v>
                </c:pt>
                <c:pt idx="450">
                  <c:v>33525</c:v>
                </c:pt>
                <c:pt idx="451">
                  <c:v>33526</c:v>
                </c:pt>
                <c:pt idx="452">
                  <c:v>33527</c:v>
                </c:pt>
                <c:pt idx="453">
                  <c:v>33528</c:v>
                </c:pt>
                <c:pt idx="454">
                  <c:v>33529</c:v>
                </c:pt>
                <c:pt idx="455">
                  <c:v>33532</c:v>
                </c:pt>
                <c:pt idx="456">
                  <c:v>33533</c:v>
                </c:pt>
                <c:pt idx="457">
                  <c:v>33534</c:v>
                </c:pt>
                <c:pt idx="458">
                  <c:v>33535</c:v>
                </c:pt>
                <c:pt idx="459">
                  <c:v>33536</c:v>
                </c:pt>
                <c:pt idx="460">
                  <c:v>33539</c:v>
                </c:pt>
                <c:pt idx="461">
                  <c:v>33540</c:v>
                </c:pt>
                <c:pt idx="462">
                  <c:v>33541</c:v>
                </c:pt>
                <c:pt idx="463">
                  <c:v>33542</c:v>
                </c:pt>
                <c:pt idx="464">
                  <c:v>33543</c:v>
                </c:pt>
                <c:pt idx="465">
                  <c:v>33546</c:v>
                </c:pt>
                <c:pt idx="466">
                  <c:v>33547</c:v>
                </c:pt>
                <c:pt idx="467">
                  <c:v>33548</c:v>
                </c:pt>
                <c:pt idx="468">
                  <c:v>33549</c:v>
                </c:pt>
                <c:pt idx="469">
                  <c:v>33550</c:v>
                </c:pt>
                <c:pt idx="470">
                  <c:v>33553</c:v>
                </c:pt>
                <c:pt idx="471">
                  <c:v>33554</c:v>
                </c:pt>
                <c:pt idx="472">
                  <c:v>33555</c:v>
                </c:pt>
                <c:pt idx="473">
                  <c:v>33556</c:v>
                </c:pt>
                <c:pt idx="474">
                  <c:v>33557</c:v>
                </c:pt>
                <c:pt idx="475">
                  <c:v>33560</c:v>
                </c:pt>
                <c:pt idx="476">
                  <c:v>33561</c:v>
                </c:pt>
                <c:pt idx="477">
                  <c:v>33562</c:v>
                </c:pt>
                <c:pt idx="478">
                  <c:v>33563</c:v>
                </c:pt>
                <c:pt idx="479">
                  <c:v>33564</c:v>
                </c:pt>
                <c:pt idx="480">
                  <c:v>33567</c:v>
                </c:pt>
                <c:pt idx="481">
                  <c:v>33568</c:v>
                </c:pt>
                <c:pt idx="482">
                  <c:v>33569</c:v>
                </c:pt>
                <c:pt idx="483">
                  <c:v>33571</c:v>
                </c:pt>
                <c:pt idx="484">
                  <c:v>33574</c:v>
                </c:pt>
                <c:pt idx="485">
                  <c:v>33575</c:v>
                </c:pt>
                <c:pt idx="486">
                  <c:v>33576</c:v>
                </c:pt>
                <c:pt idx="487">
                  <c:v>33577</c:v>
                </c:pt>
                <c:pt idx="488">
                  <c:v>33578</c:v>
                </c:pt>
                <c:pt idx="489">
                  <c:v>33581</c:v>
                </c:pt>
                <c:pt idx="490">
                  <c:v>33582</c:v>
                </c:pt>
                <c:pt idx="491">
                  <c:v>33583</c:v>
                </c:pt>
                <c:pt idx="492">
                  <c:v>33584</c:v>
                </c:pt>
                <c:pt idx="493">
                  <c:v>33585</c:v>
                </c:pt>
                <c:pt idx="494">
                  <c:v>33588</c:v>
                </c:pt>
                <c:pt idx="495">
                  <c:v>33589</c:v>
                </c:pt>
                <c:pt idx="496">
                  <c:v>33590</c:v>
                </c:pt>
                <c:pt idx="497">
                  <c:v>33591</c:v>
                </c:pt>
                <c:pt idx="498">
                  <c:v>33592</c:v>
                </c:pt>
                <c:pt idx="499">
                  <c:v>33595</c:v>
                </c:pt>
                <c:pt idx="500">
                  <c:v>33596</c:v>
                </c:pt>
                <c:pt idx="501">
                  <c:v>33598</c:v>
                </c:pt>
                <c:pt idx="502">
                  <c:v>33599</c:v>
                </c:pt>
                <c:pt idx="503">
                  <c:v>33602</c:v>
                </c:pt>
                <c:pt idx="504">
                  <c:v>33603</c:v>
                </c:pt>
                <c:pt idx="505">
                  <c:v>33605</c:v>
                </c:pt>
                <c:pt idx="506">
                  <c:v>33606</c:v>
                </c:pt>
                <c:pt idx="507">
                  <c:v>33609</c:v>
                </c:pt>
                <c:pt idx="508">
                  <c:v>33610</c:v>
                </c:pt>
                <c:pt idx="509">
                  <c:v>33611</c:v>
                </c:pt>
                <c:pt idx="510">
                  <c:v>33612</c:v>
                </c:pt>
                <c:pt idx="511">
                  <c:v>33613</c:v>
                </c:pt>
                <c:pt idx="512">
                  <c:v>33616</c:v>
                </c:pt>
                <c:pt idx="513">
                  <c:v>33617</c:v>
                </c:pt>
                <c:pt idx="514">
                  <c:v>33618</c:v>
                </c:pt>
                <c:pt idx="515">
                  <c:v>33619</c:v>
                </c:pt>
                <c:pt idx="516">
                  <c:v>33620</c:v>
                </c:pt>
                <c:pt idx="517">
                  <c:v>33623</c:v>
                </c:pt>
                <c:pt idx="518">
                  <c:v>33624</c:v>
                </c:pt>
                <c:pt idx="519">
                  <c:v>33625</c:v>
                </c:pt>
                <c:pt idx="520">
                  <c:v>33626</c:v>
                </c:pt>
                <c:pt idx="521">
                  <c:v>33627</c:v>
                </c:pt>
                <c:pt idx="522">
                  <c:v>33630</c:v>
                </c:pt>
                <c:pt idx="523">
                  <c:v>33631</c:v>
                </c:pt>
                <c:pt idx="524">
                  <c:v>33632</c:v>
                </c:pt>
                <c:pt idx="525">
                  <c:v>33633</c:v>
                </c:pt>
                <c:pt idx="526">
                  <c:v>33634</c:v>
                </c:pt>
                <c:pt idx="527">
                  <c:v>33637</c:v>
                </c:pt>
                <c:pt idx="528">
                  <c:v>33638</c:v>
                </c:pt>
                <c:pt idx="529">
                  <c:v>33639</c:v>
                </c:pt>
                <c:pt idx="530">
                  <c:v>33640</c:v>
                </c:pt>
                <c:pt idx="531">
                  <c:v>33641</c:v>
                </c:pt>
                <c:pt idx="532">
                  <c:v>33644</c:v>
                </c:pt>
                <c:pt idx="533">
                  <c:v>33645</c:v>
                </c:pt>
                <c:pt idx="534">
                  <c:v>33646</c:v>
                </c:pt>
                <c:pt idx="535">
                  <c:v>33647</c:v>
                </c:pt>
                <c:pt idx="536">
                  <c:v>33648</c:v>
                </c:pt>
                <c:pt idx="537">
                  <c:v>33652</c:v>
                </c:pt>
                <c:pt idx="538">
                  <c:v>33653</c:v>
                </c:pt>
                <c:pt idx="539">
                  <c:v>33654</c:v>
                </c:pt>
                <c:pt idx="540">
                  <c:v>33655</c:v>
                </c:pt>
                <c:pt idx="541">
                  <c:v>33658</c:v>
                </c:pt>
                <c:pt idx="542">
                  <c:v>33659</c:v>
                </c:pt>
                <c:pt idx="543">
                  <c:v>33660</c:v>
                </c:pt>
                <c:pt idx="544">
                  <c:v>33661</c:v>
                </c:pt>
                <c:pt idx="545">
                  <c:v>33662</c:v>
                </c:pt>
                <c:pt idx="546">
                  <c:v>33665</c:v>
                </c:pt>
                <c:pt idx="547">
                  <c:v>33666</c:v>
                </c:pt>
                <c:pt idx="548">
                  <c:v>33667</c:v>
                </c:pt>
                <c:pt idx="549">
                  <c:v>33668</c:v>
                </c:pt>
                <c:pt idx="550">
                  <c:v>33669</c:v>
                </c:pt>
                <c:pt idx="551">
                  <c:v>33672</c:v>
                </c:pt>
                <c:pt idx="552">
                  <c:v>33673</c:v>
                </c:pt>
                <c:pt idx="553">
                  <c:v>33674</c:v>
                </c:pt>
                <c:pt idx="554">
                  <c:v>33675</c:v>
                </c:pt>
                <c:pt idx="555">
                  <c:v>33676</c:v>
                </c:pt>
                <c:pt idx="556">
                  <c:v>33679</c:v>
                </c:pt>
                <c:pt idx="557">
                  <c:v>33680</c:v>
                </c:pt>
                <c:pt idx="558">
                  <c:v>33681</c:v>
                </c:pt>
                <c:pt idx="559">
                  <c:v>33682</c:v>
                </c:pt>
                <c:pt idx="560">
                  <c:v>33683</c:v>
                </c:pt>
                <c:pt idx="561">
                  <c:v>33686</c:v>
                </c:pt>
                <c:pt idx="562">
                  <c:v>33687</c:v>
                </c:pt>
                <c:pt idx="563">
                  <c:v>33688</c:v>
                </c:pt>
                <c:pt idx="564">
                  <c:v>33689</c:v>
                </c:pt>
                <c:pt idx="565">
                  <c:v>33690</c:v>
                </c:pt>
                <c:pt idx="566">
                  <c:v>33693</c:v>
                </c:pt>
                <c:pt idx="567">
                  <c:v>33694</c:v>
                </c:pt>
                <c:pt idx="568">
                  <c:v>33695</c:v>
                </c:pt>
                <c:pt idx="569">
                  <c:v>33696</c:v>
                </c:pt>
                <c:pt idx="570">
                  <c:v>33697</c:v>
                </c:pt>
                <c:pt idx="571">
                  <c:v>33700</c:v>
                </c:pt>
                <c:pt idx="572">
                  <c:v>33701</c:v>
                </c:pt>
                <c:pt idx="573">
                  <c:v>33702</c:v>
                </c:pt>
                <c:pt idx="574">
                  <c:v>33703</c:v>
                </c:pt>
                <c:pt idx="575">
                  <c:v>33704</c:v>
                </c:pt>
                <c:pt idx="576">
                  <c:v>33707</c:v>
                </c:pt>
                <c:pt idx="577">
                  <c:v>33708</c:v>
                </c:pt>
                <c:pt idx="578">
                  <c:v>33709</c:v>
                </c:pt>
                <c:pt idx="579">
                  <c:v>33710</c:v>
                </c:pt>
                <c:pt idx="580">
                  <c:v>33714</c:v>
                </c:pt>
                <c:pt idx="581">
                  <c:v>33715</c:v>
                </c:pt>
                <c:pt idx="582">
                  <c:v>33716</c:v>
                </c:pt>
                <c:pt idx="583">
                  <c:v>33717</c:v>
                </c:pt>
                <c:pt idx="584">
                  <c:v>33718</c:v>
                </c:pt>
                <c:pt idx="585">
                  <c:v>33721</c:v>
                </c:pt>
                <c:pt idx="586">
                  <c:v>33722</c:v>
                </c:pt>
                <c:pt idx="587">
                  <c:v>33723</c:v>
                </c:pt>
                <c:pt idx="588">
                  <c:v>33724</c:v>
                </c:pt>
                <c:pt idx="589">
                  <c:v>33725</c:v>
                </c:pt>
                <c:pt idx="590">
                  <c:v>33728</c:v>
                </c:pt>
                <c:pt idx="591">
                  <c:v>33729</c:v>
                </c:pt>
                <c:pt idx="592">
                  <c:v>33730</c:v>
                </c:pt>
                <c:pt idx="593">
                  <c:v>33731</c:v>
                </c:pt>
                <c:pt idx="594">
                  <c:v>33732</c:v>
                </c:pt>
                <c:pt idx="595">
                  <c:v>33735</c:v>
                </c:pt>
                <c:pt idx="596">
                  <c:v>33736</c:v>
                </c:pt>
                <c:pt idx="597">
                  <c:v>33737</c:v>
                </c:pt>
                <c:pt idx="598">
                  <c:v>33738</c:v>
                </c:pt>
                <c:pt idx="599">
                  <c:v>33739</c:v>
                </c:pt>
                <c:pt idx="600">
                  <c:v>33742</c:v>
                </c:pt>
                <c:pt idx="601">
                  <c:v>33743</c:v>
                </c:pt>
                <c:pt idx="602">
                  <c:v>33744</c:v>
                </c:pt>
                <c:pt idx="603">
                  <c:v>33745</c:v>
                </c:pt>
                <c:pt idx="604">
                  <c:v>33746</c:v>
                </c:pt>
                <c:pt idx="605">
                  <c:v>33750</c:v>
                </c:pt>
                <c:pt idx="606">
                  <c:v>33751</c:v>
                </c:pt>
                <c:pt idx="607">
                  <c:v>33752</c:v>
                </c:pt>
                <c:pt idx="608">
                  <c:v>33753</c:v>
                </c:pt>
                <c:pt idx="609">
                  <c:v>33756</c:v>
                </c:pt>
                <c:pt idx="610">
                  <c:v>33757</c:v>
                </c:pt>
                <c:pt idx="611">
                  <c:v>33758</c:v>
                </c:pt>
                <c:pt idx="612">
                  <c:v>33759</c:v>
                </c:pt>
                <c:pt idx="613">
                  <c:v>33760</c:v>
                </c:pt>
                <c:pt idx="614">
                  <c:v>33763</c:v>
                </c:pt>
                <c:pt idx="615">
                  <c:v>33764</c:v>
                </c:pt>
                <c:pt idx="616">
                  <c:v>33765</c:v>
                </c:pt>
                <c:pt idx="617">
                  <c:v>33766</c:v>
                </c:pt>
                <c:pt idx="618">
                  <c:v>33767</c:v>
                </c:pt>
                <c:pt idx="619">
                  <c:v>33770</c:v>
                </c:pt>
                <c:pt idx="620">
                  <c:v>33771</c:v>
                </c:pt>
                <c:pt idx="621">
                  <c:v>33772</c:v>
                </c:pt>
                <c:pt idx="622">
                  <c:v>33773</c:v>
                </c:pt>
                <c:pt idx="623">
                  <c:v>33774</c:v>
                </c:pt>
                <c:pt idx="624">
                  <c:v>33777</c:v>
                </c:pt>
                <c:pt idx="625">
                  <c:v>33778</c:v>
                </c:pt>
                <c:pt idx="626">
                  <c:v>33779</c:v>
                </c:pt>
                <c:pt idx="627">
                  <c:v>33780</c:v>
                </c:pt>
                <c:pt idx="628">
                  <c:v>33781</c:v>
                </c:pt>
                <c:pt idx="629">
                  <c:v>33784</c:v>
                </c:pt>
                <c:pt idx="630">
                  <c:v>33785</c:v>
                </c:pt>
                <c:pt idx="631">
                  <c:v>33786</c:v>
                </c:pt>
                <c:pt idx="632">
                  <c:v>33787</c:v>
                </c:pt>
                <c:pt idx="633">
                  <c:v>33791</c:v>
                </c:pt>
                <c:pt idx="634">
                  <c:v>33792</c:v>
                </c:pt>
                <c:pt idx="635">
                  <c:v>33793</c:v>
                </c:pt>
                <c:pt idx="636">
                  <c:v>33794</c:v>
                </c:pt>
                <c:pt idx="637">
                  <c:v>33795</c:v>
                </c:pt>
                <c:pt idx="638">
                  <c:v>33798</c:v>
                </c:pt>
                <c:pt idx="639">
                  <c:v>33799</c:v>
                </c:pt>
                <c:pt idx="640">
                  <c:v>33800</c:v>
                </c:pt>
                <c:pt idx="641">
                  <c:v>33801</c:v>
                </c:pt>
                <c:pt idx="642">
                  <c:v>33802</c:v>
                </c:pt>
                <c:pt idx="643">
                  <c:v>33805</c:v>
                </c:pt>
                <c:pt idx="644">
                  <c:v>33806</c:v>
                </c:pt>
                <c:pt idx="645">
                  <c:v>33807</c:v>
                </c:pt>
                <c:pt idx="646">
                  <c:v>33808</c:v>
                </c:pt>
                <c:pt idx="647">
                  <c:v>33809</c:v>
                </c:pt>
                <c:pt idx="648">
                  <c:v>33812</c:v>
                </c:pt>
                <c:pt idx="649">
                  <c:v>33813</c:v>
                </c:pt>
                <c:pt idx="650">
                  <c:v>33814</c:v>
                </c:pt>
                <c:pt idx="651">
                  <c:v>33815</c:v>
                </c:pt>
                <c:pt idx="652">
                  <c:v>33816</c:v>
                </c:pt>
                <c:pt idx="653">
                  <c:v>33819</c:v>
                </c:pt>
                <c:pt idx="654">
                  <c:v>33820</c:v>
                </c:pt>
                <c:pt idx="655">
                  <c:v>33821</c:v>
                </c:pt>
                <c:pt idx="656">
                  <c:v>33822</c:v>
                </c:pt>
                <c:pt idx="657">
                  <c:v>33823</c:v>
                </c:pt>
                <c:pt idx="658">
                  <c:v>33826</c:v>
                </c:pt>
                <c:pt idx="659">
                  <c:v>33827</c:v>
                </c:pt>
                <c:pt idx="660">
                  <c:v>33828</c:v>
                </c:pt>
                <c:pt idx="661">
                  <c:v>33829</c:v>
                </c:pt>
                <c:pt idx="662">
                  <c:v>33830</c:v>
                </c:pt>
                <c:pt idx="663">
                  <c:v>33833</c:v>
                </c:pt>
                <c:pt idx="664">
                  <c:v>33834</c:v>
                </c:pt>
                <c:pt idx="665">
                  <c:v>33835</c:v>
                </c:pt>
                <c:pt idx="666">
                  <c:v>33836</c:v>
                </c:pt>
                <c:pt idx="667">
                  <c:v>33837</c:v>
                </c:pt>
                <c:pt idx="668">
                  <c:v>33840</c:v>
                </c:pt>
                <c:pt idx="669">
                  <c:v>33841</c:v>
                </c:pt>
                <c:pt idx="670">
                  <c:v>33842</c:v>
                </c:pt>
                <c:pt idx="671">
                  <c:v>33843</c:v>
                </c:pt>
                <c:pt idx="672">
                  <c:v>33844</c:v>
                </c:pt>
                <c:pt idx="673">
                  <c:v>33847</c:v>
                </c:pt>
                <c:pt idx="674">
                  <c:v>33848</c:v>
                </c:pt>
                <c:pt idx="675">
                  <c:v>33849</c:v>
                </c:pt>
                <c:pt idx="676">
                  <c:v>33850</c:v>
                </c:pt>
                <c:pt idx="677">
                  <c:v>33851</c:v>
                </c:pt>
                <c:pt idx="678">
                  <c:v>33855</c:v>
                </c:pt>
                <c:pt idx="679">
                  <c:v>33856</c:v>
                </c:pt>
                <c:pt idx="680">
                  <c:v>33857</c:v>
                </c:pt>
                <c:pt idx="681">
                  <c:v>33858</c:v>
                </c:pt>
                <c:pt idx="682">
                  <c:v>33861</c:v>
                </c:pt>
                <c:pt idx="683">
                  <c:v>33862</c:v>
                </c:pt>
                <c:pt idx="684">
                  <c:v>33863</c:v>
                </c:pt>
                <c:pt idx="685">
                  <c:v>33864</c:v>
                </c:pt>
                <c:pt idx="686">
                  <c:v>33865</c:v>
                </c:pt>
                <c:pt idx="687">
                  <c:v>33868</c:v>
                </c:pt>
                <c:pt idx="688">
                  <c:v>33869</c:v>
                </c:pt>
                <c:pt idx="689">
                  <c:v>33870</c:v>
                </c:pt>
                <c:pt idx="690">
                  <c:v>33871</c:v>
                </c:pt>
                <c:pt idx="691">
                  <c:v>33872</c:v>
                </c:pt>
                <c:pt idx="692">
                  <c:v>33875</c:v>
                </c:pt>
                <c:pt idx="693">
                  <c:v>33876</c:v>
                </c:pt>
                <c:pt idx="694">
                  <c:v>33877</c:v>
                </c:pt>
                <c:pt idx="695">
                  <c:v>33878</c:v>
                </c:pt>
                <c:pt idx="696">
                  <c:v>33879</c:v>
                </c:pt>
                <c:pt idx="697">
                  <c:v>33882</c:v>
                </c:pt>
                <c:pt idx="698">
                  <c:v>33883</c:v>
                </c:pt>
                <c:pt idx="699">
                  <c:v>33884</c:v>
                </c:pt>
                <c:pt idx="700">
                  <c:v>33885</c:v>
                </c:pt>
                <c:pt idx="701">
                  <c:v>33886</c:v>
                </c:pt>
                <c:pt idx="702">
                  <c:v>33889</c:v>
                </c:pt>
                <c:pt idx="703">
                  <c:v>33890</c:v>
                </c:pt>
                <c:pt idx="704">
                  <c:v>33891</c:v>
                </c:pt>
                <c:pt idx="705">
                  <c:v>33892</c:v>
                </c:pt>
                <c:pt idx="706">
                  <c:v>33893</c:v>
                </c:pt>
                <c:pt idx="707">
                  <c:v>33896</c:v>
                </c:pt>
                <c:pt idx="708">
                  <c:v>33897</c:v>
                </c:pt>
                <c:pt idx="709">
                  <c:v>33898</c:v>
                </c:pt>
                <c:pt idx="710">
                  <c:v>33899</c:v>
                </c:pt>
                <c:pt idx="711">
                  <c:v>33900</c:v>
                </c:pt>
                <c:pt idx="712">
                  <c:v>33903</c:v>
                </c:pt>
                <c:pt idx="713">
                  <c:v>33904</c:v>
                </c:pt>
                <c:pt idx="714">
                  <c:v>33905</c:v>
                </c:pt>
                <c:pt idx="715">
                  <c:v>33906</c:v>
                </c:pt>
                <c:pt idx="716">
                  <c:v>33907</c:v>
                </c:pt>
                <c:pt idx="717">
                  <c:v>33910</c:v>
                </c:pt>
                <c:pt idx="718">
                  <c:v>33911</c:v>
                </c:pt>
                <c:pt idx="719">
                  <c:v>33912</c:v>
                </c:pt>
                <c:pt idx="720">
                  <c:v>33913</c:v>
                </c:pt>
                <c:pt idx="721">
                  <c:v>33914</c:v>
                </c:pt>
                <c:pt idx="722">
                  <c:v>33917</c:v>
                </c:pt>
                <c:pt idx="723">
                  <c:v>33918</c:v>
                </c:pt>
                <c:pt idx="724">
                  <c:v>33919</c:v>
                </c:pt>
                <c:pt idx="725">
                  <c:v>33920</c:v>
                </c:pt>
                <c:pt idx="726">
                  <c:v>33921</c:v>
                </c:pt>
                <c:pt idx="727">
                  <c:v>33924</c:v>
                </c:pt>
                <c:pt idx="728">
                  <c:v>33925</c:v>
                </c:pt>
                <c:pt idx="729">
                  <c:v>33926</c:v>
                </c:pt>
                <c:pt idx="730">
                  <c:v>33927</c:v>
                </c:pt>
                <c:pt idx="731">
                  <c:v>33928</c:v>
                </c:pt>
                <c:pt idx="732">
                  <c:v>33931</c:v>
                </c:pt>
                <c:pt idx="733">
                  <c:v>33932</c:v>
                </c:pt>
                <c:pt idx="734">
                  <c:v>33933</c:v>
                </c:pt>
                <c:pt idx="735">
                  <c:v>33935</c:v>
                </c:pt>
                <c:pt idx="736">
                  <c:v>33938</c:v>
                </c:pt>
                <c:pt idx="737">
                  <c:v>33939</c:v>
                </c:pt>
                <c:pt idx="738">
                  <c:v>33940</c:v>
                </c:pt>
                <c:pt idx="739">
                  <c:v>33941</c:v>
                </c:pt>
                <c:pt idx="740">
                  <c:v>33942</c:v>
                </c:pt>
                <c:pt idx="741">
                  <c:v>33945</c:v>
                </c:pt>
                <c:pt idx="742">
                  <c:v>33946</c:v>
                </c:pt>
                <c:pt idx="743">
                  <c:v>33947</c:v>
                </c:pt>
                <c:pt idx="744">
                  <c:v>33948</c:v>
                </c:pt>
                <c:pt idx="745">
                  <c:v>33949</c:v>
                </c:pt>
                <c:pt idx="746">
                  <c:v>33952</c:v>
                </c:pt>
                <c:pt idx="747">
                  <c:v>33953</c:v>
                </c:pt>
                <c:pt idx="748">
                  <c:v>33954</c:v>
                </c:pt>
                <c:pt idx="749">
                  <c:v>33955</c:v>
                </c:pt>
                <c:pt idx="750">
                  <c:v>33956</c:v>
                </c:pt>
                <c:pt idx="751">
                  <c:v>33959</c:v>
                </c:pt>
                <c:pt idx="752">
                  <c:v>33960</c:v>
                </c:pt>
                <c:pt idx="753">
                  <c:v>33961</c:v>
                </c:pt>
                <c:pt idx="754">
                  <c:v>33962</c:v>
                </c:pt>
                <c:pt idx="755">
                  <c:v>33966</c:v>
                </c:pt>
                <c:pt idx="756">
                  <c:v>33967</c:v>
                </c:pt>
                <c:pt idx="757">
                  <c:v>33968</c:v>
                </c:pt>
                <c:pt idx="758">
                  <c:v>33969</c:v>
                </c:pt>
                <c:pt idx="759">
                  <c:v>33973</c:v>
                </c:pt>
                <c:pt idx="760">
                  <c:v>33974</c:v>
                </c:pt>
                <c:pt idx="761">
                  <c:v>33975</c:v>
                </c:pt>
                <c:pt idx="762">
                  <c:v>33976</c:v>
                </c:pt>
                <c:pt idx="763">
                  <c:v>33977</c:v>
                </c:pt>
                <c:pt idx="764">
                  <c:v>33980</c:v>
                </c:pt>
                <c:pt idx="765">
                  <c:v>33981</c:v>
                </c:pt>
                <c:pt idx="766">
                  <c:v>33982</c:v>
                </c:pt>
                <c:pt idx="767">
                  <c:v>33983</c:v>
                </c:pt>
                <c:pt idx="768">
                  <c:v>33984</c:v>
                </c:pt>
                <c:pt idx="769">
                  <c:v>33987</c:v>
                </c:pt>
                <c:pt idx="770">
                  <c:v>33988</c:v>
                </c:pt>
                <c:pt idx="771">
                  <c:v>33989</c:v>
                </c:pt>
                <c:pt idx="772">
                  <c:v>33990</c:v>
                </c:pt>
                <c:pt idx="773">
                  <c:v>33991</c:v>
                </c:pt>
                <c:pt idx="774">
                  <c:v>33994</c:v>
                </c:pt>
                <c:pt idx="775">
                  <c:v>33995</c:v>
                </c:pt>
                <c:pt idx="776">
                  <c:v>33996</c:v>
                </c:pt>
                <c:pt idx="777">
                  <c:v>33997</c:v>
                </c:pt>
                <c:pt idx="778">
                  <c:v>33998</c:v>
                </c:pt>
                <c:pt idx="779">
                  <c:v>34001</c:v>
                </c:pt>
                <c:pt idx="780">
                  <c:v>34002</c:v>
                </c:pt>
                <c:pt idx="781">
                  <c:v>34003</c:v>
                </c:pt>
                <c:pt idx="782">
                  <c:v>34004</c:v>
                </c:pt>
                <c:pt idx="783">
                  <c:v>34005</c:v>
                </c:pt>
                <c:pt idx="784">
                  <c:v>34008</c:v>
                </c:pt>
                <c:pt idx="785">
                  <c:v>34009</c:v>
                </c:pt>
                <c:pt idx="786">
                  <c:v>34010</c:v>
                </c:pt>
                <c:pt idx="787">
                  <c:v>34011</c:v>
                </c:pt>
                <c:pt idx="788">
                  <c:v>34012</c:v>
                </c:pt>
                <c:pt idx="789">
                  <c:v>34016</c:v>
                </c:pt>
                <c:pt idx="790">
                  <c:v>34017</c:v>
                </c:pt>
                <c:pt idx="791">
                  <c:v>34018</c:v>
                </c:pt>
                <c:pt idx="792">
                  <c:v>34019</c:v>
                </c:pt>
                <c:pt idx="793">
                  <c:v>34022</c:v>
                </c:pt>
                <c:pt idx="794">
                  <c:v>34023</c:v>
                </c:pt>
                <c:pt idx="795">
                  <c:v>34024</c:v>
                </c:pt>
                <c:pt idx="796">
                  <c:v>34025</c:v>
                </c:pt>
                <c:pt idx="797">
                  <c:v>34026</c:v>
                </c:pt>
                <c:pt idx="798">
                  <c:v>34029</c:v>
                </c:pt>
                <c:pt idx="799">
                  <c:v>34030</c:v>
                </c:pt>
                <c:pt idx="800">
                  <c:v>34031</c:v>
                </c:pt>
                <c:pt idx="801">
                  <c:v>34032</c:v>
                </c:pt>
                <c:pt idx="802">
                  <c:v>34033</c:v>
                </c:pt>
                <c:pt idx="803">
                  <c:v>34036</c:v>
                </c:pt>
                <c:pt idx="804">
                  <c:v>34037</c:v>
                </c:pt>
                <c:pt idx="805">
                  <c:v>34038</c:v>
                </c:pt>
                <c:pt idx="806">
                  <c:v>34039</c:v>
                </c:pt>
                <c:pt idx="807">
                  <c:v>34040</c:v>
                </c:pt>
                <c:pt idx="808">
                  <c:v>34043</c:v>
                </c:pt>
                <c:pt idx="809">
                  <c:v>34044</c:v>
                </c:pt>
                <c:pt idx="810">
                  <c:v>34045</c:v>
                </c:pt>
                <c:pt idx="811">
                  <c:v>34046</c:v>
                </c:pt>
                <c:pt idx="812">
                  <c:v>34047</c:v>
                </c:pt>
                <c:pt idx="813">
                  <c:v>34050</c:v>
                </c:pt>
                <c:pt idx="814">
                  <c:v>34051</c:v>
                </c:pt>
                <c:pt idx="815">
                  <c:v>34052</c:v>
                </c:pt>
                <c:pt idx="816">
                  <c:v>34053</c:v>
                </c:pt>
                <c:pt idx="817">
                  <c:v>34054</c:v>
                </c:pt>
                <c:pt idx="818">
                  <c:v>34057</c:v>
                </c:pt>
                <c:pt idx="819">
                  <c:v>34058</c:v>
                </c:pt>
                <c:pt idx="820">
                  <c:v>34059</c:v>
                </c:pt>
                <c:pt idx="821">
                  <c:v>34060</c:v>
                </c:pt>
                <c:pt idx="822">
                  <c:v>34061</c:v>
                </c:pt>
                <c:pt idx="823">
                  <c:v>34064</c:v>
                </c:pt>
                <c:pt idx="824">
                  <c:v>34065</c:v>
                </c:pt>
                <c:pt idx="825">
                  <c:v>34066</c:v>
                </c:pt>
                <c:pt idx="826">
                  <c:v>34067</c:v>
                </c:pt>
                <c:pt idx="827">
                  <c:v>34071</c:v>
                </c:pt>
                <c:pt idx="828">
                  <c:v>34072</c:v>
                </c:pt>
                <c:pt idx="829">
                  <c:v>34073</c:v>
                </c:pt>
                <c:pt idx="830">
                  <c:v>34074</c:v>
                </c:pt>
                <c:pt idx="831">
                  <c:v>34075</c:v>
                </c:pt>
                <c:pt idx="832">
                  <c:v>34078</c:v>
                </c:pt>
                <c:pt idx="833">
                  <c:v>34079</c:v>
                </c:pt>
                <c:pt idx="834">
                  <c:v>34080</c:v>
                </c:pt>
                <c:pt idx="835">
                  <c:v>34081</c:v>
                </c:pt>
                <c:pt idx="836">
                  <c:v>34082</c:v>
                </c:pt>
                <c:pt idx="837">
                  <c:v>34085</c:v>
                </c:pt>
                <c:pt idx="838">
                  <c:v>34086</c:v>
                </c:pt>
                <c:pt idx="839">
                  <c:v>34087</c:v>
                </c:pt>
                <c:pt idx="840">
                  <c:v>34088</c:v>
                </c:pt>
                <c:pt idx="841">
                  <c:v>34089</c:v>
                </c:pt>
                <c:pt idx="842">
                  <c:v>34092</c:v>
                </c:pt>
                <c:pt idx="843">
                  <c:v>34093</c:v>
                </c:pt>
                <c:pt idx="844">
                  <c:v>34094</c:v>
                </c:pt>
                <c:pt idx="845">
                  <c:v>34095</c:v>
                </c:pt>
                <c:pt idx="846">
                  <c:v>34096</c:v>
                </c:pt>
                <c:pt idx="847">
                  <c:v>34099</c:v>
                </c:pt>
                <c:pt idx="848">
                  <c:v>34100</c:v>
                </c:pt>
                <c:pt idx="849">
                  <c:v>34101</c:v>
                </c:pt>
                <c:pt idx="850">
                  <c:v>34102</c:v>
                </c:pt>
                <c:pt idx="851">
                  <c:v>34103</c:v>
                </c:pt>
                <c:pt idx="852">
                  <c:v>34106</c:v>
                </c:pt>
                <c:pt idx="853">
                  <c:v>34107</c:v>
                </c:pt>
                <c:pt idx="854">
                  <c:v>34108</c:v>
                </c:pt>
                <c:pt idx="855">
                  <c:v>34109</c:v>
                </c:pt>
                <c:pt idx="856">
                  <c:v>34110</c:v>
                </c:pt>
                <c:pt idx="857">
                  <c:v>34113</c:v>
                </c:pt>
                <c:pt idx="858">
                  <c:v>34114</c:v>
                </c:pt>
                <c:pt idx="859">
                  <c:v>34115</c:v>
                </c:pt>
                <c:pt idx="860">
                  <c:v>34116</c:v>
                </c:pt>
                <c:pt idx="861">
                  <c:v>34117</c:v>
                </c:pt>
                <c:pt idx="862">
                  <c:v>34121</c:v>
                </c:pt>
                <c:pt idx="863">
                  <c:v>34122</c:v>
                </c:pt>
                <c:pt idx="864">
                  <c:v>34123</c:v>
                </c:pt>
                <c:pt idx="865">
                  <c:v>34124</c:v>
                </c:pt>
                <c:pt idx="866">
                  <c:v>34127</c:v>
                </c:pt>
                <c:pt idx="867">
                  <c:v>34128</c:v>
                </c:pt>
                <c:pt idx="868">
                  <c:v>34129</c:v>
                </c:pt>
                <c:pt idx="869">
                  <c:v>34130</c:v>
                </c:pt>
                <c:pt idx="870">
                  <c:v>34131</c:v>
                </c:pt>
                <c:pt idx="871">
                  <c:v>34134</c:v>
                </c:pt>
                <c:pt idx="872">
                  <c:v>34135</c:v>
                </c:pt>
                <c:pt idx="873">
                  <c:v>34136</c:v>
                </c:pt>
                <c:pt idx="874">
                  <c:v>34137</c:v>
                </c:pt>
                <c:pt idx="875">
                  <c:v>34138</c:v>
                </c:pt>
                <c:pt idx="876">
                  <c:v>34141</c:v>
                </c:pt>
                <c:pt idx="877">
                  <c:v>34142</c:v>
                </c:pt>
                <c:pt idx="878">
                  <c:v>34143</c:v>
                </c:pt>
                <c:pt idx="879">
                  <c:v>34144</c:v>
                </c:pt>
                <c:pt idx="880">
                  <c:v>34145</c:v>
                </c:pt>
                <c:pt idx="881">
                  <c:v>34148</c:v>
                </c:pt>
                <c:pt idx="882">
                  <c:v>34149</c:v>
                </c:pt>
                <c:pt idx="883">
                  <c:v>34150</c:v>
                </c:pt>
                <c:pt idx="884">
                  <c:v>34151</c:v>
                </c:pt>
                <c:pt idx="885">
                  <c:v>34152</c:v>
                </c:pt>
                <c:pt idx="886">
                  <c:v>34156</c:v>
                </c:pt>
                <c:pt idx="887">
                  <c:v>34157</c:v>
                </c:pt>
                <c:pt idx="888">
                  <c:v>34158</c:v>
                </c:pt>
                <c:pt idx="889">
                  <c:v>34159</c:v>
                </c:pt>
                <c:pt idx="890">
                  <c:v>34162</c:v>
                </c:pt>
                <c:pt idx="891">
                  <c:v>34163</c:v>
                </c:pt>
                <c:pt idx="892">
                  <c:v>34164</c:v>
                </c:pt>
                <c:pt idx="893">
                  <c:v>34165</c:v>
                </c:pt>
                <c:pt idx="894">
                  <c:v>34166</c:v>
                </c:pt>
                <c:pt idx="895">
                  <c:v>34169</c:v>
                </c:pt>
                <c:pt idx="896">
                  <c:v>34170</c:v>
                </c:pt>
                <c:pt idx="897">
                  <c:v>34171</c:v>
                </c:pt>
                <c:pt idx="898">
                  <c:v>34172</c:v>
                </c:pt>
                <c:pt idx="899">
                  <c:v>34173</c:v>
                </c:pt>
                <c:pt idx="900">
                  <c:v>34176</c:v>
                </c:pt>
                <c:pt idx="901">
                  <c:v>34177</c:v>
                </c:pt>
                <c:pt idx="902">
                  <c:v>34178</c:v>
                </c:pt>
                <c:pt idx="903">
                  <c:v>34179</c:v>
                </c:pt>
                <c:pt idx="904">
                  <c:v>34180</c:v>
                </c:pt>
                <c:pt idx="905">
                  <c:v>34183</c:v>
                </c:pt>
                <c:pt idx="906">
                  <c:v>34184</c:v>
                </c:pt>
                <c:pt idx="907">
                  <c:v>34185</c:v>
                </c:pt>
                <c:pt idx="908">
                  <c:v>34186</c:v>
                </c:pt>
                <c:pt idx="909">
                  <c:v>34187</c:v>
                </c:pt>
                <c:pt idx="910">
                  <c:v>34190</c:v>
                </c:pt>
                <c:pt idx="911">
                  <c:v>34191</c:v>
                </c:pt>
                <c:pt idx="912">
                  <c:v>34192</c:v>
                </c:pt>
                <c:pt idx="913">
                  <c:v>34193</c:v>
                </c:pt>
                <c:pt idx="914">
                  <c:v>34194</c:v>
                </c:pt>
                <c:pt idx="915">
                  <c:v>34197</c:v>
                </c:pt>
                <c:pt idx="916">
                  <c:v>34198</c:v>
                </c:pt>
                <c:pt idx="917">
                  <c:v>34199</c:v>
                </c:pt>
                <c:pt idx="918">
                  <c:v>34200</c:v>
                </c:pt>
                <c:pt idx="919">
                  <c:v>34201</c:v>
                </c:pt>
                <c:pt idx="920">
                  <c:v>34204</c:v>
                </c:pt>
                <c:pt idx="921">
                  <c:v>34205</c:v>
                </c:pt>
                <c:pt idx="922">
                  <c:v>34206</c:v>
                </c:pt>
                <c:pt idx="923">
                  <c:v>34207</c:v>
                </c:pt>
                <c:pt idx="924">
                  <c:v>34208</c:v>
                </c:pt>
                <c:pt idx="925">
                  <c:v>34211</c:v>
                </c:pt>
                <c:pt idx="926">
                  <c:v>34212</c:v>
                </c:pt>
                <c:pt idx="927">
                  <c:v>34213</c:v>
                </c:pt>
                <c:pt idx="928">
                  <c:v>34214</c:v>
                </c:pt>
                <c:pt idx="929">
                  <c:v>34215</c:v>
                </c:pt>
                <c:pt idx="930">
                  <c:v>34219</c:v>
                </c:pt>
                <c:pt idx="931">
                  <c:v>34220</c:v>
                </c:pt>
                <c:pt idx="932">
                  <c:v>34221</c:v>
                </c:pt>
                <c:pt idx="933">
                  <c:v>34222</c:v>
                </c:pt>
                <c:pt idx="934">
                  <c:v>34225</c:v>
                </c:pt>
                <c:pt idx="935">
                  <c:v>34226</c:v>
                </c:pt>
                <c:pt idx="936">
                  <c:v>34227</c:v>
                </c:pt>
                <c:pt idx="937">
                  <c:v>34228</c:v>
                </c:pt>
                <c:pt idx="938">
                  <c:v>34229</c:v>
                </c:pt>
                <c:pt idx="939">
                  <c:v>34232</c:v>
                </c:pt>
                <c:pt idx="940">
                  <c:v>34233</c:v>
                </c:pt>
                <c:pt idx="941">
                  <c:v>34234</c:v>
                </c:pt>
                <c:pt idx="942">
                  <c:v>34235</c:v>
                </c:pt>
                <c:pt idx="943">
                  <c:v>34236</c:v>
                </c:pt>
                <c:pt idx="944">
                  <c:v>34239</c:v>
                </c:pt>
                <c:pt idx="945">
                  <c:v>34240</c:v>
                </c:pt>
                <c:pt idx="946">
                  <c:v>34241</c:v>
                </c:pt>
                <c:pt idx="947">
                  <c:v>34242</c:v>
                </c:pt>
                <c:pt idx="948">
                  <c:v>34243</c:v>
                </c:pt>
                <c:pt idx="949">
                  <c:v>34246</c:v>
                </c:pt>
                <c:pt idx="950">
                  <c:v>34247</c:v>
                </c:pt>
                <c:pt idx="951">
                  <c:v>34248</c:v>
                </c:pt>
                <c:pt idx="952">
                  <c:v>34249</c:v>
                </c:pt>
                <c:pt idx="953">
                  <c:v>34250</c:v>
                </c:pt>
                <c:pt idx="954">
                  <c:v>34253</c:v>
                </c:pt>
                <c:pt idx="955">
                  <c:v>34254</c:v>
                </c:pt>
                <c:pt idx="956">
                  <c:v>34255</c:v>
                </c:pt>
                <c:pt idx="957">
                  <c:v>34256</c:v>
                </c:pt>
                <c:pt idx="958">
                  <c:v>34257</c:v>
                </c:pt>
                <c:pt idx="959">
                  <c:v>34260</c:v>
                </c:pt>
                <c:pt idx="960">
                  <c:v>34261</c:v>
                </c:pt>
                <c:pt idx="961">
                  <c:v>34262</c:v>
                </c:pt>
                <c:pt idx="962">
                  <c:v>34263</c:v>
                </c:pt>
                <c:pt idx="963">
                  <c:v>34264</c:v>
                </c:pt>
                <c:pt idx="964">
                  <c:v>34267</c:v>
                </c:pt>
                <c:pt idx="965">
                  <c:v>34268</c:v>
                </c:pt>
                <c:pt idx="966">
                  <c:v>34269</c:v>
                </c:pt>
                <c:pt idx="967">
                  <c:v>34270</c:v>
                </c:pt>
                <c:pt idx="968">
                  <c:v>34271</c:v>
                </c:pt>
                <c:pt idx="969">
                  <c:v>34274</c:v>
                </c:pt>
                <c:pt idx="970">
                  <c:v>34275</c:v>
                </c:pt>
                <c:pt idx="971">
                  <c:v>34276</c:v>
                </c:pt>
                <c:pt idx="972">
                  <c:v>34277</c:v>
                </c:pt>
                <c:pt idx="973">
                  <c:v>34278</c:v>
                </c:pt>
                <c:pt idx="974">
                  <c:v>34281</c:v>
                </c:pt>
                <c:pt idx="975">
                  <c:v>34282</c:v>
                </c:pt>
                <c:pt idx="976">
                  <c:v>34283</c:v>
                </c:pt>
                <c:pt idx="977">
                  <c:v>34284</c:v>
                </c:pt>
                <c:pt idx="978">
                  <c:v>34285</c:v>
                </c:pt>
                <c:pt idx="979">
                  <c:v>34288</c:v>
                </c:pt>
                <c:pt idx="980">
                  <c:v>34289</c:v>
                </c:pt>
                <c:pt idx="981">
                  <c:v>34290</c:v>
                </c:pt>
                <c:pt idx="982">
                  <c:v>34291</c:v>
                </c:pt>
                <c:pt idx="983">
                  <c:v>34292</c:v>
                </c:pt>
                <c:pt idx="984">
                  <c:v>34295</c:v>
                </c:pt>
                <c:pt idx="985">
                  <c:v>34296</c:v>
                </c:pt>
                <c:pt idx="986">
                  <c:v>34297</c:v>
                </c:pt>
                <c:pt idx="987">
                  <c:v>34299</c:v>
                </c:pt>
                <c:pt idx="988">
                  <c:v>34302</c:v>
                </c:pt>
                <c:pt idx="989">
                  <c:v>34303</c:v>
                </c:pt>
                <c:pt idx="990">
                  <c:v>34304</c:v>
                </c:pt>
                <c:pt idx="991">
                  <c:v>34305</c:v>
                </c:pt>
                <c:pt idx="992">
                  <c:v>34306</c:v>
                </c:pt>
                <c:pt idx="993">
                  <c:v>34309</c:v>
                </c:pt>
                <c:pt idx="994">
                  <c:v>34310</c:v>
                </c:pt>
                <c:pt idx="995">
                  <c:v>34311</c:v>
                </c:pt>
                <c:pt idx="996">
                  <c:v>34312</c:v>
                </c:pt>
                <c:pt idx="997">
                  <c:v>34313</c:v>
                </c:pt>
                <c:pt idx="998">
                  <c:v>34316</c:v>
                </c:pt>
                <c:pt idx="999">
                  <c:v>34317</c:v>
                </c:pt>
                <c:pt idx="1000">
                  <c:v>34318</c:v>
                </c:pt>
                <c:pt idx="1001">
                  <c:v>34319</c:v>
                </c:pt>
                <c:pt idx="1002">
                  <c:v>34320</c:v>
                </c:pt>
                <c:pt idx="1003">
                  <c:v>34323</c:v>
                </c:pt>
                <c:pt idx="1004">
                  <c:v>34324</c:v>
                </c:pt>
                <c:pt idx="1005">
                  <c:v>34325</c:v>
                </c:pt>
                <c:pt idx="1006">
                  <c:v>34326</c:v>
                </c:pt>
                <c:pt idx="1007">
                  <c:v>34330</c:v>
                </c:pt>
                <c:pt idx="1008">
                  <c:v>34331</c:v>
                </c:pt>
                <c:pt idx="1009">
                  <c:v>34332</c:v>
                </c:pt>
                <c:pt idx="1010">
                  <c:v>34333</c:v>
                </c:pt>
                <c:pt idx="1011">
                  <c:v>34334</c:v>
                </c:pt>
                <c:pt idx="1012">
                  <c:v>34337</c:v>
                </c:pt>
                <c:pt idx="1013">
                  <c:v>34338</c:v>
                </c:pt>
                <c:pt idx="1014">
                  <c:v>34339</c:v>
                </c:pt>
                <c:pt idx="1015">
                  <c:v>34340</c:v>
                </c:pt>
                <c:pt idx="1016">
                  <c:v>34341</c:v>
                </c:pt>
                <c:pt idx="1017">
                  <c:v>34344</c:v>
                </c:pt>
                <c:pt idx="1018">
                  <c:v>34345</c:v>
                </c:pt>
                <c:pt idx="1019">
                  <c:v>34346</c:v>
                </c:pt>
                <c:pt idx="1020">
                  <c:v>34347</c:v>
                </c:pt>
                <c:pt idx="1021">
                  <c:v>34348</c:v>
                </c:pt>
                <c:pt idx="1022">
                  <c:v>34351</c:v>
                </c:pt>
                <c:pt idx="1023">
                  <c:v>34352</c:v>
                </c:pt>
                <c:pt idx="1024">
                  <c:v>34353</c:v>
                </c:pt>
                <c:pt idx="1025">
                  <c:v>34354</c:v>
                </c:pt>
                <c:pt idx="1026">
                  <c:v>34355</c:v>
                </c:pt>
                <c:pt idx="1027">
                  <c:v>34358</c:v>
                </c:pt>
                <c:pt idx="1028">
                  <c:v>34359</c:v>
                </c:pt>
                <c:pt idx="1029">
                  <c:v>34360</c:v>
                </c:pt>
                <c:pt idx="1030">
                  <c:v>34361</c:v>
                </c:pt>
                <c:pt idx="1031">
                  <c:v>34362</c:v>
                </c:pt>
                <c:pt idx="1032">
                  <c:v>34365</c:v>
                </c:pt>
                <c:pt idx="1033">
                  <c:v>34366</c:v>
                </c:pt>
                <c:pt idx="1034">
                  <c:v>34367</c:v>
                </c:pt>
                <c:pt idx="1035">
                  <c:v>34368</c:v>
                </c:pt>
                <c:pt idx="1036">
                  <c:v>34369</c:v>
                </c:pt>
                <c:pt idx="1037">
                  <c:v>34372</c:v>
                </c:pt>
                <c:pt idx="1038">
                  <c:v>34373</c:v>
                </c:pt>
                <c:pt idx="1039">
                  <c:v>34374</c:v>
                </c:pt>
                <c:pt idx="1040">
                  <c:v>34375</c:v>
                </c:pt>
                <c:pt idx="1041">
                  <c:v>34376</c:v>
                </c:pt>
                <c:pt idx="1042">
                  <c:v>34379</c:v>
                </c:pt>
                <c:pt idx="1043">
                  <c:v>34380</c:v>
                </c:pt>
                <c:pt idx="1044">
                  <c:v>34381</c:v>
                </c:pt>
                <c:pt idx="1045">
                  <c:v>34382</c:v>
                </c:pt>
                <c:pt idx="1046">
                  <c:v>34383</c:v>
                </c:pt>
                <c:pt idx="1047">
                  <c:v>34387</c:v>
                </c:pt>
                <c:pt idx="1048">
                  <c:v>34388</c:v>
                </c:pt>
                <c:pt idx="1049">
                  <c:v>34389</c:v>
                </c:pt>
                <c:pt idx="1050">
                  <c:v>34390</c:v>
                </c:pt>
                <c:pt idx="1051">
                  <c:v>34393</c:v>
                </c:pt>
                <c:pt idx="1052">
                  <c:v>34394</c:v>
                </c:pt>
                <c:pt idx="1053">
                  <c:v>34395</c:v>
                </c:pt>
                <c:pt idx="1054">
                  <c:v>34396</c:v>
                </c:pt>
                <c:pt idx="1055">
                  <c:v>34397</c:v>
                </c:pt>
                <c:pt idx="1056">
                  <c:v>34400</c:v>
                </c:pt>
                <c:pt idx="1057">
                  <c:v>34401</c:v>
                </c:pt>
                <c:pt idx="1058">
                  <c:v>34402</c:v>
                </c:pt>
                <c:pt idx="1059">
                  <c:v>34403</c:v>
                </c:pt>
                <c:pt idx="1060">
                  <c:v>34404</c:v>
                </c:pt>
                <c:pt idx="1061">
                  <c:v>34407</c:v>
                </c:pt>
                <c:pt idx="1062">
                  <c:v>34408</c:v>
                </c:pt>
                <c:pt idx="1063">
                  <c:v>34409</c:v>
                </c:pt>
                <c:pt idx="1064">
                  <c:v>34410</c:v>
                </c:pt>
                <c:pt idx="1065">
                  <c:v>34411</c:v>
                </c:pt>
                <c:pt idx="1066">
                  <c:v>34414</c:v>
                </c:pt>
                <c:pt idx="1067">
                  <c:v>34415</c:v>
                </c:pt>
                <c:pt idx="1068">
                  <c:v>34416</c:v>
                </c:pt>
                <c:pt idx="1069">
                  <c:v>34417</c:v>
                </c:pt>
                <c:pt idx="1070">
                  <c:v>34418</c:v>
                </c:pt>
                <c:pt idx="1071">
                  <c:v>34421</c:v>
                </c:pt>
                <c:pt idx="1072">
                  <c:v>34422</c:v>
                </c:pt>
                <c:pt idx="1073">
                  <c:v>34423</c:v>
                </c:pt>
                <c:pt idx="1074">
                  <c:v>34424</c:v>
                </c:pt>
                <c:pt idx="1075">
                  <c:v>34428</c:v>
                </c:pt>
                <c:pt idx="1076">
                  <c:v>34429</c:v>
                </c:pt>
                <c:pt idx="1077">
                  <c:v>34430</c:v>
                </c:pt>
                <c:pt idx="1078">
                  <c:v>34431</c:v>
                </c:pt>
                <c:pt idx="1079">
                  <c:v>34432</c:v>
                </c:pt>
                <c:pt idx="1080">
                  <c:v>34435</c:v>
                </c:pt>
                <c:pt idx="1081">
                  <c:v>34436</c:v>
                </c:pt>
                <c:pt idx="1082">
                  <c:v>34437</c:v>
                </c:pt>
                <c:pt idx="1083">
                  <c:v>34438</c:v>
                </c:pt>
                <c:pt idx="1084">
                  <c:v>34439</c:v>
                </c:pt>
                <c:pt idx="1085">
                  <c:v>34442</c:v>
                </c:pt>
                <c:pt idx="1086">
                  <c:v>34443</c:v>
                </c:pt>
                <c:pt idx="1087">
                  <c:v>34444</c:v>
                </c:pt>
                <c:pt idx="1088">
                  <c:v>34445</c:v>
                </c:pt>
                <c:pt idx="1089">
                  <c:v>34446</c:v>
                </c:pt>
                <c:pt idx="1090">
                  <c:v>34449</c:v>
                </c:pt>
                <c:pt idx="1091">
                  <c:v>34450</c:v>
                </c:pt>
                <c:pt idx="1092">
                  <c:v>34452</c:v>
                </c:pt>
                <c:pt idx="1093">
                  <c:v>34453</c:v>
                </c:pt>
                <c:pt idx="1094">
                  <c:v>34456</c:v>
                </c:pt>
                <c:pt idx="1095">
                  <c:v>34457</c:v>
                </c:pt>
                <c:pt idx="1096">
                  <c:v>34458</c:v>
                </c:pt>
                <c:pt idx="1097">
                  <c:v>34459</c:v>
                </c:pt>
                <c:pt idx="1098">
                  <c:v>34460</c:v>
                </c:pt>
                <c:pt idx="1099">
                  <c:v>34463</c:v>
                </c:pt>
                <c:pt idx="1100">
                  <c:v>34464</c:v>
                </c:pt>
                <c:pt idx="1101">
                  <c:v>34465</c:v>
                </c:pt>
                <c:pt idx="1102">
                  <c:v>34466</c:v>
                </c:pt>
                <c:pt idx="1103">
                  <c:v>34467</c:v>
                </c:pt>
                <c:pt idx="1104">
                  <c:v>34470</c:v>
                </c:pt>
                <c:pt idx="1105">
                  <c:v>34471</c:v>
                </c:pt>
                <c:pt idx="1106">
                  <c:v>34472</c:v>
                </c:pt>
                <c:pt idx="1107">
                  <c:v>34473</c:v>
                </c:pt>
                <c:pt idx="1108">
                  <c:v>34474</c:v>
                </c:pt>
                <c:pt idx="1109">
                  <c:v>34477</c:v>
                </c:pt>
                <c:pt idx="1110">
                  <c:v>34478</c:v>
                </c:pt>
                <c:pt idx="1111">
                  <c:v>34479</c:v>
                </c:pt>
                <c:pt idx="1112">
                  <c:v>34480</c:v>
                </c:pt>
                <c:pt idx="1113">
                  <c:v>34481</c:v>
                </c:pt>
                <c:pt idx="1114">
                  <c:v>34485</c:v>
                </c:pt>
                <c:pt idx="1115">
                  <c:v>34486</c:v>
                </c:pt>
                <c:pt idx="1116">
                  <c:v>34487</c:v>
                </c:pt>
                <c:pt idx="1117">
                  <c:v>34488</c:v>
                </c:pt>
                <c:pt idx="1118">
                  <c:v>34491</c:v>
                </c:pt>
                <c:pt idx="1119">
                  <c:v>34492</c:v>
                </c:pt>
                <c:pt idx="1120">
                  <c:v>34493</c:v>
                </c:pt>
                <c:pt idx="1121">
                  <c:v>34494</c:v>
                </c:pt>
                <c:pt idx="1122">
                  <c:v>34495</c:v>
                </c:pt>
                <c:pt idx="1123">
                  <c:v>34498</c:v>
                </c:pt>
                <c:pt idx="1124">
                  <c:v>34499</c:v>
                </c:pt>
                <c:pt idx="1125">
                  <c:v>34500</c:v>
                </c:pt>
                <c:pt idx="1126">
                  <c:v>34501</c:v>
                </c:pt>
                <c:pt idx="1127">
                  <c:v>34502</c:v>
                </c:pt>
                <c:pt idx="1128">
                  <c:v>34505</c:v>
                </c:pt>
                <c:pt idx="1129">
                  <c:v>34506</c:v>
                </c:pt>
                <c:pt idx="1130">
                  <c:v>34507</c:v>
                </c:pt>
                <c:pt idx="1131">
                  <c:v>34508</c:v>
                </c:pt>
                <c:pt idx="1132">
                  <c:v>34509</c:v>
                </c:pt>
                <c:pt idx="1133">
                  <c:v>34512</c:v>
                </c:pt>
                <c:pt idx="1134">
                  <c:v>34513</c:v>
                </c:pt>
                <c:pt idx="1135">
                  <c:v>34514</c:v>
                </c:pt>
                <c:pt idx="1136">
                  <c:v>34515</c:v>
                </c:pt>
                <c:pt idx="1137">
                  <c:v>34516</c:v>
                </c:pt>
                <c:pt idx="1138">
                  <c:v>34520</c:v>
                </c:pt>
                <c:pt idx="1139">
                  <c:v>34521</c:v>
                </c:pt>
                <c:pt idx="1140">
                  <c:v>34522</c:v>
                </c:pt>
                <c:pt idx="1141">
                  <c:v>34523</c:v>
                </c:pt>
                <c:pt idx="1142">
                  <c:v>34526</c:v>
                </c:pt>
                <c:pt idx="1143">
                  <c:v>34527</c:v>
                </c:pt>
                <c:pt idx="1144">
                  <c:v>34528</c:v>
                </c:pt>
                <c:pt idx="1145">
                  <c:v>34529</c:v>
                </c:pt>
                <c:pt idx="1146">
                  <c:v>34530</c:v>
                </c:pt>
                <c:pt idx="1147">
                  <c:v>34533</c:v>
                </c:pt>
                <c:pt idx="1148">
                  <c:v>34534</c:v>
                </c:pt>
                <c:pt idx="1149">
                  <c:v>34535</c:v>
                </c:pt>
                <c:pt idx="1150">
                  <c:v>34536</c:v>
                </c:pt>
                <c:pt idx="1151">
                  <c:v>34537</c:v>
                </c:pt>
                <c:pt idx="1152">
                  <c:v>34540</c:v>
                </c:pt>
                <c:pt idx="1153">
                  <c:v>34541</c:v>
                </c:pt>
                <c:pt idx="1154">
                  <c:v>34542</c:v>
                </c:pt>
                <c:pt idx="1155">
                  <c:v>34543</c:v>
                </c:pt>
                <c:pt idx="1156">
                  <c:v>34544</c:v>
                </c:pt>
                <c:pt idx="1157">
                  <c:v>34547</c:v>
                </c:pt>
                <c:pt idx="1158">
                  <c:v>34548</c:v>
                </c:pt>
                <c:pt idx="1159">
                  <c:v>34549</c:v>
                </c:pt>
                <c:pt idx="1160">
                  <c:v>34550</c:v>
                </c:pt>
                <c:pt idx="1161">
                  <c:v>34551</c:v>
                </c:pt>
                <c:pt idx="1162">
                  <c:v>34554</c:v>
                </c:pt>
                <c:pt idx="1163">
                  <c:v>34555</c:v>
                </c:pt>
                <c:pt idx="1164">
                  <c:v>34556</c:v>
                </c:pt>
                <c:pt idx="1165">
                  <c:v>34557</c:v>
                </c:pt>
                <c:pt idx="1166">
                  <c:v>34558</c:v>
                </c:pt>
                <c:pt idx="1167">
                  <c:v>34561</c:v>
                </c:pt>
                <c:pt idx="1168">
                  <c:v>34562</c:v>
                </c:pt>
                <c:pt idx="1169">
                  <c:v>34563</c:v>
                </c:pt>
                <c:pt idx="1170">
                  <c:v>34564</c:v>
                </c:pt>
                <c:pt idx="1171">
                  <c:v>34565</c:v>
                </c:pt>
                <c:pt idx="1172">
                  <c:v>34568</c:v>
                </c:pt>
                <c:pt idx="1173">
                  <c:v>34569</c:v>
                </c:pt>
                <c:pt idx="1174">
                  <c:v>34570</c:v>
                </c:pt>
                <c:pt idx="1175">
                  <c:v>34571</c:v>
                </c:pt>
                <c:pt idx="1176">
                  <c:v>34572</c:v>
                </c:pt>
                <c:pt idx="1177">
                  <c:v>34575</c:v>
                </c:pt>
                <c:pt idx="1178">
                  <c:v>34576</c:v>
                </c:pt>
                <c:pt idx="1179">
                  <c:v>34577</c:v>
                </c:pt>
                <c:pt idx="1180">
                  <c:v>34578</c:v>
                </c:pt>
                <c:pt idx="1181">
                  <c:v>34579</c:v>
                </c:pt>
                <c:pt idx="1182">
                  <c:v>34583</c:v>
                </c:pt>
                <c:pt idx="1183">
                  <c:v>34584</c:v>
                </c:pt>
                <c:pt idx="1184">
                  <c:v>34585</c:v>
                </c:pt>
                <c:pt idx="1185">
                  <c:v>34586</c:v>
                </c:pt>
                <c:pt idx="1186">
                  <c:v>34589</c:v>
                </c:pt>
                <c:pt idx="1187">
                  <c:v>34590</c:v>
                </c:pt>
                <c:pt idx="1188">
                  <c:v>34591</c:v>
                </c:pt>
                <c:pt idx="1189">
                  <c:v>34592</c:v>
                </c:pt>
                <c:pt idx="1190">
                  <c:v>34593</c:v>
                </c:pt>
                <c:pt idx="1191">
                  <c:v>34596</c:v>
                </c:pt>
                <c:pt idx="1192">
                  <c:v>34597</c:v>
                </c:pt>
                <c:pt idx="1193">
                  <c:v>34598</c:v>
                </c:pt>
                <c:pt idx="1194">
                  <c:v>34599</c:v>
                </c:pt>
                <c:pt idx="1195">
                  <c:v>34600</c:v>
                </c:pt>
                <c:pt idx="1196">
                  <c:v>34603</c:v>
                </c:pt>
                <c:pt idx="1197">
                  <c:v>34604</c:v>
                </c:pt>
                <c:pt idx="1198">
                  <c:v>34605</c:v>
                </c:pt>
                <c:pt idx="1199">
                  <c:v>34606</c:v>
                </c:pt>
                <c:pt idx="1200">
                  <c:v>34607</c:v>
                </c:pt>
                <c:pt idx="1201">
                  <c:v>34610</c:v>
                </c:pt>
                <c:pt idx="1202">
                  <c:v>34611</c:v>
                </c:pt>
                <c:pt idx="1203">
                  <c:v>34612</c:v>
                </c:pt>
                <c:pt idx="1204">
                  <c:v>34613</c:v>
                </c:pt>
                <c:pt idx="1205">
                  <c:v>34614</c:v>
                </c:pt>
                <c:pt idx="1206">
                  <c:v>34617</c:v>
                </c:pt>
                <c:pt idx="1207">
                  <c:v>34618</c:v>
                </c:pt>
                <c:pt idx="1208">
                  <c:v>34619</c:v>
                </c:pt>
                <c:pt idx="1209">
                  <c:v>34620</c:v>
                </c:pt>
                <c:pt idx="1210">
                  <c:v>34621</c:v>
                </c:pt>
                <c:pt idx="1211">
                  <c:v>34624</c:v>
                </c:pt>
                <c:pt idx="1212">
                  <c:v>34625</c:v>
                </c:pt>
                <c:pt idx="1213">
                  <c:v>34626</c:v>
                </c:pt>
                <c:pt idx="1214">
                  <c:v>34627</c:v>
                </c:pt>
                <c:pt idx="1215">
                  <c:v>34628</c:v>
                </c:pt>
                <c:pt idx="1216">
                  <c:v>34631</c:v>
                </c:pt>
                <c:pt idx="1217">
                  <c:v>34632</c:v>
                </c:pt>
                <c:pt idx="1218">
                  <c:v>34633</c:v>
                </c:pt>
                <c:pt idx="1219">
                  <c:v>34634</c:v>
                </c:pt>
                <c:pt idx="1220">
                  <c:v>34635</c:v>
                </c:pt>
                <c:pt idx="1221">
                  <c:v>34638</c:v>
                </c:pt>
                <c:pt idx="1222">
                  <c:v>34639</c:v>
                </c:pt>
                <c:pt idx="1223">
                  <c:v>34640</c:v>
                </c:pt>
                <c:pt idx="1224">
                  <c:v>34641</c:v>
                </c:pt>
                <c:pt idx="1225">
                  <c:v>34642</c:v>
                </c:pt>
                <c:pt idx="1226">
                  <c:v>34645</c:v>
                </c:pt>
                <c:pt idx="1227">
                  <c:v>34646</c:v>
                </c:pt>
                <c:pt idx="1228">
                  <c:v>34647</c:v>
                </c:pt>
                <c:pt idx="1229">
                  <c:v>34648</c:v>
                </c:pt>
                <c:pt idx="1230">
                  <c:v>34649</c:v>
                </c:pt>
                <c:pt idx="1231">
                  <c:v>34652</c:v>
                </c:pt>
                <c:pt idx="1232">
                  <c:v>34653</c:v>
                </c:pt>
                <c:pt idx="1233">
                  <c:v>34654</c:v>
                </c:pt>
                <c:pt idx="1234">
                  <c:v>34655</c:v>
                </c:pt>
                <c:pt idx="1235">
                  <c:v>34656</c:v>
                </c:pt>
                <c:pt idx="1236">
                  <c:v>34659</c:v>
                </c:pt>
                <c:pt idx="1237">
                  <c:v>34660</c:v>
                </c:pt>
                <c:pt idx="1238">
                  <c:v>34661</c:v>
                </c:pt>
                <c:pt idx="1239">
                  <c:v>34663</c:v>
                </c:pt>
                <c:pt idx="1240">
                  <c:v>34666</c:v>
                </c:pt>
                <c:pt idx="1241">
                  <c:v>34667</c:v>
                </c:pt>
                <c:pt idx="1242">
                  <c:v>34668</c:v>
                </c:pt>
                <c:pt idx="1243">
                  <c:v>34669</c:v>
                </c:pt>
                <c:pt idx="1244">
                  <c:v>34670</c:v>
                </c:pt>
                <c:pt idx="1245">
                  <c:v>34673</c:v>
                </c:pt>
                <c:pt idx="1246">
                  <c:v>34674</c:v>
                </c:pt>
                <c:pt idx="1247">
                  <c:v>34675</c:v>
                </c:pt>
                <c:pt idx="1248">
                  <c:v>34676</c:v>
                </c:pt>
                <c:pt idx="1249">
                  <c:v>34677</c:v>
                </c:pt>
                <c:pt idx="1250">
                  <c:v>34680</c:v>
                </c:pt>
                <c:pt idx="1251">
                  <c:v>34681</c:v>
                </c:pt>
                <c:pt idx="1252">
                  <c:v>34682</c:v>
                </c:pt>
                <c:pt idx="1253">
                  <c:v>34683</c:v>
                </c:pt>
                <c:pt idx="1254">
                  <c:v>34684</c:v>
                </c:pt>
                <c:pt idx="1255">
                  <c:v>34687</c:v>
                </c:pt>
                <c:pt idx="1256">
                  <c:v>34688</c:v>
                </c:pt>
                <c:pt idx="1257">
                  <c:v>34689</c:v>
                </c:pt>
                <c:pt idx="1258">
                  <c:v>34690</c:v>
                </c:pt>
                <c:pt idx="1259">
                  <c:v>34691</c:v>
                </c:pt>
                <c:pt idx="1260">
                  <c:v>34695</c:v>
                </c:pt>
                <c:pt idx="1261">
                  <c:v>34696</c:v>
                </c:pt>
                <c:pt idx="1262">
                  <c:v>34697</c:v>
                </c:pt>
                <c:pt idx="1263">
                  <c:v>34698</c:v>
                </c:pt>
                <c:pt idx="1264">
                  <c:v>34702</c:v>
                </c:pt>
                <c:pt idx="1265">
                  <c:v>34703</c:v>
                </c:pt>
                <c:pt idx="1266">
                  <c:v>34704</c:v>
                </c:pt>
                <c:pt idx="1267">
                  <c:v>34705</c:v>
                </c:pt>
                <c:pt idx="1268">
                  <c:v>34708</c:v>
                </c:pt>
                <c:pt idx="1269">
                  <c:v>34709</c:v>
                </c:pt>
                <c:pt idx="1270">
                  <c:v>34710</c:v>
                </c:pt>
                <c:pt idx="1271">
                  <c:v>34711</c:v>
                </c:pt>
                <c:pt idx="1272">
                  <c:v>34712</c:v>
                </c:pt>
                <c:pt idx="1273">
                  <c:v>34715</c:v>
                </c:pt>
                <c:pt idx="1274">
                  <c:v>34716</c:v>
                </c:pt>
                <c:pt idx="1275">
                  <c:v>34717</c:v>
                </c:pt>
                <c:pt idx="1276">
                  <c:v>34718</c:v>
                </c:pt>
                <c:pt idx="1277">
                  <c:v>34719</c:v>
                </c:pt>
                <c:pt idx="1278">
                  <c:v>34722</c:v>
                </c:pt>
                <c:pt idx="1279">
                  <c:v>34723</c:v>
                </c:pt>
                <c:pt idx="1280">
                  <c:v>34724</c:v>
                </c:pt>
                <c:pt idx="1281">
                  <c:v>34725</c:v>
                </c:pt>
                <c:pt idx="1282">
                  <c:v>34726</c:v>
                </c:pt>
                <c:pt idx="1283">
                  <c:v>34729</c:v>
                </c:pt>
                <c:pt idx="1284">
                  <c:v>34730</c:v>
                </c:pt>
                <c:pt idx="1285">
                  <c:v>34731</c:v>
                </c:pt>
                <c:pt idx="1286">
                  <c:v>34732</c:v>
                </c:pt>
                <c:pt idx="1287">
                  <c:v>34733</c:v>
                </c:pt>
                <c:pt idx="1288">
                  <c:v>34736</c:v>
                </c:pt>
                <c:pt idx="1289">
                  <c:v>34737</c:v>
                </c:pt>
                <c:pt idx="1290">
                  <c:v>34738</c:v>
                </c:pt>
                <c:pt idx="1291">
                  <c:v>34739</c:v>
                </c:pt>
                <c:pt idx="1292">
                  <c:v>34740</c:v>
                </c:pt>
                <c:pt idx="1293">
                  <c:v>34743</c:v>
                </c:pt>
                <c:pt idx="1294">
                  <c:v>34744</c:v>
                </c:pt>
                <c:pt idx="1295">
                  <c:v>34745</c:v>
                </c:pt>
                <c:pt idx="1296">
                  <c:v>34746</c:v>
                </c:pt>
                <c:pt idx="1297">
                  <c:v>34747</c:v>
                </c:pt>
                <c:pt idx="1298">
                  <c:v>34751</c:v>
                </c:pt>
                <c:pt idx="1299">
                  <c:v>34752</c:v>
                </c:pt>
                <c:pt idx="1300">
                  <c:v>34753</c:v>
                </c:pt>
                <c:pt idx="1301">
                  <c:v>34754</c:v>
                </c:pt>
                <c:pt idx="1302">
                  <c:v>34757</c:v>
                </c:pt>
                <c:pt idx="1303">
                  <c:v>34758</c:v>
                </c:pt>
                <c:pt idx="1304">
                  <c:v>34759</c:v>
                </c:pt>
                <c:pt idx="1305">
                  <c:v>34760</c:v>
                </c:pt>
                <c:pt idx="1306">
                  <c:v>34761</c:v>
                </c:pt>
                <c:pt idx="1307">
                  <c:v>34764</c:v>
                </c:pt>
                <c:pt idx="1308">
                  <c:v>34765</c:v>
                </c:pt>
                <c:pt idx="1309">
                  <c:v>34766</c:v>
                </c:pt>
                <c:pt idx="1310">
                  <c:v>34767</c:v>
                </c:pt>
                <c:pt idx="1311">
                  <c:v>34768</c:v>
                </c:pt>
                <c:pt idx="1312">
                  <c:v>34771</c:v>
                </c:pt>
                <c:pt idx="1313">
                  <c:v>34772</c:v>
                </c:pt>
                <c:pt idx="1314">
                  <c:v>34773</c:v>
                </c:pt>
                <c:pt idx="1315">
                  <c:v>34774</c:v>
                </c:pt>
                <c:pt idx="1316">
                  <c:v>34775</c:v>
                </c:pt>
                <c:pt idx="1317">
                  <c:v>34778</c:v>
                </c:pt>
                <c:pt idx="1318">
                  <c:v>34779</c:v>
                </c:pt>
                <c:pt idx="1319">
                  <c:v>34780</c:v>
                </c:pt>
                <c:pt idx="1320">
                  <c:v>34781</c:v>
                </c:pt>
                <c:pt idx="1321">
                  <c:v>34782</c:v>
                </c:pt>
                <c:pt idx="1322">
                  <c:v>34785</c:v>
                </c:pt>
                <c:pt idx="1323">
                  <c:v>34786</c:v>
                </c:pt>
                <c:pt idx="1324">
                  <c:v>34787</c:v>
                </c:pt>
                <c:pt idx="1325">
                  <c:v>34788</c:v>
                </c:pt>
                <c:pt idx="1326">
                  <c:v>34789</c:v>
                </c:pt>
                <c:pt idx="1327">
                  <c:v>34792</c:v>
                </c:pt>
                <c:pt idx="1328">
                  <c:v>34793</c:v>
                </c:pt>
                <c:pt idx="1329">
                  <c:v>34794</c:v>
                </c:pt>
                <c:pt idx="1330">
                  <c:v>34795</c:v>
                </c:pt>
                <c:pt idx="1331">
                  <c:v>34796</c:v>
                </c:pt>
                <c:pt idx="1332">
                  <c:v>34799</c:v>
                </c:pt>
                <c:pt idx="1333">
                  <c:v>34800</c:v>
                </c:pt>
                <c:pt idx="1334">
                  <c:v>34801</c:v>
                </c:pt>
                <c:pt idx="1335">
                  <c:v>34802</c:v>
                </c:pt>
                <c:pt idx="1336">
                  <c:v>34806</c:v>
                </c:pt>
                <c:pt idx="1337">
                  <c:v>34807</c:v>
                </c:pt>
                <c:pt idx="1338">
                  <c:v>34808</c:v>
                </c:pt>
                <c:pt idx="1339">
                  <c:v>34809</c:v>
                </c:pt>
                <c:pt idx="1340">
                  <c:v>34810</c:v>
                </c:pt>
                <c:pt idx="1341">
                  <c:v>34813</c:v>
                </c:pt>
                <c:pt idx="1342">
                  <c:v>34814</c:v>
                </c:pt>
                <c:pt idx="1343">
                  <c:v>34815</c:v>
                </c:pt>
                <c:pt idx="1344">
                  <c:v>34816</c:v>
                </c:pt>
                <c:pt idx="1345">
                  <c:v>34817</c:v>
                </c:pt>
                <c:pt idx="1346">
                  <c:v>34820</c:v>
                </c:pt>
                <c:pt idx="1347">
                  <c:v>34821</c:v>
                </c:pt>
                <c:pt idx="1348">
                  <c:v>34822</c:v>
                </c:pt>
                <c:pt idx="1349">
                  <c:v>34823</c:v>
                </c:pt>
                <c:pt idx="1350">
                  <c:v>34824</c:v>
                </c:pt>
                <c:pt idx="1351">
                  <c:v>34827</c:v>
                </c:pt>
                <c:pt idx="1352">
                  <c:v>34828</c:v>
                </c:pt>
                <c:pt idx="1353">
                  <c:v>34829</c:v>
                </c:pt>
                <c:pt idx="1354">
                  <c:v>34830</c:v>
                </c:pt>
                <c:pt idx="1355">
                  <c:v>34831</c:v>
                </c:pt>
                <c:pt idx="1356">
                  <c:v>34834</c:v>
                </c:pt>
                <c:pt idx="1357">
                  <c:v>34835</c:v>
                </c:pt>
                <c:pt idx="1358">
                  <c:v>34836</c:v>
                </c:pt>
                <c:pt idx="1359">
                  <c:v>34837</c:v>
                </c:pt>
                <c:pt idx="1360">
                  <c:v>34838</c:v>
                </c:pt>
                <c:pt idx="1361">
                  <c:v>34841</c:v>
                </c:pt>
                <c:pt idx="1362">
                  <c:v>34842</c:v>
                </c:pt>
                <c:pt idx="1363">
                  <c:v>34843</c:v>
                </c:pt>
                <c:pt idx="1364">
                  <c:v>34844</c:v>
                </c:pt>
                <c:pt idx="1365">
                  <c:v>34845</c:v>
                </c:pt>
                <c:pt idx="1366">
                  <c:v>34849</c:v>
                </c:pt>
                <c:pt idx="1367">
                  <c:v>34850</c:v>
                </c:pt>
                <c:pt idx="1368">
                  <c:v>34851</c:v>
                </c:pt>
                <c:pt idx="1369">
                  <c:v>34852</c:v>
                </c:pt>
                <c:pt idx="1370">
                  <c:v>34855</c:v>
                </c:pt>
                <c:pt idx="1371">
                  <c:v>34856</c:v>
                </c:pt>
                <c:pt idx="1372">
                  <c:v>34857</c:v>
                </c:pt>
                <c:pt idx="1373">
                  <c:v>34858</c:v>
                </c:pt>
                <c:pt idx="1374">
                  <c:v>34859</c:v>
                </c:pt>
                <c:pt idx="1375">
                  <c:v>34862</c:v>
                </c:pt>
                <c:pt idx="1376">
                  <c:v>34863</c:v>
                </c:pt>
                <c:pt idx="1377">
                  <c:v>34864</c:v>
                </c:pt>
                <c:pt idx="1378">
                  <c:v>34865</c:v>
                </c:pt>
                <c:pt idx="1379">
                  <c:v>34866</c:v>
                </c:pt>
                <c:pt idx="1380">
                  <c:v>34869</c:v>
                </c:pt>
                <c:pt idx="1381">
                  <c:v>34870</c:v>
                </c:pt>
                <c:pt idx="1382">
                  <c:v>34871</c:v>
                </c:pt>
                <c:pt idx="1383">
                  <c:v>34872</c:v>
                </c:pt>
                <c:pt idx="1384">
                  <c:v>34873</c:v>
                </c:pt>
                <c:pt idx="1385">
                  <c:v>34876</c:v>
                </c:pt>
                <c:pt idx="1386">
                  <c:v>34877</c:v>
                </c:pt>
                <c:pt idx="1387">
                  <c:v>34878</c:v>
                </c:pt>
                <c:pt idx="1388">
                  <c:v>34879</c:v>
                </c:pt>
                <c:pt idx="1389">
                  <c:v>34880</c:v>
                </c:pt>
                <c:pt idx="1390">
                  <c:v>34883</c:v>
                </c:pt>
                <c:pt idx="1391">
                  <c:v>34885</c:v>
                </c:pt>
                <c:pt idx="1392">
                  <c:v>34886</c:v>
                </c:pt>
                <c:pt idx="1393">
                  <c:v>34887</c:v>
                </c:pt>
                <c:pt idx="1394">
                  <c:v>34890</c:v>
                </c:pt>
                <c:pt idx="1395">
                  <c:v>34891</c:v>
                </c:pt>
                <c:pt idx="1396">
                  <c:v>34892</c:v>
                </c:pt>
                <c:pt idx="1397">
                  <c:v>34893</c:v>
                </c:pt>
                <c:pt idx="1398">
                  <c:v>34894</c:v>
                </c:pt>
                <c:pt idx="1399">
                  <c:v>34897</c:v>
                </c:pt>
                <c:pt idx="1400">
                  <c:v>34898</c:v>
                </c:pt>
                <c:pt idx="1401">
                  <c:v>34899</c:v>
                </c:pt>
                <c:pt idx="1402">
                  <c:v>34900</c:v>
                </c:pt>
                <c:pt idx="1403">
                  <c:v>34901</c:v>
                </c:pt>
                <c:pt idx="1404">
                  <c:v>34904</c:v>
                </c:pt>
                <c:pt idx="1405">
                  <c:v>34905</c:v>
                </c:pt>
                <c:pt idx="1406">
                  <c:v>34906</c:v>
                </c:pt>
                <c:pt idx="1407">
                  <c:v>34907</c:v>
                </c:pt>
                <c:pt idx="1408">
                  <c:v>34908</c:v>
                </c:pt>
                <c:pt idx="1409">
                  <c:v>34911</c:v>
                </c:pt>
                <c:pt idx="1410">
                  <c:v>34912</c:v>
                </c:pt>
                <c:pt idx="1411">
                  <c:v>34913</c:v>
                </c:pt>
                <c:pt idx="1412">
                  <c:v>34914</c:v>
                </c:pt>
                <c:pt idx="1413">
                  <c:v>34915</c:v>
                </c:pt>
                <c:pt idx="1414">
                  <c:v>34918</c:v>
                </c:pt>
                <c:pt idx="1415">
                  <c:v>34919</c:v>
                </c:pt>
                <c:pt idx="1416">
                  <c:v>34920</c:v>
                </c:pt>
                <c:pt idx="1417">
                  <c:v>34921</c:v>
                </c:pt>
                <c:pt idx="1418">
                  <c:v>34922</c:v>
                </c:pt>
                <c:pt idx="1419">
                  <c:v>34925</c:v>
                </c:pt>
                <c:pt idx="1420">
                  <c:v>34926</c:v>
                </c:pt>
                <c:pt idx="1421">
                  <c:v>34927</c:v>
                </c:pt>
                <c:pt idx="1422">
                  <c:v>34928</c:v>
                </c:pt>
                <c:pt idx="1423">
                  <c:v>34929</c:v>
                </c:pt>
                <c:pt idx="1424">
                  <c:v>34932</c:v>
                </c:pt>
                <c:pt idx="1425">
                  <c:v>34933</c:v>
                </c:pt>
                <c:pt idx="1426">
                  <c:v>34934</c:v>
                </c:pt>
                <c:pt idx="1427">
                  <c:v>34935</c:v>
                </c:pt>
                <c:pt idx="1428">
                  <c:v>34936</c:v>
                </c:pt>
                <c:pt idx="1429">
                  <c:v>34939</c:v>
                </c:pt>
                <c:pt idx="1430">
                  <c:v>34940</c:v>
                </c:pt>
                <c:pt idx="1431">
                  <c:v>34941</c:v>
                </c:pt>
                <c:pt idx="1432">
                  <c:v>34942</c:v>
                </c:pt>
                <c:pt idx="1433">
                  <c:v>34943</c:v>
                </c:pt>
                <c:pt idx="1434">
                  <c:v>34947</c:v>
                </c:pt>
                <c:pt idx="1435">
                  <c:v>34948</c:v>
                </c:pt>
                <c:pt idx="1436">
                  <c:v>34949</c:v>
                </c:pt>
                <c:pt idx="1437">
                  <c:v>34950</c:v>
                </c:pt>
                <c:pt idx="1438">
                  <c:v>34953</c:v>
                </c:pt>
                <c:pt idx="1439">
                  <c:v>34954</c:v>
                </c:pt>
                <c:pt idx="1440">
                  <c:v>34955</c:v>
                </c:pt>
                <c:pt idx="1441">
                  <c:v>34956</c:v>
                </c:pt>
                <c:pt idx="1442">
                  <c:v>34957</c:v>
                </c:pt>
                <c:pt idx="1443">
                  <c:v>34960</c:v>
                </c:pt>
                <c:pt idx="1444">
                  <c:v>34961</c:v>
                </c:pt>
                <c:pt idx="1445">
                  <c:v>34962</c:v>
                </c:pt>
                <c:pt idx="1446">
                  <c:v>34963</c:v>
                </c:pt>
                <c:pt idx="1447">
                  <c:v>34964</c:v>
                </c:pt>
                <c:pt idx="1448">
                  <c:v>34967</c:v>
                </c:pt>
                <c:pt idx="1449">
                  <c:v>34968</c:v>
                </c:pt>
                <c:pt idx="1450">
                  <c:v>34969</c:v>
                </c:pt>
                <c:pt idx="1451">
                  <c:v>34970</c:v>
                </c:pt>
                <c:pt idx="1452">
                  <c:v>34971</c:v>
                </c:pt>
                <c:pt idx="1453">
                  <c:v>34974</c:v>
                </c:pt>
                <c:pt idx="1454">
                  <c:v>34975</c:v>
                </c:pt>
                <c:pt idx="1455">
                  <c:v>34976</c:v>
                </c:pt>
                <c:pt idx="1456">
                  <c:v>34977</c:v>
                </c:pt>
                <c:pt idx="1457">
                  <c:v>34978</c:v>
                </c:pt>
                <c:pt idx="1458">
                  <c:v>34981</c:v>
                </c:pt>
                <c:pt idx="1459">
                  <c:v>34982</c:v>
                </c:pt>
                <c:pt idx="1460">
                  <c:v>34983</c:v>
                </c:pt>
                <c:pt idx="1461">
                  <c:v>34984</c:v>
                </c:pt>
                <c:pt idx="1462">
                  <c:v>34985</c:v>
                </c:pt>
                <c:pt idx="1463">
                  <c:v>34988</c:v>
                </c:pt>
                <c:pt idx="1464">
                  <c:v>34989</c:v>
                </c:pt>
                <c:pt idx="1465">
                  <c:v>34990</c:v>
                </c:pt>
                <c:pt idx="1466">
                  <c:v>34991</c:v>
                </c:pt>
                <c:pt idx="1467">
                  <c:v>34992</c:v>
                </c:pt>
                <c:pt idx="1468">
                  <c:v>34995</c:v>
                </c:pt>
                <c:pt idx="1469">
                  <c:v>34996</c:v>
                </c:pt>
                <c:pt idx="1470">
                  <c:v>34997</c:v>
                </c:pt>
                <c:pt idx="1471">
                  <c:v>34998</c:v>
                </c:pt>
                <c:pt idx="1472">
                  <c:v>34999</c:v>
                </c:pt>
                <c:pt idx="1473">
                  <c:v>35002</c:v>
                </c:pt>
                <c:pt idx="1474">
                  <c:v>35003</c:v>
                </c:pt>
                <c:pt idx="1475">
                  <c:v>35004</c:v>
                </c:pt>
                <c:pt idx="1476">
                  <c:v>35005</c:v>
                </c:pt>
                <c:pt idx="1477">
                  <c:v>35006</c:v>
                </c:pt>
                <c:pt idx="1478">
                  <c:v>35009</c:v>
                </c:pt>
                <c:pt idx="1479">
                  <c:v>35010</c:v>
                </c:pt>
                <c:pt idx="1480">
                  <c:v>35011</c:v>
                </c:pt>
                <c:pt idx="1481">
                  <c:v>35012</c:v>
                </c:pt>
                <c:pt idx="1482">
                  <c:v>35013</c:v>
                </c:pt>
                <c:pt idx="1483">
                  <c:v>35016</c:v>
                </c:pt>
                <c:pt idx="1484">
                  <c:v>35017</c:v>
                </c:pt>
                <c:pt idx="1485">
                  <c:v>35018</c:v>
                </c:pt>
                <c:pt idx="1486">
                  <c:v>35019</c:v>
                </c:pt>
                <c:pt idx="1487">
                  <c:v>35020</c:v>
                </c:pt>
                <c:pt idx="1488">
                  <c:v>35023</c:v>
                </c:pt>
                <c:pt idx="1489">
                  <c:v>35024</c:v>
                </c:pt>
                <c:pt idx="1490">
                  <c:v>35025</c:v>
                </c:pt>
                <c:pt idx="1491">
                  <c:v>35027</c:v>
                </c:pt>
                <c:pt idx="1492">
                  <c:v>35030</c:v>
                </c:pt>
                <c:pt idx="1493">
                  <c:v>35031</c:v>
                </c:pt>
                <c:pt idx="1494">
                  <c:v>35032</c:v>
                </c:pt>
                <c:pt idx="1495">
                  <c:v>35033</c:v>
                </c:pt>
                <c:pt idx="1496">
                  <c:v>35034</c:v>
                </c:pt>
                <c:pt idx="1497">
                  <c:v>35037</c:v>
                </c:pt>
                <c:pt idx="1498">
                  <c:v>35038</c:v>
                </c:pt>
                <c:pt idx="1499">
                  <c:v>35039</c:v>
                </c:pt>
                <c:pt idx="1500">
                  <c:v>35040</c:v>
                </c:pt>
                <c:pt idx="1501">
                  <c:v>35041</c:v>
                </c:pt>
                <c:pt idx="1502">
                  <c:v>35044</c:v>
                </c:pt>
                <c:pt idx="1503">
                  <c:v>35045</c:v>
                </c:pt>
                <c:pt idx="1504">
                  <c:v>35046</c:v>
                </c:pt>
                <c:pt idx="1505">
                  <c:v>35047</c:v>
                </c:pt>
                <c:pt idx="1506">
                  <c:v>35048</c:v>
                </c:pt>
                <c:pt idx="1507">
                  <c:v>35051</c:v>
                </c:pt>
                <c:pt idx="1508">
                  <c:v>35052</c:v>
                </c:pt>
                <c:pt idx="1509">
                  <c:v>35053</c:v>
                </c:pt>
                <c:pt idx="1510">
                  <c:v>35054</c:v>
                </c:pt>
                <c:pt idx="1511">
                  <c:v>35055</c:v>
                </c:pt>
                <c:pt idx="1512">
                  <c:v>35059</c:v>
                </c:pt>
                <c:pt idx="1513">
                  <c:v>35060</c:v>
                </c:pt>
                <c:pt idx="1514">
                  <c:v>35061</c:v>
                </c:pt>
                <c:pt idx="1515">
                  <c:v>35062</c:v>
                </c:pt>
                <c:pt idx="1516">
                  <c:v>35066</c:v>
                </c:pt>
                <c:pt idx="1517">
                  <c:v>35067</c:v>
                </c:pt>
                <c:pt idx="1518">
                  <c:v>35068</c:v>
                </c:pt>
                <c:pt idx="1519">
                  <c:v>35069</c:v>
                </c:pt>
                <c:pt idx="1520">
                  <c:v>35072</c:v>
                </c:pt>
                <c:pt idx="1521">
                  <c:v>35073</c:v>
                </c:pt>
                <c:pt idx="1522">
                  <c:v>35074</c:v>
                </c:pt>
                <c:pt idx="1523">
                  <c:v>35075</c:v>
                </c:pt>
                <c:pt idx="1524">
                  <c:v>35076</c:v>
                </c:pt>
                <c:pt idx="1525">
                  <c:v>35079</c:v>
                </c:pt>
                <c:pt idx="1526">
                  <c:v>35080</c:v>
                </c:pt>
                <c:pt idx="1527">
                  <c:v>35081</c:v>
                </c:pt>
                <c:pt idx="1528">
                  <c:v>35082</c:v>
                </c:pt>
                <c:pt idx="1529">
                  <c:v>35083</c:v>
                </c:pt>
                <c:pt idx="1530">
                  <c:v>35086</c:v>
                </c:pt>
                <c:pt idx="1531">
                  <c:v>35087</c:v>
                </c:pt>
                <c:pt idx="1532">
                  <c:v>35088</c:v>
                </c:pt>
                <c:pt idx="1533">
                  <c:v>35089</c:v>
                </c:pt>
                <c:pt idx="1534">
                  <c:v>35090</c:v>
                </c:pt>
                <c:pt idx="1535">
                  <c:v>35093</c:v>
                </c:pt>
                <c:pt idx="1536">
                  <c:v>35094</c:v>
                </c:pt>
                <c:pt idx="1537">
                  <c:v>35095</c:v>
                </c:pt>
                <c:pt idx="1538">
                  <c:v>35096</c:v>
                </c:pt>
                <c:pt idx="1539">
                  <c:v>35097</c:v>
                </c:pt>
                <c:pt idx="1540">
                  <c:v>35100</c:v>
                </c:pt>
                <c:pt idx="1541">
                  <c:v>35101</c:v>
                </c:pt>
                <c:pt idx="1542">
                  <c:v>35102</c:v>
                </c:pt>
                <c:pt idx="1543">
                  <c:v>35103</c:v>
                </c:pt>
                <c:pt idx="1544">
                  <c:v>35104</c:v>
                </c:pt>
                <c:pt idx="1545">
                  <c:v>35107</c:v>
                </c:pt>
                <c:pt idx="1546">
                  <c:v>35108</c:v>
                </c:pt>
                <c:pt idx="1547">
                  <c:v>35109</c:v>
                </c:pt>
                <c:pt idx="1548">
                  <c:v>35110</c:v>
                </c:pt>
                <c:pt idx="1549">
                  <c:v>35111</c:v>
                </c:pt>
                <c:pt idx="1550">
                  <c:v>35115</c:v>
                </c:pt>
                <c:pt idx="1551">
                  <c:v>35116</c:v>
                </c:pt>
                <c:pt idx="1552">
                  <c:v>35117</c:v>
                </c:pt>
                <c:pt idx="1553">
                  <c:v>35118</c:v>
                </c:pt>
                <c:pt idx="1554">
                  <c:v>35121</c:v>
                </c:pt>
                <c:pt idx="1555">
                  <c:v>35122</c:v>
                </c:pt>
                <c:pt idx="1556">
                  <c:v>35123</c:v>
                </c:pt>
                <c:pt idx="1557">
                  <c:v>35124</c:v>
                </c:pt>
                <c:pt idx="1558">
                  <c:v>35125</c:v>
                </c:pt>
                <c:pt idx="1559">
                  <c:v>35128</c:v>
                </c:pt>
                <c:pt idx="1560">
                  <c:v>35129</c:v>
                </c:pt>
                <c:pt idx="1561">
                  <c:v>35130</c:v>
                </c:pt>
                <c:pt idx="1562">
                  <c:v>35131</c:v>
                </c:pt>
                <c:pt idx="1563">
                  <c:v>35132</c:v>
                </c:pt>
                <c:pt idx="1564">
                  <c:v>35135</c:v>
                </c:pt>
                <c:pt idx="1565">
                  <c:v>35136</c:v>
                </c:pt>
                <c:pt idx="1566">
                  <c:v>35137</c:v>
                </c:pt>
                <c:pt idx="1567">
                  <c:v>35138</c:v>
                </c:pt>
                <c:pt idx="1568">
                  <c:v>35139</c:v>
                </c:pt>
                <c:pt idx="1569">
                  <c:v>35142</c:v>
                </c:pt>
                <c:pt idx="1570">
                  <c:v>35143</c:v>
                </c:pt>
                <c:pt idx="1571">
                  <c:v>35144</c:v>
                </c:pt>
                <c:pt idx="1572">
                  <c:v>35145</c:v>
                </c:pt>
                <c:pt idx="1573">
                  <c:v>35146</c:v>
                </c:pt>
                <c:pt idx="1574">
                  <c:v>35149</c:v>
                </c:pt>
                <c:pt idx="1575">
                  <c:v>35150</c:v>
                </c:pt>
                <c:pt idx="1576">
                  <c:v>35151</c:v>
                </c:pt>
                <c:pt idx="1577">
                  <c:v>35152</c:v>
                </c:pt>
                <c:pt idx="1578">
                  <c:v>35153</c:v>
                </c:pt>
                <c:pt idx="1579">
                  <c:v>35156</c:v>
                </c:pt>
                <c:pt idx="1580">
                  <c:v>35157</c:v>
                </c:pt>
                <c:pt idx="1581">
                  <c:v>35158</c:v>
                </c:pt>
                <c:pt idx="1582">
                  <c:v>35159</c:v>
                </c:pt>
                <c:pt idx="1583">
                  <c:v>35163</c:v>
                </c:pt>
                <c:pt idx="1584">
                  <c:v>35164</c:v>
                </c:pt>
                <c:pt idx="1585">
                  <c:v>35165</c:v>
                </c:pt>
                <c:pt idx="1586">
                  <c:v>35166</c:v>
                </c:pt>
                <c:pt idx="1587">
                  <c:v>35167</c:v>
                </c:pt>
                <c:pt idx="1588">
                  <c:v>35170</c:v>
                </c:pt>
                <c:pt idx="1589">
                  <c:v>35171</c:v>
                </c:pt>
                <c:pt idx="1590">
                  <c:v>35172</c:v>
                </c:pt>
                <c:pt idx="1591">
                  <c:v>35173</c:v>
                </c:pt>
                <c:pt idx="1592">
                  <c:v>35174</c:v>
                </c:pt>
                <c:pt idx="1593">
                  <c:v>35177</c:v>
                </c:pt>
                <c:pt idx="1594">
                  <c:v>35178</c:v>
                </c:pt>
                <c:pt idx="1595">
                  <c:v>35179</c:v>
                </c:pt>
                <c:pt idx="1596">
                  <c:v>35180</c:v>
                </c:pt>
                <c:pt idx="1597">
                  <c:v>35181</c:v>
                </c:pt>
                <c:pt idx="1598">
                  <c:v>35184</c:v>
                </c:pt>
                <c:pt idx="1599">
                  <c:v>35185</c:v>
                </c:pt>
                <c:pt idx="1600">
                  <c:v>35186</c:v>
                </c:pt>
                <c:pt idx="1601">
                  <c:v>35187</c:v>
                </c:pt>
                <c:pt idx="1602">
                  <c:v>35188</c:v>
                </c:pt>
                <c:pt idx="1603">
                  <c:v>35191</c:v>
                </c:pt>
                <c:pt idx="1604">
                  <c:v>35192</c:v>
                </c:pt>
                <c:pt idx="1605">
                  <c:v>35193</c:v>
                </c:pt>
                <c:pt idx="1606">
                  <c:v>35194</c:v>
                </c:pt>
                <c:pt idx="1607">
                  <c:v>35195</c:v>
                </c:pt>
                <c:pt idx="1608">
                  <c:v>35198</c:v>
                </c:pt>
                <c:pt idx="1609">
                  <c:v>35199</c:v>
                </c:pt>
                <c:pt idx="1610">
                  <c:v>35200</c:v>
                </c:pt>
                <c:pt idx="1611">
                  <c:v>35201</c:v>
                </c:pt>
                <c:pt idx="1612">
                  <c:v>35202</c:v>
                </c:pt>
                <c:pt idx="1613">
                  <c:v>35205</c:v>
                </c:pt>
                <c:pt idx="1614">
                  <c:v>35206</c:v>
                </c:pt>
                <c:pt idx="1615">
                  <c:v>35207</c:v>
                </c:pt>
                <c:pt idx="1616">
                  <c:v>35208</c:v>
                </c:pt>
                <c:pt idx="1617">
                  <c:v>35209</c:v>
                </c:pt>
                <c:pt idx="1618">
                  <c:v>35213</c:v>
                </c:pt>
                <c:pt idx="1619">
                  <c:v>35214</c:v>
                </c:pt>
                <c:pt idx="1620">
                  <c:v>35215</c:v>
                </c:pt>
                <c:pt idx="1621">
                  <c:v>35216</c:v>
                </c:pt>
                <c:pt idx="1622">
                  <c:v>35219</c:v>
                </c:pt>
                <c:pt idx="1623">
                  <c:v>35220</c:v>
                </c:pt>
                <c:pt idx="1624">
                  <c:v>35221</c:v>
                </c:pt>
                <c:pt idx="1625">
                  <c:v>35222</c:v>
                </c:pt>
                <c:pt idx="1626">
                  <c:v>35223</c:v>
                </c:pt>
                <c:pt idx="1627">
                  <c:v>35226</c:v>
                </c:pt>
                <c:pt idx="1628">
                  <c:v>35227</c:v>
                </c:pt>
                <c:pt idx="1629">
                  <c:v>35228</c:v>
                </c:pt>
                <c:pt idx="1630">
                  <c:v>35229</c:v>
                </c:pt>
                <c:pt idx="1631">
                  <c:v>35230</c:v>
                </c:pt>
                <c:pt idx="1632">
                  <c:v>35233</c:v>
                </c:pt>
                <c:pt idx="1633">
                  <c:v>35234</c:v>
                </c:pt>
                <c:pt idx="1634">
                  <c:v>35235</c:v>
                </c:pt>
                <c:pt idx="1635">
                  <c:v>35236</c:v>
                </c:pt>
                <c:pt idx="1636">
                  <c:v>35237</c:v>
                </c:pt>
                <c:pt idx="1637">
                  <c:v>35240</c:v>
                </c:pt>
                <c:pt idx="1638">
                  <c:v>35241</c:v>
                </c:pt>
                <c:pt idx="1639">
                  <c:v>35242</c:v>
                </c:pt>
                <c:pt idx="1640">
                  <c:v>35243</c:v>
                </c:pt>
                <c:pt idx="1641">
                  <c:v>35244</c:v>
                </c:pt>
                <c:pt idx="1642">
                  <c:v>35247</c:v>
                </c:pt>
                <c:pt idx="1643">
                  <c:v>35248</c:v>
                </c:pt>
                <c:pt idx="1644">
                  <c:v>35249</c:v>
                </c:pt>
                <c:pt idx="1645">
                  <c:v>35251</c:v>
                </c:pt>
                <c:pt idx="1646">
                  <c:v>35254</c:v>
                </c:pt>
                <c:pt idx="1647">
                  <c:v>35255</c:v>
                </c:pt>
                <c:pt idx="1648">
                  <c:v>35256</c:v>
                </c:pt>
                <c:pt idx="1649">
                  <c:v>35257</c:v>
                </c:pt>
                <c:pt idx="1650">
                  <c:v>35258</c:v>
                </c:pt>
                <c:pt idx="1651">
                  <c:v>35261</c:v>
                </c:pt>
                <c:pt idx="1652">
                  <c:v>35262</c:v>
                </c:pt>
                <c:pt idx="1653">
                  <c:v>35263</c:v>
                </c:pt>
                <c:pt idx="1654">
                  <c:v>35264</c:v>
                </c:pt>
                <c:pt idx="1655">
                  <c:v>35265</c:v>
                </c:pt>
                <c:pt idx="1656">
                  <c:v>35268</c:v>
                </c:pt>
                <c:pt idx="1657">
                  <c:v>35269</c:v>
                </c:pt>
                <c:pt idx="1658">
                  <c:v>35270</c:v>
                </c:pt>
                <c:pt idx="1659">
                  <c:v>35271</c:v>
                </c:pt>
                <c:pt idx="1660">
                  <c:v>35272</c:v>
                </c:pt>
                <c:pt idx="1661">
                  <c:v>35275</c:v>
                </c:pt>
                <c:pt idx="1662">
                  <c:v>35276</c:v>
                </c:pt>
                <c:pt idx="1663">
                  <c:v>35277</c:v>
                </c:pt>
                <c:pt idx="1664">
                  <c:v>35278</c:v>
                </c:pt>
                <c:pt idx="1665">
                  <c:v>35279</c:v>
                </c:pt>
                <c:pt idx="1666">
                  <c:v>35282</c:v>
                </c:pt>
                <c:pt idx="1667">
                  <c:v>35283</c:v>
                </c:pt>
                <c:pt idx="1668">
                  <c:v>35284</c:v>
                </c:pt>
                <c:pt idx="1669">
                  <c:v>35285</c:v>
                </c:pt>
                <c:pt idx="1670">
                  <c:v>35286</c:v>
                </c:pt>
                <c:pt idx="1671">
                  <c:v>35289</c:v>
                </c:pt>
                <c:pt idx="1672">
                  <c:v>35290</c:v>
                </c:pt>
                <c:pt idx="1673">
                  <c:v>35291</c:v>
                </c:pt>
                <c:pt idx="1674">
                  <c:v>35292</c:v>
                </c:pt>
                <c:pt idx="1675">
                  <c:v>35293</c:v>
                </c:pt>
                <c:pt idx="1676">
                  <c:v>35296</c:v>
                </c:pt>
                <c:pt idx="1677">
                  <c:v>35297</c:v>
                </c:pt>
                <c:pt idx="1678">
                  <c:v>35298</c:v>
                </c:pt>
                <c:pt idx="1679">
                  <c:v>35299</c:v>
                </c:pt>
                <c:pt idx="1680">
                  <c:v>35300</c:v>
                </c:pt>
                <c:pt idx="1681">
                  <c:v>35303</c:v>
                </c:pt>
                <c:pt idx="1682">
                  <c:v>35304</c:v>
                </c:pt>
                <c:pt idx="1683">
                  <c:v>35305</c:v>
                </c:pt>
                <c:pt idx="1684">
                  <c:v>35306</c:v>
                </c:pt>
                <c:pt idx="1685">
                  <c:v>35307</c:v>
                </c:pt>
                <c:pt idx="1686">
                  <c:v>35311</c:v>
                </c:pt>
                <c:pt idx="1687">
                  <c:v>35312</c:v>
                </c:pt>
                <c:pt idx="1688">
                  <c:v>35313</c:v>
                </c:pt>
                <c:pt idx="1689">
                  <c:v>35314</c:v>
                </c:pt>
                <c:pt idx="1690">
                  <c:v>35317</c:v>
                </c:pt>
                <c:pt idx="1691">
                  <c:v>35318</c:v>
                </c:pt>
                <c:pt idx="1692">
                  <c:v>35319</c:v>
                </c:pt>
                <c:pt idx="1693">
                  <c:v>35320</c:v>
                </c:pt>
                <c:pt idx="1694">
                  <c:v>35321</c:v>
                </c:pt>
                <c:pt idx="1695">
                  <c:v>35324</c:v>
                </c:pt>
                <c:pt idx="1696">
                  <c:v>35325</c:v>
                </c:pt>
                <c:pt idx="1697">
                  <c:v>35326</c:v>
                </c:pt>
                <c:pt idx="1698">
                  <c:v>35327</c:v>
                </c:pt>
                <c:pt idx="1699">
                  <c:v>35328</c:v>
                </c:pt>
                <c:pt idx="1700">
                  <c:v>35331</c:v>
                </c:pt>
                <c:pt idx="1701">
                  <c:v>35332</c:v>
                </c:pt>
                <c:pt idx="1702">
                  <c:v>35333</c:v>
                </c:pt>
                <c:pt idx="1703">
                  <c:v>35334</c:v>
                </c:pt>
                <c:pt idx="1704">
                  <c:v>35335</c:v>
                </c:pt>
                <c:pt idx="1705">
                  <c:v>35338</c:v>
                </c:pt>
                <c:pt idx="1706">
                  <c:v>35339</c:v>
                </c:pt>
                <c:pt idx="1707">
                  <c:v>35340</c:v>
                </c:pt>
                <c:pt idx="1708">
                  <c:v>35341</c:v>
                </c:pt>
                <c:pt idx="1709">
                  <c:v>35342</c:v>
                </c:pt>
                <c:pt idx="1710">
                  <c:v>35345</c:v>
                </c:pt>
                <c:pt idx="1711">
                  <c:v>35346</c:v>
                </c:pt>
                <c:pt idx="1712">
                  <c:v>35347</c:v>
                </c:pt>
                <c:pt idx="1713">
                  <c:v>35348</c:v>
                </c:pt>
                <c:pt idx="1714">
                  <c:v>35349</c:v>
                </c:pt>
                <c:pt idx="1715">
                  <c:v>35352</c:v>
                </c:pt>
                <c:pt idx="1716">
                  <c:v>35353</c:v>
                </c:pt>
                <c:pt idx="1717">
                  <c:v>35354</c:v>
                </c:pt>
                <c:pt idx="1718">
                  <c:v>35355</c:v>
                </c:pt>
                <c:pt idx="1719">
                  <c:v>35356</c:v>
                </c:pt>
                <c:pt idx="1720">
                  <c:v>35359</c:v>
                </c:pt>
                <c:pt idx="1721">
                  <c:v>35360</c:v>
                </c:pt>
                <c:pt idx="1722">
                  <c:v>35361</c:v>
                </c:pt>
                <c:pt idx="1723">
                  <c:v>35362</c:v>
                </c:pt>
                <c:pt idx="1724">
                  <c:v>35363</c:v>
                </c:pt>
                <c:pt idx="1725">
                  <c:v>35366</c:v>
                </c:pt>
                <c:pt idx="1726">
                  <c:v>35367</c:v>
                </c:pt>
                <c:pt idx="1727">
                  <c:v>35368</c:v>
                </c:pt>
                <c:pt idx="1728">
                  <c:v>35369</c:v>
                </c:pt>
                <c:pt idx="1729">
                  <c:v>35370</c:v>
                </c:pt>
                <c:pt idx="1730">
                  <c:v>35373</c:v>
                </c:pt>
                <c:pt idx="1731">
                  <c:v>35374</c:v>
                </c:pt>
                <c:pt idx="1732">
                  <c:v>35375</c:v>
                </c:pt>
                <c:pt idx="1733">
                  <c:v>35376</c:v>
                </c:pt>
                <c:pt idx="1734">
                  <c:v>35377</c:v>
                </c:pt>
                <c:pt idx="1735">
                  <c:v>35380</c:v>
                </c:pt>
                <c:pt idx="1736">
                  <c:v>35381</c:v>
                </c:pt>
                <c:pt idx="1737">
                  <c:v>35382</c:v>
                </c:pt>
                <c:pt idx="1738">
                  <c:v>35383</c:v>
                </c:pt>
                <c:pt idx="1739">
                  <c:v>35384</c:v>
                </c:pt>
                <c:pt idx="1740">
                  <c:v>35387</c:v>
                </c:pt>
                <c:pt idx="1741">
                  <c:v>35388</c:v>
                </c:pt>
                <c:pt idx="1742">
                  <c:v>35389</c:v>
                </c:pt>
                <c:pt idx="1743">
                  <c:v>35390</c:v>
                </c:pt>
                <c:pt idx="1744">
                  <c:v>35391</c:v>
                </c:pt>
                <c:pt idx="1745">
                  <c:v>35394</c:v>
                </c:pt>
                <c:pt idx="1746">
                  <c:v>35395</c:v>
                </c:pt>
                <c:pt idx="1747">
                  <c:v>35396</c:v>
                </c:pt>
                <c:pt idx="1748">
                  <c:v>35398</c:v>
                </c:pt>
                <c:pt idx="1749">
                  <c:v>35401</c:v>
                </c:pt>
                <c:pt idx="1750">
                  <c:v>35402</c:v>
                </c:pt>
                <c:pt idx="1751">
                  <c:v>35403</c:v>
                </c:pt>
                <c:pt idx="1752">
                  <c:v>35404</c:v>
                </c:pt>
                <c:pt idx="1753">
                  <c:v>35405</c:v>
                </c:pt>
                <c:pt idx="1754">
                  <c:v>35408</c:v>
                </c:pt>
                <c:pt idx="1755">
                  <c:v>35409</c:v>
                </c:pt>
                <c:pt idx="1756">
                  <c:v>35410</c:v>
                </c:pt>
                <c:pt idx="1757">
                  <c:v>35411</c:v>
                </c:pt>
                <c:pt idx="1758">
                  <c:v>35412</c:v>
                </c:pt>
                <c:pt idx="1759">
                  <c:v>35415</c:v>
                </c:pt>
                <c:pt idx="1760">
                  <c:v>35416</c:v>
                </c:pt>
                <c:pt idx="1761">
                  <c:v>35417</c:v>
                </c:pt>
                <c:pt idx="1762">
                  <c:v>35418</c:v>
                </c:pt>
                <c:pt idx="1763">
                  <c:v>35419</c:v>
                </c:pt>
                <c:pt idx="1764">
                  <c:v>35422</c:v>
                </c:pt>
                <c:pt idx="1765">
                  <c:v>35423</c:v>
                </c:pt>
                <c:pt idx="1766">
                  <c:v>35425</c:v>
                </c:pt>
                <c:pt idx="1767">
                  <c:v>35426</c:v>
                </c:pt>
                <c:pt idx="1768">
                  <c:v>35429</c:v>
                </c:pt>
                <c:pt idx="1769">
                  <c:v>35430</c:v>
                </c:pt>
                <c:pt idx="1770">
                  <c:v>35432</c:v>
                </c:pt>
                <c:pt idx="1771">
                  <c:v>35433</c:v>
                </c:pt>
                <c:pt idx="1772">
                  <c:v>35436</c:v>
                </c:pt>
                <c:pt idx="1773">
                  <c:v>35437</c:v>
                </c:pt>
                <c:pt idx="1774">
                  <c:v>35438</c:v>
                </c:pt>
                <c:pt idx="1775">
                  <c:v>35439</c:v>
                </c:pt>
                <c:pt idx="1776">
                  <c:v>35440</c:v>
                </c:pt>
                <c:pt idx="1777">
                  <c:v>35443</c:v>
                </c:pt>
                <c:pt idx="1778">
                  <c:v>35444</c:v>
                </c:pt>
                <c:pt idx="1779">
                  <c:v>35445</c:v>
                </c:pt>
                <c:pt idx="1780">
                  <c:v>35446</c:v>
                </c:pt>
                <c:pt idx="1781">
                  <c:v>35447</c:v>
                </c:pt>
                <c:pt idx="1782">
                  <c:v>35450</c:v>
                </c:pt>
                <c:pt idx="1783">
                  <c:v>35451</c:v>
                </c:pt>
                <c:pt idx="1784">
                  <c:v>35452</c:v>
                </c:pt>
                <c:pt idx="1785">
                  <c:v>35453</c:v>
                </c:pt>
                <c:pt idx="1786">
                  <c:v>35454</c:v>
                </c:pt>
                <c:pt idx="1787">
                  <c:v>35457</c:v>
                </c:pt>
                <c:pt idx="1788">
                  <c:v>35458</c:v>
                </c:pt>
                <c:pt idx="1789">
                  <c:v>35459</c:v>
                </c:pt>
                <c:pt idx="1790">
                  <c:v>35460</c:v>
                </c:pt>
                <c:pt idx="1791">
                  <c:v>35464</c:v>
                </c:pt>
                <c:pt idx="1792">
                  <c:v>35465</c:v>
                </c:pt>
                <c:pt idx="1793">
                  <c:v>35466</c:v>
                </c:pt>
                <c:pt idx="1794">
                  <c:v>35467</c:v>
                </c:pt>
                <c:pt idx="1795">
                  <c:v>35468</c:v>
                </c:pt>
                <c:pt idx="1796">
                  <c:v>35471</c:v>
                </c:pt>
                <c:pt idx="1797">
                  <c:v>35472</c:v>
                </c:pt>
                <c:pt idx="1798">
                  <c:v>35473</c:v>
                </c:pt>
                <c:pt idx="1799">
                  <c:v>35474</c:v>
                </c:pt>
                <c:pt idx="1800">
                  <c:v>35475</c:v>
                </c:pt>
                <c:pt idx="1801">
                  <c:v>35479</c:v>
                </c:pt>
                <c:pt idx="1802">
                  <c:v>35480</c:v>
                </c:pt>
                <c:pt idx="1803">
                  <c:v>35481</c:v>
                </c:pt>
                <c:pt idx="1804">
                  <c:v>35482</c:v>
                </c:pt>
                <c:pt idx="1805">
                  <c:v>35485</c:v>
                </c:pt>
                <c:pt idx="1806">
                  <c:v>35486</c:v>
                </c:pt>
                <c:pt idx="1807">
                  <c:v>35487</c:v>
                </c:pt>
                <c:pt idx="1808">
                  <c:v>35488</c:v>
                </c:pt>
                <c:pt idx="1809">
                  <c:v>35489</c:v>
                </c:pt>
                <c:pt idx="1810">
                  <c:v>35492</c:v>
                </c:pt>
                <c:pt idx="1811">
                  <c:v>35493</c:v>
                </c:pt>
                <c:pt idx="1812">
                  <c:v>35494</c:v>
                </c:pt>
                <c:pt idx="1813">
                  <c:v>35495</c:v>
                </c:pt>
                <c:pt idx="1814">
                  <c:v>35496</c:v>
                </c:pt>
                <c:pt idx="1815">
                  <c:v>35499</c:v>
                </c:pt>
                <c:pt idx="1816">
                  <c:v>35500</c:v>
                </c:pt>
                <c:pt idx="1817">
                  <c:v>35501</c:v>
                </c:pt>
                <c:pt idx="1818">
                  <c:v>35502</c:v>
                </c:pt>
                <c:pt idx="1819">
                  <c:v>35503</c:v>
                </c:pt>
                <c:pt idx="1820">
                  <c:v>35506</c:v>
                </c:pt>
                <c:pt idx="1821">
                  <c:v>35507</c:v>
                </c:pt>
                <c:pt idx="1822">
                  <c:v>35508</c:v>
                </c:pt>
                <c:pt idx="1823">
                  <c:v>35509</c:v>
                </c:pt>
                <c:pt idx="1824">
                  <c:v>35510</c:v>
                </c:pt>
                <c:pt idx="1825">
                  <c:v>35513</c:v>
                </c:pt>
                <c:pt idx="1826">
                  <c:v>35514</c:v>
                </c:pt>
                <c:pt idx="1827">
                  <c:v>35515</c:v>
                </c:pt>
                <c:pt idx="1828">
                  <c:v>35516</c:v>
                </c:pt>
                <c:pt idx="1829">
                  <c:v>35520</c:v>
                </c:pt>
                <c:pt idx="1830">
                  <c:v>35521</c:v>
                </c:pt>
                <c:pt idx="1831">
                  <c:v>35522</c:v>
                </c:pt>
                <c:pt idx="1832">
                  <c:v>35523</c:v>
                </c:pt>
                <c:pt idx="1833">
                  <c:v>35524</c:v>
                </c:pt>
                <c:pt idx="1834">
                  <c:v>35527</c:v>
                </c:pt>
                <c:pt idx="1835">
                  <c:v>35528</c:v>
                </c:pt>
                <c:pt idx="1836">
                  <c:v>35529</c:v>
                </c:pt>
                <c:pt idx="1837">
                  <c:v>35530</c:v>
                </c:pt>
                <c:pt idx="1838">
                  <c:v>35531</c:v>
                </c:pt>
                <c:pt idx="1839">
                  <c:v>35534</c:v>
                </c:pt>
                <c:pt idx="1840">
                  <c:v>35535</c:v>
                </c:pt>
                <c:pt idx="1841">
                  <c:v>35536</c:v>
                </c:pt>
                <c:pt idx="1842">
                  <c:v>35537</c:v>
                </c:pt>
                <c:pt idx="1843">
                  <c:v>35538</c:v>
                </c:pt>
                <c:pt idx="1844">
                  <c:v>35541</c:v>
                </c:pt>
                <c:pt idx="1845">
                  <c:v>35542</c:v>
                </c:pt>
                <c:pt idx="1846">
                  <c:v>35543</c:v>
                </c:pt>
                <c:pt idx="1847">
                  <c:v>35544</c:v>
                </c:pt>
                <c:pt idx="1848">
                  <c:v>35545</c:v>
                </c:pt>
                <c:pt idx="1849">
                  <c:v>35548</c:v>
                </c:pt>
                <c:pt idx="1850">
                  <c:v>35549</c:v>
                </c:pt>
                <c:pt idx="1851">
                  <c:v>35550</c:v>
                </c:pt>
                <c:pt idx="1852">
                  <c:v>35551</c:v>
                </c:pt>
                <c:pt idx="1853">
                  <c:v>35552</c:v>
                </c:pt>
                <c:pt idx="1854">
                  <c:v>35555</c:v>
                </c:pt>
                <c:pt idx="1855">
                  <c:v>35556</c:v>
                </c:pt>
                <c:pt idx="1856">
                  <c:v>35557</c:v>
                </c:pt>
                <c:pt idx="1857">
                  <c:v>35558</c:v>
                </c:pt>
                <c:pt idx="1858">
                  <c:v>35559</c:v>
                </c:pt>
                <c:pt idx="1859">
                  <c:v>35562</c:v>
                </c:pt>
                <c:pt idx="1860">
                  <c:v>35563</c:v>
                </c:pt>
                <c:pt idx="1861">
                  <c:v>35564</c:v>
                </c:pt>
                <c:pt idx="1862">
                  <c:v>35565</c:v>
                </c:pt>
                <c:pt idx="1863">
                  <c:v>35566</c:v>
                </c:pt>
                <c:pt idx="1864">
                  <c:v>35569</c:v>
                </c:pt>
                <c:pt idx="1865">
                  <c:v>35570</c:v>
                </c:pt>
                <c:pt idx="1866">
                  <c:v>35571</c:v>
                </c:pt>
                <c:pt idx="1867">
                  <c:v>35572</c:v>
                </c:pt>
                <c:pt idx="1868">
                  <c:v>35573</c:v>
                </c:pt>
                <c:pt idx="1869">
                  <c:v>35577</c:v>
                </c:pt>
                <c:pt idx="1870">
                  <c:v>35578</c:v>
                </c:pt>
                <c:pt idx="1871">
                  <c:v>35579</c:v>
                </c:pt>
                <c:pt idx="1872">
                  <c:v>35580</c:v>
                </c:pt>
                <c:pt idx="1873">
                  <c:v>35583</c:v>
                </c:pt>
                <c:pt idx="1874">
                  <c:v>35584</c:v>
                </c:pt>
                <c:pt idx="1875">
                  <c:v>35585</c:v>
                </c:pt>
                <c:pt idx="1876">
                  <c:v>35586</c:v>
                </c:pt>
                <c:pt idx="1877">
                  <c:v>35587</c:v>
                </c:pt>
                <c:pt idx="1878">
                  <c:v>35590</c:v>
                </c:pt>
                <c:pt idx="1879">
                  <c:v>35591</c:v>
                </c:pt>
                <c:pt idx="1880">
                  <c:v>35592</c:v>
                </c:pt>
                <c:pt idx="1881">
                  <c:v>35593</c:v>
                </c:pt>
                <c:pt idx="1882">
                  <c:v>35594</c:v>
                </c:pt>
                <c:pt idx="1883">
                  <c:v>35597</c:v>
                </c:pt>
                <c:pt idx="1884">
                  <c:v>35598</c:v>
                </c:pt>
                <c:pt idx="1885">
                  <c:v>35599</c:v>
                </c:pt>
                <c:pt idx="1886">
                  <c:v>35600</c:v>
                </c:pt>
                <c:pt idx="1887">
                  <c:v>35601</c:v>
                </c:pt>
                <c:pt idx="1888">
                  <c:v>35604</c:v>
                </c:pt>
                <c:pt idx="1889">
                  <c:v>35605</c:v>
                </c:pt>
                <c:pt idx="1890">
                  <c:v>35606</c:v>
                </c:pt>
                <c:pt idx="1891">
                  <c:v>35607</c:v>
                </c:pt>
                <c:pt idx="1892">
                  <c:v>35608</c:v>
                </c:pt>
                <c:pt idx="1893">
                  <c:v>35611</c:v>
                </c:pt>
                <c:pt idx="1894">
                  <c:v>35612</c:v>
                </c:pt>
                <c:pt idx="1895">
                  <c:v>35613</c:v>
                </c:pt>
                <c:pt idx="1896">
                  <c:v>35614</c:v>
                </c:pt>
                <c:pt idx="1897">
                  <c:v>35618</c:v>
                </c:pt>
                <c:pt idx="1898">
                  <c:v>35619</c:v>
                </c:pt>
                <c:pt idx="1899">
                  <c:v>35620</c:v>
                </c:pt>
                <c:pt idx="1900">
                  <c:v>35621</c:v>
                </c:pt>
                <c:pt idx="1901">
                  <c:v>35622</c:v>
                </c:pt>
                <c:pt idx="1902">
                  <c:v>35625</c:v>
                </c:pt>
                <c:pt idx="1903">
                  <c:v>35626</c:v>
                </c:pt>
                <c:pt idx="1904">
                  <c:v>35627</c:v>
                </c:pt>
                <c:pt idx="1905">
                  <c:v>35628</c:v>
                </c:pt>
                <c:pt idx="1906">
                  <c:v>35629</c:v>
                </c:pt>
                <c:pt idx="1907">
                  <c:v>35632</c:v>
                </c:pt>
                <c:pt idx="1908">
                  <c:v>35633</c:v>
                </c:pt>
                <c:pt idx="1909">
                  <c:v>35634</c:v>
                </c:pt>
                <c:pt idx="1910">
                  <c:v>35635</c:v>
                </c:pt>
                <c:pt idx="1911">
                  <c:v>35636</c:v>
                </c:pt>
                <c:pt idx="1912">
                  <c:v>35639</c:v>
                </c:pt>
                <c:pt idx="1913">
                  <c:v>35640</c:v>
                </c:pt>
                <c:pt idx="1914">
                  <c:v>35641</c:v>
                </c:pt>
                <c:pt idx="1915">
                  <c:v>35642</c:v>
                </c:pt>
                <c:pt idx="1916">
                  <c:v>35643</c:v>
                </c:pt>
                <c:pt idx="1917">
                  <c:v>35646</c:v>
                </c:pt>
                <c:pt idx="1918">
                  <c:v>35647</c:v>
                </c:pt>
                <c:pt idx="1919">
                  <c:v>35648</c:v>
                </c:pt>
                <c:pt idx="1920">
                  <c:v>35649</c:v>
                </c:pt>
                <c:pt idx="1921">
                  <c:v>35650</c:v>
                </c:pt>
                <c:pt idx="1922">
                  <c:v>35653</c:v>
                </c:pt>
                <c:pt idx="1923">
                  <c:v>35654</c:v>
                </c:pt>
                <c:pt idx="1924">
                  <c:v>35655</c:v>
                </c:pt>
                <c:pt idx="1925">
                  <c:v>35656</c:v>
                </c:pt>
                <c:pt idx="1926">
                  <c:v>35657</c:v>
                </c:pt>
                <c:pt idx="1927">
                  <c:v>35660</c:v>
                </c:pt>
                <c:pt idx="1928">
                  <c:v>35661</c:v>
                </c:pt>
                <c:pt idx="1929">
                  <c:v>35662</c:v>
                </c:pt>
                <c:pt idx="1930">
                  <c:v>35663</c:v>
                </c:pt>
                <c:pt idx="1931">
                  <c:v>35664</c:v>
                </c:pt>
                <c:pt idx="1932">
                  <c:v>35667</c:v>
                </c:pt>
                <c:pt idx="1933">
                  <c:v>35668</c:v>
                </c:pt>
                <c:pt idx="1934">
                  <c:v>35669</c:v>
                </c:pt>
                <c:pt idx="1935">
                  <c:v>35670</c:v>
                </c:pt>
                <c:pt idx="1936">
                  <c:v>35671</c:v>
                </c:pt>
                <c:pt idx="1937">
                  <c:v>35675</c:v>
                </c:pt>
                <c:pt idx="1938">
                  <c:v>35676</c:v>
                </c:pt>
                <c:pt idx="1939">
                  <c:v>35677</c:v>
                </c:pt>
                <c:pt idx="1940">
                  <c:v>35678</c:v>
                </c:pt>
                <c:pt idx="1941">
                  <c:v>35681</c:v>
                </c:pt>
                <c:pt idx="1942">
                  <c:v>35682</c:v>
                </c:pt>
                <c:pt idx="1943">
                  <c:v>35683</c:v>
                </c:pt>
                <c:pt idx="1944">
                  <c:v>35684</c:v>
                </c:pt>
                <c:pt idx="1945">
                  <c:v>35685</c:v>
                </c:pt>
                <c:pt idx="1946">
                  <c:v>35688</c:v>
                </c:pt>
                <c:pt idx="1947">
                  <c:v>35689</c:v>
                </c:pt>
                <c:pt idx="1948">
                  <c:v>35690</c:v>
                </c:pt>
                <c:pt idx="1949">
                  <c:v>35691</c:v>
                </c:pt>
                <c:pt idx="1950">
                  <c:v>35692</c:v>
                </c:pt>
                <c:pt idx="1951">
                  <c:v>35695</c:v>
                </c:pt>
                <c:pt idx="1952">
                  <c:v>35696</c:v>
                </c:pt>
                <c:pt idx="1953">
                  <c:v>35697</c:v>
                </c:pt>
                <c:pt idx="1954">
                  <c:v>35698</c:v>
                </c:pt>
                <c:pt idx="1955">
                  <c:v>35699</c:v>
                </c:pt>
                <c:pt idx="1956">
                  <c:v>35702</c:v>
                </c:pt>
                <c:pt idx="1957">
                  <c:v>35703</c:v>
                </c:pt>
                <c:pt idx="1958">
                  <c:v>35704</c:v>
                </c:pt>
                <c:pt idx="1959">
                  <c:v>35705</c:v>
                </c:pt>
                <c:pt idx="1960">
                  <c:v>35706</c:v>
                </c:pt>
                <c:pt idx="1961">
                  <c:v>35709</c:v>
                </c:pt>
                <c:pt idx="1962">
                  <c:v>35710</c:v>
                </c:pt>
                <c:pt idx="1963">
                  <c:v>35711</c:v>
                </c:pt>
                <c:pt idx="1964">
                  <c:v>35712</c:v>
                </c:pt>
                <c:pt idx="1965">
                  <c:v>35713</c:v>
                </c:pt>
                <c:pt idx="1966">
                  <c:v>35716</c:v>
                </c:pt>
                <c:pt idx="1967">
                  <c:v>35717</c:v>
                </c:pt>
                <c:pt idx="1968">
                  <c:v>35718</c:v>
                </c:pt>
                <c:pt idx="1969">
                  <c:v>35719</c:v>
                </c:pt>
                <c:pt idx="1970">
                  <c:v>35720</c:v>
                </c:pt>
                <c:pt idx="1971">
                  <c:v>35723</c:v>
                </c:pt>
                <c:pt idx="1972">
                  <c:v>35724</c:v>
                </c:pt>
                <c:pt idx="1973">
                  <c:v>35725</c:v>
                </c:pt>
                <c:pt idx="1974">
                  <c:v>35726</c:v>
                </c:pt>
                <c:pt idx="1975">
                  <c:v>35727</c:v>
                </c:pt>
                <c:pt idx="1976">
                  <c:v>35730</c:v>
                </c:pt>
                <c:pt idx="1977">
                  <c:v>35731</c:v>
                </c:pt>
                <c:pt idx="1978">
                  <c:v>35732</c:v>
                </c:pt>
                <c:pt idx="1979">
                  <c:v>35733</c:v>
                </c:pt>
                <c:pt idx="1980">
                  <c:v>35734</c:v>
                </c:pt>
                <c:pt idx="1981">
                  <c:v>35737</c:v>
                </c:pt>
                <c:pt idx="1982">
                  <c:v>35738</c:v>
                </c:pt>
                <c:pt idx="1983">
                  <c:v>35739</c:v>
                </c:pt>
                <c:pt idx="1984">
                  <c:v>35740</c:v>
                </c:pt>
                <c:pt idx="1985">
                  <c:v>35741</c:v>
                </c:pt>
                <c:pt idx="1986">
                  <c:v>35744</c:v>
                </c:pt>
                <c:pt idx="1987">
                  <c:v>35745</c:v>
                </c:pt>
                <c:pt idx="1988">
                  <c:v>35746</c:v>
                </c:pt>
                <c:pt idx="1989">
                  <c:v>35747</c:v>
                </c:pt>
                <c:pt idx="1990">
                  <c:v>35748</c:v>
                </c:pt>
                <c:pt idx="1991">
                  <c:v>35751</c:v>
                </c:pt>
                <c:pt idx="1992">
                  <c:v>35752</c:v>
                </c:pt>
                <c:pt idx="1993">
                  <c:v>35753</c:v>
                </c:pt>
                <c:pt idx="1994">
                  <c:v>35754</c:v>
                </c:pt>
                <c:pt idx="1995">
                  <c:v>35755</c:v>
                </c:pt>
                <c:pt idx="1996">
                  <c:v>35758</c:v>
                </c:pt>
                <c:pt idx="1997">
                  <c:v>35759</c:v>
                </c:pt>
                <c:pt idx="1998">
                  <c:v>35762</c:v>
                </c:pt>
                <c:pt idx="1999">
                  <c:v>35765</c:v>
                </c:pt>
                <c:pt idx="2000">
                  <c:v>35766</c:v>
                </c:pt>
                <c:pt idx="2001">
                  <c:v>35767</c:v>
                </c:pt>
                <c:pt idx="2002">
                  <c:v>35768</c:v>
                </c:pt>
                <c:pt idx="2003">
                  <c:v>35769</c:v>
                </c:pt>
                <c:pt idx="2004">
                  <c:v>35772</c:v>
                </c:pt>
                <c:pt idx="2005">
                  <c:v>35773</c:v>
                </c:pt>
                <c:pt idx="2006">
                  <c:v>35774</c:v>
                </c:pt>
                <c:pt idx="2007">
                  <c:v>35775</c:v>
                </c:pt>
                <c:pt idx="2008">
                  <c:v>35776</c:v>
                </c:pt>
                <c:pt idx="2009">
                  <c:v>35779</c:v>
                </c:pt>
                <c:pt idx="2010">
                  <c:v>35780</c:v>
                </c:pt>
                <c:pt idx="2011">
                  <c:v>35781</c:v>
                </c:pt>
                <c:pt idx="2012">
                  <c:v>35782</c:v>
                </c:pt>
                <c:pt idx="2013">
                  <c:v>35783</c:v>
                </c:pt>
                <c:pt idx="2014">
                  <c:v>35786</c:v>
                </c:pt>
                <c:pt idx="2015">
                  <c:v>35787</c:v>
                </c:pt>
                <c:pt idx="2016">
                  <c:v>35788</c:v>
                </c:pt>
                <c:pt idx="2017">
                  <c:v>35790</c:v>
                </c:pt>
                <c:pt idx="2018">
                  <c:v>35793</c:v>
                </c:pt>
                <c:pt idx="2019">
                  <c:v>35794</c:v>
                </c:pt>
                <c:pt idx="2020">
                  <c:v>35795</c:v>
                </c:pt>
                <c:pt idx="2021">
                  <c:v>35797</c:v>
                </c:pt>
                <c:pt idx="2022">
                  <c:v>35800</c:v>
                </c:pt>
                <c:pt idx="2023">
                  <c:v>35801</c:v>
                </c:pt>
                <c:pt idx="2024">
                  <c:v>35802</c:v>
                </c:pt>
                <c:pt idx="2025">
                  <c:v>35803</c:v>
                </c:pt>
                <c:pt idx="2026">
                  <c:v>35804</c:v>
                </c:pt>
                <c:pt idx="2027">
                  <c:v>35807</c:v>
                </c:pt>
                <c:pt idx="2028">
                  <c:v>35808</c:v>
                </c:pt>
                <c:pt idx="2029">
                  <c:v>35809</c:v>
                </c:pt>
                <c:pt idx="2030">
                  <c:v>35810</c:v>
                </c:pt>
                <c:pt idx="2031">
                  <c:v>35811</c:v>
                </c:pt>
                <c:pt idx="2032">
                  <c:v>35815</c:v>
                </c:pt>
                <c:pt idx="2033">
                  <c:v>35816</c:v>
                </c:pt>
                <c:pt idx="2034">
                  <c:v>35817</c:v>
                </c:pt>
                <c:pt idx="2035">
                  <c:v>35818</c:v>
                </c:pt>
                <c:pt idx="2036">
                  <c:v>35821</c:v>
                </c:pt>
                <c:pt idx="2037">
                  <c:v>35822</c:v>
                </c:pt>
                <c:pt idx="2038">
                  <c:v>35823</c:v>
                </c:pt>
                <c:pt idx="2039">
                  <c:v>35824</c:v>
                </c:pt>
                <c:pt idx="2040">
                  <c:v>35825</c:v>
                </c:pt>
                <c:pt idx="2041">
                  <c:v>35828</c:v>
                </c:pt>
                <c:pt idx="2042">
                  <c:v>35829</c:v>
                </c:pt>
                <c:pt idx="2043">
                  <c:v>35830</c:v>
                </c:pt>
                <c:pt idx="2044">
                  <c:v>35831</c:v>
                </c:pt>
                <c:pt idx="2045">
                  <c:v>35832</c:v>
                </c:pt>
                <c:pt idx="2046">
                  <c:v>35835</c:v>
                </c:pt>
                <c:pt idx="2047">
                  <c:v>35836</c:v>
                </c:pt>
                <c:pt idx="2048">
                  <c:v>35837</c:v>
                </c:pt>
                <c:pt idx="2049">
                  <c:v>35838</c:v>
                </c:pt>
                <c:pt idx="2050">
                  <c:v>35839</c:v>
                </c:pt>
                <c:pt idx="2051">
                  <c:v>35843</c:v>
                </c:pt>
                <c:pt idx="2052">
                  <c:v>35844</c:v>
                </c:pt>
                <c:pt idx="2053">
                  <c:v>35845</c:v>
                </c:pt>
                <c:pt idx="2054">
                  <c:v>35846</c:v>
                </c:pt>
                <c:pt idx="2055">
                  <c:v>35849</c:v>
                </c:pt>
                <c:pt idx="2056">
                  <c:v>35850</c:v>
                </c:pt>
                <c:pt idx="2057">
                  <c:v>35851</c:v>
                </c:pt>
                <c:pt idx="2058">
                  <c:v>35852</c:v>
                </c:pt>
                <c:pt idx="2059">
                  <c:v>35853</c:v>
                </c:pt>
                <c:pt idx="2060">
                  <c:v>35856</c:v>
                </c:pt>
                <c:pt idx="2061">
                  <c:v>35857</c:v>
                </c:pt>
                <c:pt idx="2062">
                  <c:v>35858</c:v>
                </c:pt>
                <c:pt idx="2063">
                  <c:v>35859</c:v>
                </c:pt>
                <c:pt idx="2064">
                  <c:v>35860</c:v>
                </c:pt>
                <c:pt idx="2065">
                  <c:v>35863</c:v>
                </c:pt>
                <c:pt idx="2066">
                  <c:v>35864</c:v>
                </c:pt>
                <c:pt idx="2067">
                  <c:v>35865</c:v>
                </c:pt>
                <c:pt idx="2068">
                  <c:v>35866</c:v>
                </c:pt>
                <c:pt idx="2069">
                  <c:v>35867</c:v>
                </c:pt>
                <c:pt idx="2070">
                  <c:v>35870</c:v>
                </c:pt>
                <c:pt idx="2071">
                  <c:v>35871</c:v>
                </c:pt>
                <c:pt idx="2072">
                  <c:v>35872</c:v>
                </c:pt>
                <c:pt idx="2073">
                  <c:v>35873</c:v>
                </c:pt>
                <c:pt idx="2074">
                  <c:v>35874</c:v>
                </c:pt>
                <c:pt idx="2075">
                  <c:v>35877</c:v>
                </c:pt>
                <c:pt idx="2076">
                  <c:v>35878</c:v>
                </c:pt>
                <c:pt idx="2077">
                  <c:v>35879</c:v>
                </c:pt>
                <c:pt idx="2078">
                  <c:v>35880</c:v>
                </c:pt>
                <c:pt idx="2079">
                  <c:v>35881</c:v>
                </c:pt>
                <c:pt idx="2080">
                  <c:v>35884</c:v>
                </c:pt>
                <c:pt idx="2081">
                  <c:v>35885</c:v>
                </c:pt>
                <c:pt idx="2082">
                  <c:v>35886</c:v>
                </c:pt>
                <c:pt idx="2083">
                  <c:v>35887</c:v>
                </c:pt>
                <c:pt idx="2084">
                  <c:v>35888</c:v>
                </c:pt>
                <c:pt idx="2085">
                  <c:v>35891</c:v>
                </c:pt>
                <c:pt idx="2086">
                  <c:v>35892</c:v>
                </c:pt>
                <c:pt idx="2087">
                  <c:v>35893</c:v>
                </c:pt>
                <c:pt idx="2088">
                  <c:v>35894</c:v>
                </c:pt>
                <c:pt idx="2089">
                  <c:v>35898</c:v>
                </c:pt>
                <c:pt idx="2090">
                  <c:v>35899</c:v>
                </c:pt>
                <c:pt idx="2091">
                  <c:v>35900</c:v>
                </c:pt>
                <c:pt idx="2092">
                  <c:v>35901</c:v>
                </c:pt>
                <c:pt idx="2093">
                  <c:v>35902</c:v>
                </c:pt>
                <c:pt idx="2094">
                  <c:v>35905</c:v>
                </c:pt>
                <c:pt idx="2095">
                  <c:v>35906</c:v>
                </c:pt>
                <c:pt idx="2096">
                  <c:v>35907</c:v>
                </c:pt>
                <c:pt idx="2097">
                  <c:v>35908</c:v>
                </c:pt>
                <c:pt idx="2098">
                  <c:v>35909</c:v>
                </c:pt>
                <c:pt idx="2099">
                  <c:v>35912</c:v>
                </c:pt>
                <c:pt idx="2100">
                  <c:v>35913</c:v>
                </c:pt>
                <c:pt idx="2101">
                  <c:v>35914</c:v>
                </c:pt>
                <c:pt idx="2102">
                  <c:v>35915</c:v>
                </c:pt>
                <c:pt idx="2103">
                  <c:v>35916</c:v>
                </c:pt>
                <c:pt idx="2104">
                  <c:v>35919</c:v>
                </c:pt>
                <c:pt idx="2105">
                  <c:v>35920</c:v>
                </c:pt>
                <c:pt idx="2106">
                  <c:v>35921</c:v>
                </c:pt>
                <c:pt idx="2107">
                  <c:v>35922</c:v>
                </c:pt>
                <c:pt idx="2108">
                  <c:v>35923</c:v>
                </c:pt>
                <c:pt idx="2109">
                  <c:v>35926</c:v>
                </c:pt>
                <c:pt idx="2110">
                  <c:v>35927</c:v>
                </c:pt>
                <c:pt idx="2111">
                  <c:v>35928</c:v>
                </c:pt>
                <c:pt idx="2112">
                  <c:v>35929</c:v>
                </c:pt>
                <c:pt idx="2113">
                  <c:v>35930</c:v>
                </c:pt>
                <c:pt idx="2114">
                  <c:v>35933</c:v>
                </c:pt>
                <c:pt idx="2115">
                  <c:v>35934</c:v>
                </c:pt>
                <c:pt idx="2116">
                  <c:v>35935</c:v>
                </c:pt>
                <c:pt idx="2117">
                  <c:v>35936</c:v>
                </c:pt>
                <c:pt idx="2118">
                  <c:v>35937</c:v>
                </c:pt>
                <c:pt idx="2119">
                  <c:v>35941</c:v>
                </c:pt>
                <c:pt idx="2120">
                  <c:v>35942</c:v>
                </c:pt>
                <c:pt idx="2121">
                  <c:v>35943</c:v>
                </c:pt>
                <c:pt idx="2122">
                  <c:v>35944</c:v>
                </c:pt>
                <c:pt idx="2123">
                  <c:v>35947</c:v>
                </c:pt>
                <c:pt idx="2124">
                  <c:v>35948</c:v>
                </c:pt>
                <c:pt idx="2125">
                  <c:v>35949</c:v>
                </c:pt>
                <c:pt idx="2126">
                  <c:v>35950</c:v>
                </c:pt>
                <c:pt idx="2127">
                  <c:v>35951</c:v>
                </c:pt>
                <c:pt idx="2128">
                  <c:v>35954</c:v>
                </c:pt>
                <c:pt idx="2129">
                  <c:v>35955</c:v>
                </c:pt>
                <c:pt idx="2130">
                  <c:v>35956</c:v>
                </c:pt>
                <c:pt idx="2131">
                  <c:v>35957</c:v>
                </c:pt>
                <c:pt idx="2132">
                  <c:v>35958</c:v>
                </c:pt>
                <c:pt idx="2133">
                  <c:v>35961</c:v>
                </c:pt>
                <c:pt idx="2134">
                  <c:v>35962</c:v>
                </c:pt>
                <c:pt idx="2135">
                  <c:v>35963</c:v>
                </c:pt>
                <c:pt idx="2136">
                  <c:v>35964</c:v>
                </c:pt>
                <c:pt idx="2137">
                  <c:v>35965</c:v>
                </c:pt>
                <c:pt idx="2138">
                  <c:v>35968</c:v>
                </c:pt>
                <c:pt idx="2139">
                  <c:v>35969</c:v>
                </c:pt>
                <c:pt idx="2140">
                  <c:v>35970</c:v>
                </c:pt>
                <c:pt idx="2141">
                  <c:v>35971</c:v>
                </c:pt>
                <c:pt idx="2142">
                  <c:v>35972</c:v>
                </c:pt>
                <c:pt idx="2143">
                  <c:v>35975</c:v>
                </c:pt>
                <c:pt idx="2144">
                  <c:v>35976</c:v>
                </c:pt>
                <c:pt idx="2145">
                  <c:v>35977</c:v>
                </c:pt>
                <c:pt idx="2146">
                  <c:v>35978</c:v>
                </c:pt>
                <c:pt idx="2147">
                  <c:v>35982</c:v>
                </c:pt>
                <c:pt idx="2148">
                  <c:v>35983</c:v>
                </c:pt>
                <c:pt idx="2149">
                  <c:v>35984</c:v>
                </c:pt>
                <c:pt idx="2150">
                  <c:v>35985</c:v>
                </c:pt>
                <c:pt idx="2151">
                  <c:v>35986</c:v>
                </c:pt>
                <c:pt idx="2152">
                  <c:v>35989</c:v>
                </c:pt>
                <c:pt idx="2153">
                  <c:v>35990</c:v>
                </c:pt>
                <c:pt idx="2154">
                  <c:v>35991</c:v>
                </c:pt>
                <c:pt idx="2155">
                  <c:v>35992</c:v>
                </c:pt>
                <c:pt idx="2156">
                  <c:v>35993</c:v>
                </c:pt>
                <c:pt idx="2157">
                  <c:v>35996</c:v>
                </c:pt>
                <c:pt idx="2158">
                  <c:v>35997</c:v>
                </c:pt>
                <c:pt idx="2159">
                  <c:v>35998</c:v>
                </c:pt>
                <c:pt idx="2160">
                  <c:v>35999</c:v>
                </c:pt>
                <c:pt idx="2161">
                  <c:v>36000</c:v>
                </c:pt>
                <c:pt idx="2162">
                  <c:v>36003</c:v>
                </c:pt>
                <c:pt idx="2163">
                  <c:v>36004</c:v>
                </c:pt>
                <c:pt idx="2164">
                  <c:v>36005</c:v>
                </c:pt>
                <c:pt idx="2165">
                  <c:v>36006</c:v>
                </c:pt>
                <c:pt idx="2166">
                  <c:v>36007</c:v>
                </c:pt>
                <c:pt idx="2167">
                  <c:v>36010</c:v>
                </c:pt>
                <c:pt idx="2168">
                  <c:v>36011</c:v>
                </c:pt>
                <c:pt idx="2169">
                  <c:v>36012</c:v>
                </c:pt>
                <c:pt idx="2170">
                  <c:v>36013</c:v>
                </c:pt>
                <c:pt idx="2171">
                  <c:v>36014</c:v>
                </c:pt>
                <c:pt idx="2172">
                  <c:v>36017</c:v>
                </c:pt>
                <c:pt idx="2173">
                  <c:v>36018</c:v>
                </c:pt>
                <c:pt idx="2174">
                  <c:v>36019</c:v>
                </c:pt>
                <c:pt idx="2175">
                  <c:v>36020</c:v>
                </c:pt>
                <c:pt idx="2176">
                  <c:v>36021</c:v>
                </c:pt>
                <c:pt idx="2177">
                  <c:v>36024</c:v>
                </c:pt>
                <c:pt idx="2178">
                  <c:v>36025</c:v>
                </c:pt>
                <c:pt idx="2179">
                  <c:v>36026</c:v>
                </c:pt>
                <c:pt idx="2180">
                  <c:v>36027</c:v>
                </c:pt>
                <c:pt idx="2181">
                  <c:v>36028</c:v>
                </c:pt>
                <c:pt idx="2182">
                  <c:v>36031</c:v>
                </c:pt>
                <c:pt idx="2183">
                  <c:v>36032</c:v>
                </c:pt>
                <c:pt idx="2184">
                  <c:v>36033</c:v>
                </c:pt>
                <c:pt idx="2185">
                  <c:v>36034</c:v>
                </c:pt>
                <c:pt idx="2186">
                  <c:v>36035</c:v>
                </c:pt>
                <c:pt idx="2187">
                  <c:v>36038</c:v>
                </c:pt>
                <c:pt idx="2188">
                  <c:v>36039</c:v>
                </c:pt>
                <c:pt idx="2189">
                  <c:v>36040</c:v>
                </c:pt>
                <c:pt idx="2190">
                  <c:v>36041</c:v>
                </c:pt>
                <c:pt idx="2191">
                  <c:v>36042</c:v>
                </c:pt>
                <c:pt idx="2192">
                  <c:v>36046</c:v>
                </c:pt>
                <c:pt idx="2193">
                  <c:v>36047</c:v>
                </c:pt>
                <c:pt idx="2194">
                  <c:v>36048</c:v>
                </c:pt>
                <c:pt idx="2195">
                  <c:v>36049</c:v>
                </c:pt>
                <c:pt idx="2196">
                  <c:v>36052</c:v>
                </c:pt>
                <c:pt idx="2197">
                  <c:v>36053</c:v>
                </c:pt>
                <c:pt idx="2198">
                  <c:v>36054</c:v>
                </c:pt>
                <c:pt idx="2199">
                  <c:v>36055</c:v>
                </c:pt>
                <c:pt idx="2200">
                  <c:v>36056</c:v>
                </c:pt>
                <c:pt idx="2201">
                  <c:v>36059</c:v>
                </c:pt>
                <c:pt idx="2202">
                  <c:v>36060</c:v>
                </c:pt>
                <c:pt idx="2203">
                  <c:v>36061</c:v>
                </c:pt>
                <c:pt idx="2204">
                  <c:v>36062</c:v>
                </c:pt>
                <c:pt idx="2205">
                  <c:v>36063</c:v>
                </c:pt>
                <c:pt idx="2206">
                  <c:v>36066</c:v>
                </c:pt>
                <c:pt idx="2207">
                  <c:v>36067</c:v>
                </c:pt>
                <c:pt idx="2208">
                  <c:v>36068</c:v>
                </c:pt>
                <c:pt idx="2209">
                  <c:v>36069</c:v>
                </c:pt>
                <c:pt idx="2210">
                  <c:v>36070</c:v>
                </c:pt>
                <c:pt idx="2211">
                  <c:v>36073</c:v>
                </c:pt>
                <c:pt idx="2212">
                  <c:v>36074</c:v>
                </c:pt>
                <c:pt idx="2213">
                  <c:v>36075</c:v>
                </c:pt>
                <c:pt idx="2214">
                  <c:v>36076</c:v>
                </c:pt>
                <c:pt idx="2215">
                  <c:v>36077</c:v>
                </c:pt>
                <c:pt idx="2216">
                  <c:v>36080</c:v>
                </c:pt>
                <c:pt idx="2217">
                  <c:v>36081</c:v>
                </c:pt>
                <c:pt idx="2218">
                  <c:v>36082</c:v>
                </c:pt>
                <c:pt idx="2219">
                  <c:v>36083</c:v>
                </c:pt>
                <c:pt idx="2220">
                  <c:v>36084</c:v>
                </c:pt>
                <c:pt idx="2221">
                  <c:v>36087</c:v>
                </c:pt>
                <c:pt idx="2222">
                  <c:v>36088</c:v>
                </c:pt>
                <c:pt idx="2223">
                  <c:v>36089</c:v>
                </c:pt>
                <c:pt idx="2224">
                  <c:v>36090</c:v>
                </c:pt>
                <c:pt idx="2225">
                  <c:v>36091</c:v>
                </c:pt>
                <c:pt idx="2226">
                  <c:v>36094</c:v>
                </c:pt>
                <c:pt idx="2227">
                  <c:v>36095</c:v>
                </c:pt>
                <c:pt idx="2228">
                  <c:v>36096</c:v>
                </c:pt>
                <c:pt idx="2229">
                  <c:v>36097</c:v>
                </c:pt>
                <c:pt idx="2230">
                  <c:v>36098</c:v>
                </c:pt>
                <c:pt idx="2231">
                  <c:v>36101</c:v>
                </c:pt>
                <c:pt idx="2232">
                  <c:v>36102</c:v>
                </c:pt>
                <c:pt idx="2233">
                  <c:v>36103</c:v>
                </c:pt>
                <c:pt idx="2234">
                  <c:v>36104</c:v>
                </c:pt>
                <c:pt idx="2235">
                  <c:v>36105</c:v>
                </c:pt>
                <c:pt idx="2236">
                  <c:v>36108</c:v>
                </c:pt>
                <c:pt idx="2237">
                  <c:v>36109</c:v>
                </c:pt>
                <c:pt idx="2238">
                  <c:v>36110</c:v>
                </c:pt>
                <c:pt idx="2239">
                  <c:v>36111</c:v>
                </c:pt>
                <c:pt idx="2240">
                  <c:v>36112</c:v>
                </c:pt>
                <c:pt idx="2241">
                  <c:v>36115</c:v>
                </c:pt>
                <c:pt idx="2242">
                  <c:v>36116</c:v>
                </c:pt>
                <c:pt idx="2243">
                  <c:v>36117</c:v>
                </c:pt>
                <c:pt idx="2244">
                  <c:v>36118</c:v>
                </c:pt>
                <c:pt idx="2245">
                  <c:v>36119</c:v>
                </c:pt>
                <c:pt idx="2246">
                  <c:v>36122</c:v>
                </c:pt>
                <c:pt idx="2247">
                  <c:v>36123</c:v>
                </c:pt>
                <c:pt idx="2248">
                  <c:v>36124</c:v>
                </c:pt>
                <c:pt idx="2249">
                  <c:v>36126</c:v>
                </c:pt>
                <c:pt idx="2250">
                  <c:v>36129</c:v>
                </c:pt>
                <c:pt idx="2251">
                  <c:v>36130</c:v>
                </c:pt>
                <c:pt idx="2252">
                  <c:v>36131</c:v>
                </c:pt>
                <c:pt idx="2253">
                  <c:v>36132</c:v>
                </c:pt>
                <c:pt idx="2254">
                  <c:v>36133</c:v>
                </c:pt>
                <c:pt idx="2255">
                  <c:v>36136</c:v>
                </c:pt>
                <c:pt idx="2256">
                  <c:v>36137</c:v>
                </c:pt>
                <c:pt idx="2257">
                  <c:v>36138</c:v>
                </c:pt>
                <c:pt idx="2258">
                  <c:v>36139</c:v>
                </c:pt>
                <c:pt idx="2259">
                  <c:v>36140</c:v>
                </c:pt>
                <c:pt idx="2260">
                  <c:v>36143</c:v>
                </c:pt>
                <c:pt idx="2261">
                  <c:v>36144</c:v>
                </c:pt>
                <c:pt idx="2262">
                  <c:v>36145</c:v>
                </c:pt>
                <c:pt idx="2263">
                  <c:v>36146</c:v>
                </c:pt>
                <c:pt idx="2264">
                  <c:v>36147</c:v>
                </c:pt>
                <c:pt idx="2265">
                  <c:v>36150</c:v>
                </c:pt>
                <c:pt idx="2266">
                  <c:v>36151</c:v>
                </c:pt>
                <c:pt idx="2267">
                  <c:v>36152</c:v>
                </c:pt>
                <c:pt idx="2268">
                  <c:v>36153</c:v>
                </c:pt>
                <c:pt idx="2269">
                  <c:v>36157</c:v>
                </c:pt>
                <c:pt idx="2270">
                  <c:v>36158</c:v>
                </c:pt>
                <c:pt idx="2271">
                  <c:v>36159</c:v>
                </c:pt>
                <c:pt idx="2272">
                  <c:v>36160</c:v>
                </c:pt>
                <c:pt idx="2273">
                  <c:v>36164</c:v>
                </c:pt>
                <c:pt idx="2274">
                  <c:v>36165</c:v>
                </c:pt>
                <c:pt idx="2275">
                  <c:v>36166</c:v>
                </c:pt>
                <c:pt idx="2276">
                  <c:v>36167</c:v>
                </c:pt>
                <c:pt idx="2277">
                  <c:v>36168</c:v>
                </c:pt>
                <c:pt idx="2278">
                  <c:v>36171</c:v>
                </c:pt>
                <c:pt idx="2279">
                  <c:v>36172</c:v>
                </c:pt>
                <c:pt idx="2280">
                  <c:v>36173</c:v>
                </c:pt>
                <c:pt idx="2281">
                  <c:v>36174</c:v>
                </c:pt>
                <c:pt idx="2282">
                  <c:v>36175</c:v>
                </c:pt>
                <c:pt idx="2283">
                  <c:v>36179</c:v>
                </c:pt>
                <c:pt idx="2284">
                  <c:v>36180</c:v>
                </c:pt>
                <c:pt idx="2285">
                  <c:v>36181</c:v>
                </c:pt>
                <c:pt idx="2286">
                  <c:v>36182</c:v>
                </c:pt>
                <c:pt idx="2287">
                  <c:v>36185</c:v>
                </c:pt>
                <c:pt idx="2288">
                  <c:v>36186</c:v>
                </c:pt>
                <c:pt idx="2289">
                  <c:v>36187</c:v>
                </c:pt>
                <c:pt idx="2290">
                  <c:v>36188</c:v>
                </c:pt>
                <c:pt idx="2291">
                  <c:v>36189</c:v>
                </c:pt>
                <c:pt idx="2292">
                  <c:v>36192</c:v>
                </c:pt>
                <c:pt idx="2293">
                  <c:v>36193</c:v>
                </c:pt>
                <c:pt idx="2294">
                  <c:v>36194</c:v>
                </c:pt>
                <c:pt idx="2295">
                  <c:v>36195</c:v>
                </c:pt>
                <c:pt idx="2296">
                  <c:v>36196</c:v>
                </c:pt>
                <c:pt idx="2297">
                  <c:v>36199</c:v>
                </c:pt>
                <c:pt idx="2298">
                  <c:v>36200</c:v>
                </c:pt>
                <c:pt idx="2299">
                  <c:v>36201</c:v>
                </c:pt>
                <c:pt idx="2300">
                  <c:v>36202</c:v>
                </c:pt>
                <c:pt idx="2301">
                  <c:v>36203</c:v>
                </c:pt>
                <c:pt idx="2302">
                  <c:v>36207</c:v>
                </c:pt>
                <c:pt idx="2303">
                  <c:v>36208</c:v>
                </c:pt>
                <c:pt idx="2304">
                  <c:v>36209</c:v>
                </c:pt>
                <c:pt idx="2305">
                  <c:v>36210</c:v>
                </c:pt>
                <c:pt idx="2306">
                  <c:v>36213</c:v>
                </c:pt>
                <c:pt idx="2307">
                  <c:v>36214</c:v>
                </c:pt>
                <c:pt idx="2308">
                  <c:v>36215</c:v>
                </c:pt>
                <c:pt idx="2309">
                  <c:v>36216</c:v>
                </c:pt>
                <c:pt idx="2310">
                  <c:v>36217</c:v>
                </c:pt>
                <c:pt idx="2311">
                  <c:v>36220</c:v>
                </c:pt>
                <c:pt idx="2312">
                  <c:v>36221</c:v>
                </c:pt>
                <c:pt idx="2313">
                  <c:v>36222</c:v>
                </c:pt>
                <c:pt idx="2314">
                  <c:v>36223</c:v>
                </c:pt>
                <c:pt idx="2315">
                  <c:v>36224</c:v>
                </c:pt>
                <c:pt idx="2316">
                  <c:v>36227</c:v>
                </c:pt>
                <c:pt idx="2317">
                  <c:v>36228</c:v>
                </c:pt>
                <c:pt idx="2318">
                  <c:v>36229</c:v>
                </c:pt>
                <c:pt idx="2319">
                  <c:v>36230</c:v>
                </c:pt>
                <c:pt idx="2320">
                  <c:v>36231</c:v>
                </c:pt>
                <c:pt idx="2321">
                  <c:v>36234</c:v>
                </c:pt>
                <c:pt idx="2322">
                  <c:v>36235</c:v>
                </c:pt>
                <c:pt idx="2323">
                  <c:v>36236</c:v>
                </c:pt>
                <c:pt idx="2324">
                  <c:v>36237</c:v>
                </c:pt>
                <c:pt idx="2325">
                  <c:v>36238</c:v>
                </c:pt>
                <c:pt idx="2326">
                  <c:v>36241</c:v>
                </c:pt>
                <c:pt idx="2327">
                  <c:v>36242</c:v>
                </c:pt>
                <c:pt idx="2328">
                  <c:v>36243</c:v>
                </c:pt>
                <c:pt idx="2329">
                  <c:v>36244</c:v>
                </c:pt>
                <c:pt idx="2330">
                  <c:v>36245</c:v>
                </c:pt>
                <c:pt idx="2331">
                  <c:v>36248</c:v>
                </c:pt>
                <c:pt idx="2332">
                  <c:v>36249</c:v>
                </c:pt>
                <c:pt idx="2333">
                  <c:v>36250</c:v>
                </c:pt>
                <c:pt idx="2334">
                  <c:v>36251</c:v>
                </c:pt>
                <c:pt idx="2335">
                  <c:v>36255</c:v>
                </c:pt>
                <c:pt idx="2336">
                  <c:v>36256</c:v>
                </c:pt>
                <c:pt idx="2337">
                  <c:v>36257</c:v>
                </c:pt>
                <c:pt idx="2338">
                  <c:v>36258</c:v>
                </c:pt>
                <c:pt idx="2339">
                  <c:v>36259</c:v>
                </c:pt>
                <c:pt idx="2340">
                  <c:v>36262</c:v>
                </c:pt>
                <c:pt idx="2341">
                  <c:v>36263</c:v>
                </c:pt>
                <c:pt idx="2342">
                  <c:v>36264</c:v>
                </c:pt>
                <c:pt idx="2343">
                  <c:v>36265</c:v>
                </c:pt>
                <c:pt idx="2344">
                  <c:v>36266</c:v>
                </c:pt>
                <c:pt idx="2345">
                  <c:v>36269</c:v>
                </c:pt>
                <c:pt idx="2346">
                  <c:v>36270</c:v>
                </c:pt>
                <c:pt idx="2347">
                  <c:v>36271</c:v>
                </c:pt>
                <c:pt idx="2348">
                  <c:v>36272</c:v>
                </c:pt>
                <c:pt idx="2349">
                  <c:v>36273</c:v>
                </c:pt>
                <c:pt idx="2350">
                  <c:v>36276</c:v>
                </c:pt>
                <c:pt idx="2351">
                  <c:v>36277</c:v>
                </c:pt>
                <c:pt idx="2352">
                  <c:v>36278</c:v>
                </c:pt>
                <c:pt idx="2353">
                  <c:v>36279</c:v>
                </c:pt>
                <c:pt idx="2354">
                  <c:v>36280</c:v>
                </c:pt>
                <c:pt idx="2355">
                  <c:v>36283</c:v>
                </c:pt>
                <c:pt idx="2356">
                  <c:v>36284</c:v>
                </c:pt>
                <c:pt idx="2357">
                  <c:v>36285</c:v>
                </c:pt>
                <c:pt idx="2358">
                  <c:v>36286</c:v>
                </c:pt>
                <c:pt idx="2359">
                  <c:v>36287</c:v>
                </c:pt>
                <c:pt idx="2360">
                  <c:v>36290</c:v>
                </c:pt>
                <c:pt idx="2361">
                  <c:v>36291</c:v>
                </c:pt>
                <c:pt idx="2362">
                  <c:v>36292</c:v>
                </c:pt>
                <c:pt idx="2363">
                  <c:v>36293</c:v>
                </c:pt>
                <c:pt idx="2364">
                  <c:v>36294</c:v>
                </c:pt>
                <c:pt idx="2365">
                  <c:v>36297</c:v>
                </c:pt>
                <c:pt idx="2366">
                  <c:v>36298</c:v>
                </c:pt>
                <c:pt idx="2367">
                  <c:v>36299</c:v>
                </c:pt>
                <c:pt idx="2368">
                  <c:v>36300</c:v>
                </c:pt>
                <c:pt idx="2369">
                  <c:v>36301</c:v>
                </c:pt>
                <c:pt idx="2370">
                  <c:v>36304</c:v>
                </c:pt>
                <c:pt idx="2371">
                  <c:v>36305</c:v>
                </c:pt>
                <c:pt idx="2372">
                  <c:v>36306</c:v>
                </c:pt>
                <c:pt idx="2373">
                  <c:v>36307</c:v>
                </c:pt>
                <c:pt idx="2374">
                  <c:v>36308</c:v>
                </c:pt>
                <c:pt idx="2375">
                  <c:v>36312</c:v>
                </c:pt>
                <c:pt idx="2376">
                  <c:v>36313</c:v>
                </c:pt>
                <c:pt idx="2377">
                  <c:v>36314</c:v>
                </c:pt>
                <c:pt idx="2378">
                  <c:v>36315</c:v>
                </c:pt>
                <c:pt idx="2379">
                  <c:v>36318</c:v>
                </c:pt>
                <c:pt idx="2380">
                  <c:v>36319</c:v>
                </c:pt>
                <c:pt idx="2381">
                  <c:v>36320</c:v>
                </c:pt>
                <c:pt idx="2382">
                  <c:v>36321</c:v>
                </c:pt>
                <c:pt idx="2383">
                  <c:v>36322</c:v>
                </c:pt>
                <c:pt idx="2384">
                  <c:v>36325</c:v>
                </c:pt>
                <c:pt idx="2385">
                  <c:v>36326</c:v>
                </c:pt>
                <c:pt idx="2386">
                  <c:v>36327</c:v>
                </c:pt>
                <c:pt idx="2387">
                  <c:v>36328</c:v>
                </c:pt>
                <c:pt idx="2388">
                  <c:v>36329</c:v>
                </c:pt>
                <c:pt idx="2389">
                  <c:v>36332</c:v>
                </c:pt>
                <c:pt idx="2390">
                  <c:v>36333</c:v>
                </c:pt>
                <c:pt idx="2391">
                  <c:v>36334</c:v>
                </c:pt>
                <c:pt idx="2392">
                  <c:v>36335</c:v>
                </c:pt>
                <c:pt idx="2393">
                  <c:v>36336</c:v>
                </c:pt>
                <c:pt idx="2394">
                  <c:v>36339</c:v>
                </c:pt>
                <c:pt idx="2395">
                  <c:v>36340</c:v>
                </c:pt>
                <c:pt idx="2396">
                  <c:v>36341</c:v>
                </c:pt>
                <c:pt idx="2397">
                  <c:v>36342</c:v>
                </c:pt>
                <c:pt idx="2398">
                  <c:v>36343</c:v>
                </c:pt>
                <c:pt idx="2399">
                  <c:v>36347</c:v>
                </c:pt>
                <c:pt idx="2400">
                  <c:v>36348</c:v>
                </c:pt>
                <c:pt idx="2401">
                  <c:v>36349</c:v>
                </c:pt>
                <c:pt idx="2402">
                  <c:v>36350</c:v>
                </c:pt>
                <c:pt idx="2403">
                  <c:v>36353</c:v>
                </c:pt>
                <c:pt idx="2404">
                  <c:v>36354</c:v>
                </c:pt>
                <c:pt idx="2405">
                  <c:v>36355</c:v>
                </c:pt>
                <c:pt idx="2406">
                  <c:v>36356</c:v>
                </c:pt>
                <c:pt idx="2407">
                  <c:v>36357</c:v>
                </c:pt>
                <c:pt idx="2408">
                  <c:v>36360</c:v>
                </c:pt>
                <c:pt idx="2409">
                  <c:v>36361</c:v>
                </c:pt>
                <c:pt idx="2410">
                  <c:v>36362</c:v>
                </c:pt>
                <c:pt idx="2411">
                  <c:v>36363</c:v>
                </c:pt>
                <c:pt idx="2412">
                  <c:v>36364</c:v>
                </c:pt>
                <c:pt idx="2413">
                  <c:v>36367</c:v>
                </c:pt>
                <c:pt idx="2414">
                  <c:v>36368</c:v>
                </c:pt>
                <c:pt idx="2415">
                  <c:v>36369</c:v>
                </c:pt>
                <c:pt idx="2416">
                  <c:v>36370</c:v>
                </c:pt>
                <c:pt idx="2417">
                  <c:v>36371</c:v>
                </c:pt>
                <c:pt idx="2418">
                  <c:v>36374</c:v>
                </c:pt>
                <c:pt idx="2419">
                  <c:v>36375</c:v>
                </c:pt>
                <c:pt idx="2420">
                  <c:v>36376</c:v>
                </c:pt>
                <c:pt idx="2421">
                  <c:v>36377</c:v>
                </c:pt>
                <c:pt idx="2422">
                  <c:v>36378</c:v>
                </c:pt>
                <c:pt idx="2423">
                  <c:v>36381</c:v>
                </c:pt>
                <c:pt idx="2424">
                  <c:v>36382</c:v>
                </c:pt>
                <c:pt idx="2425">
                  <c:v>36383</c:v>
                </c:pt>
                <c:pt idx="2426">
                  <c:v>36384</c:v>
                </c:pt>
                <c:pt idx="2427">
                  <c:v>36385</c:v>
                </c:pt>
                <c:pt idx="2428">
                  <c:v>36388</c:v>
                </c:pt>
                <c:pt idx="2429">
                  <c:v>36389</c:v>
                </c:pt>
                <c:pt idx="2430">
                  <c:v>36390</c:v>
                </c:pt>
                <c:pt idx="2431">
                  <c:v>36391</c:v>
                </c:pt>
                <c:pt idx="2432">
                  <c:v>36392</c:v>
                </c:pt>
                <c:pt idx="2433">
                  <c:v>36395</c:v>
                </c:pt>
                <c:pt idx="2434">
                  <c:v>36396</c:v>
                </c:pt>
                <c:pt idx="2435">
                  <c:v>36397</c:v>
                </c:pt>
                <c:pt idx="2436">
                  <c:v>36398</c:v>
                </c:pt>
                <c:pt idx="2437">
                  <c:v>36399</c:v>
                </c:pt>
                <c:pt idx="2438">
                  <c:v>36402</c:v>
                </c:pt>
                <c:pt idx="2439">
                  <c:v>36403</c:v>
                </c:pt>
                <c:pt idx="2440">
                  <c:v>36404</c:v>
                </c:pt>
                <c:pt idx="2441">
                  <c:v>36405</c:v>
                </c:pt>
                <c:pt idx="2442">
                  <c:v>36406</c:v>
                </c:pt>
                <c:pt idx="2443">
                  <c:v>36410</c:v>
                </c:pt>
                <c:pt idx="2444">
                  <c:v>36411</c:v>
                </c:pt>
                <c:pt idx="2445">
                  <c:v>36412</c:v>
                </c:pt>
                <c:pt idx="2446">
                  <c:v>36413</c:v>
                </c:pt>
                <c:pt idx="2447">
                  <c:v>36416</c:v>
                </c:pt>
                <c:pt idx="2448">
                  <c:v>36417</c:v>
                </c:pt>
                <c:pt idx="2449">
                  <c:v>36418</c:v>
                </c:pt>
                <c:pt idx="2450">
                  <c:v>36419</c:v>
                </c:pt>
                <c:pt idx="2451">
                  <c:v>36420</c:v>
                </c:pt>
                <c:pt idx="2452">
                  <c:v>36423</c:v>
                </c:pt>
                <c:pt idx="2453">
                  <c:v>36424</c:v>
                </c:pt>
                <c:pt idx="2454">
                  <c:v>36425</c:v>
                </c:pt>
                <c:pt idx="2455">
                  <c:v>36426</c:v>
                </c:pt>
                <c:pt idx="2456">
                  <c:v>36427</c:v>
                </c:pt>
                <c:pt idx="2457">
                  <c:v>36430</c:v>
                </c:pt>
                <c:pt idx="2458">
                  <c:v>36431</c:v>
                </c:pt>
                <c:pt idx="2459">
                  <c:v>36432</c:v>
                </c:pt>
                <c:pt idx="2460">
                  <c:v>36433</c:v>
                </c:pt>
                <c:pt idx="2461">
                  <c:v>36434</c:v>
                </c:pt>
                <c:pt idx="2462">
                  <c:v>36437</c:v>
                </c:pt>
                <c:pt idx="2463">
                  <c:v>36438</c:v>
                </c:pt>
                <c:pt idx="2464">
                  <c:v>36439</c:v>
                </c:pt>
                <c:pt idx="2465">
                  <c:v>36440</c:v>
                </c:pt>
                <c:pt idx="2466">
                  <c:v>36441</c:v>
                </c:pt>
                <c:pt idx="2467">
                  <c:v>36444</c:v>
                </c:pt>
                <c:pt idx="2468">
                  <c:v>36445</c:v>
                </c:pt>
                <c:pt idx="2469">
                  <c:v>36446</c:v>
                </c:pt>
                <c:pt idx="2470">
                  <c:v>36447</c:v>
                </c:pt>
                <c:pt idx="2471">
                  <c:v>36448</c:v>
                </c:pt>
                <c:pt idx="2472">
                  <c:v>36451</c:v>
                </c:pt>
                <c:pt idx="2473">
                  <c:v>36452</c:v>
                </c:pt>
                <c:pt idx="2474">
                  <c:v>36453</c:v>
                </c:pt>
                <c:pt idx="2475">
                  <c:v>36454</c:v>
                </c:pt>
                <c:pt idx="2476">
                  <c:v>36455</c:v>
                </c:pt>
                <c:pt idx="2477">
                  <c:v>36458</c:v>
                </c:pt>
                <c:pt idx="2478">
                  <c:v>36459</c:v>
                </c:pt>
                <c:pt idx="2479">
                  <c:v>36460</c:v>
                </c:pt>
                <c:pt idx="2480">
                  <c:v>36461</c:v>
                </c:pt>
                <c:pt idx="2481">
                  <c:v>36462</c:v>
                </c:pt>
                <c:pt idx="2482">
                  <c:v>36465</c:v>
                </c:pt>
                <c:pt idx="2483">
                  <c:v>36466</c:v>
                </c:pt>
                <c:pt idx="2484">
                  <c:v>36467</c:v>
                </c:pt>
                <c:pt idx="2485">
                  <c:v>36468</c:v>
                </c:pt>
                <c:pt idx="2486">
                  <c:v>36469</c:v>
                </c:pt>
                <c:pt idx="2487">
                  <c:v>36472</c:v>
                </c:pt>
                <c:pt idx="2488">
                  <c:v>36473</c:v>
                </c:pt>
                <c:pt idx="2489">
                  <c:v>36474</c:v>
                </c:pt>
                <c:pt idx="2490">
                  <c:v>36475</c:v>
                </c:pt>
                <c:pt idx="2491">
                  <c:v>36476</c:v>
                </c:pt>
                <c:pt idx="2492">
                  <c:v>36479</c:v>
                </c:pt>
                <c:pt idx="2493">
                  <c:v>36480</c:v>
                </c:pt>
                <c:pt idx="2494">
                  <c:v>36481</c:v>
                </c:pt>
                <c:pt idx="2495">
                  <c:v>36482</c:v>
                </c:pt>
                <c:pt idx="2496">
                  <c:v>36483</c:v>
                </c:pt>
                <c:pt idx="2497">
                  <c:v>36486</c:v>
                </c:pt>
                <c:pt idx="2498">
                  <c:v>36487</c:v>
                </c:pt>
                <c:pt idx="2499">
                  <c:v>36488</c:v>
                </c:pt>
                <c:pt idx="2500">
                  <c:v>36490</c:v>
                </c:pt>
                <c:pt idx="2501">
                  <c:v>36493</c:v>
                </c:pt>
                <c:pt idx="2502">
                  <c:v>36494</c:v>
                </c:pt>
                <c:pt idx="2503">
                  <c:v>36495</c:v>
                </c:pt>
                <c:pt idx="2504">
                  <c:v>36496</c:v>
                </c:pt>
                <c:pt idx="2505">
                  <c:v>36497</c:v>
                </c:pt>
                <c:pt idx="2506">
                  <c:v>36500</c:v>
                </c:pt>
                <c:pt idx="2507">
                  <c:v>36501</c:v>
                </c:pt>
                <c:pt idx="2508">
                  <c:v>36502</c:v>
                </c:pt>
                <c:pt idx="2509">
                  <c:v>36503</c:v>
                </c:pt>
                <c:pt idx="2510">
                  <c:v>36504</c:v>
                </c:pt>
                <c:pt idx="2511">
                  <c:v>36507</c:v>
                </c:pt>
                <c:pt idx="2512">
                  <c:v>36508</c:v>
                </c:pt>
                <c:pt idx="2513">
                  <c:v>36509</c:v>
                </c:pt>
                <c:pt idx="2514">
                  <c:v>36510</c:v>
                </c:pt>
                <c:pt idx="2515">
                  <c:v>36511</c:v>
                </c:pt>
                <c:pt idx="2516">
                  <c:v>36514</c:v>
                </c:pt>
                <c:pt idx="2517">
                  <c:v>36515</c:v>
                </c:pt>
                <c:pt idx="2518">
                  <c:v>36516</c:v>
                </c:pt>
                <c:pt idx="2519">
                  <c:v>36517</c:v>
                </c:pt>
                <c:pt idx="2520">
                  <c:v>36521</c:v>
                </c:pt>
                <c:pt idx="2521">
                  <c:v>36522</c:v>
                </c:pt>
                <c:pt idx="2522">
                  <c:v>36523</c:v>
                </c:pt>
                <c:pt idx="2523">
                  <c:v>36524</c:v>
                </c:pt>
                <c:pt idx="2524">
                  <c:v>36525</c:v>
                </c:pt>
                <c:pt idx="2525">
                  <c:v>36528</c:v>
                </c:pt>
                <c:pt idx="2526">
                  <c:v>36529</c:v>
                </c:pt>
                <c:pt idx="2527">
                  <c:v>36530</c:v>
                </c:pt>
                <c:pt idx="2528">
                  <c:v>36531</c:v>
                </c:pt>
                <c:pt idx="2529">
                  <c:v>36532</c:v>
                </c:pt>
                <c:pt idx="2530">
                  <c:v>36535</c:v>
                </c:pt>
                <c:pt idx="2531">
                  <c:v>36536</c:v>
                </c:pt>
                <c:pt idx="2532">
                  <c:v>36537</c:v>
                </c:pt>
                <c:pt idx="2533">
                  <c:v>36538</c:v>
                </c:pt>
                <c:pt idx="2534">
                  <c:v>36539</c:v>
                </c:pt>
                <c:pt idx="2535">
                  <c:v>36543</c:v>
                </c:pt>
                <c:pt idx="2536">
                  <c:v>36544</c:v>
                </c:pt>
                <c:pt idx="2537">
                  <c:v>36545</c:v>
                </c:pt>
                <c:pt idx="2538">
                  <c:v>36546</c:v>
                </c:pt>
                <c:pt idx="2539">
                  <c:v>36549</c:v>
                </c:pt>
                <c:pt idx="2540">
                  <c:v>36550</c:v>
                </c:pt>
                <c:pt idx="2541">
                  <c:v>36551</c:v>
                </c:pt>
                <c:pt idx="2542">
                  <c:v>36552</c:v>
                </c:pt>
                <c:pt idx="2543">
                  <c:v>36553</c:v>
                </c:pt>
                <c:pt idx="2544">
                  <c:v>36556</c:v>
                </c:pt>
                <c:pt idx="2545">
                  <c:v>36557</c:v>
                </c:pt>
                <c:pt idx="2546">
                  <c:v>36558</c:v>
                </c:pt>
                <c:pt idx="2547">
                  <c:v>36559</c:v>
                </c:pt>
                <c:pt idx="2548">
                  <c:v>36560</c:v>
                </c:pt>
                <c:pt idx="2549">
                  <c:v>36563</c:v>
                </c:pt>
                <c:pt idx="2550">
                  <c:v>36564</c:v>
                </c:pt>
                <c:pt idx="2551">
                  <c:v>36565</c:v>
                </c:pt>
                <c:pt idx="2552">
                  <c:v>36566</c:v>
                </c:pt>
                <c:pt idx="2553">
                  <c:v>36567</c:v>
                </c:pt>
                <c:pt idx="2554">
                  <c:v>36570</c:v>
                </c:pt>
                <c:pt idx="2555">
                  <c:v>36571</c:v>
                </c:pt>
                <c:pt idx="2556">
                  <c:v>36572</c:v>
                </c:pt>
                <c:pt idx="2557">
                  <c:v>36573</c:v>
                </c:pt>
                <c:pt idx="2558">
                  <c:v>36574</c:v>
                </c:pt>
                <c:pt idx="2559">
                  <c:v>36578</c:v>
                </c:pt>
                <c:pt idx="2560">
                  <c:v>36579</c:v>
                </c:pt>
                <c:pt idx="2561">
                  <c:v>36580</c:v>
                </c:pt>
                <c:pt idx="2562">
                  <c:v>36581</c:v>
                </c:pt>
                <c:pt idx="2563">
                  <c:v>36584</c:v>
                </c:pt>
                <c:pt idx="2564">
                  <c:v>36585</c:v>
                </c:pt>
                <c:pt idx="2565">
                  <c:v>36586</c:v>
                </c:pt>
                <c:pt idx="2566">
                  <c:v>36587</c:v>
                </c:pt>
                <c:pt idx="2567">
                  <c:v>36588</c:v>
                </c:pt>
                <c:pt idx="2568">
                  <c:v>36591</c:v>
                </c:pt>
                <c:pt idx="2569">
                  <c:v>36592</c:v>
                </c:pt>
                <c:pt idx="2570">
                  <c:v>36593</c:v>
                </c:pt>
                <c:pt idx="2571">
                  <c:v>36594</c:v>
                </c:pt>
                <c:pt idx="2572">
                  <c:v>36595</c:v>
                </c:pt>
                <c:pt idx="2573">
                  <c:v>36598</c:v>
                </c:pt>
                <c:pt idx="2574">
                  <c:v>36599</c:v>
                </c:pt>
                <c:pt idx="2575">
                  <c:v>36600</c:v>
                </c:pt>
                <c:pt idx="2576">
                  <c:v>36601</c:v>
                </c:pt>
                <c:pt idx="2577">
                  <c:v>36602</c:v>
                </c:pt>
                <c:pt idx="2578">
                  <c:v>36605</c:v>
                </c:pt>
                <c:pt idx="2579">
                  <c:v>36606</c:v>
                </c:pt>
                <c:pt idx="2580">
                  <c:v>36607</c:v>
                </c:pt>
                <c:pt idx="2581">
                  <c:v>36608</c:v>
                </c:pt>
                <c:pt idx="2582">
                  <c:v>36609</c:v>
                </c:pt>
                <c:pt idx="2583">
                  <c:v>36612</c:v>
                </c:pt>
                <c:pt idx="2584">
                  <c:v>36613</c:v>
                </c:pt>
                <c:pt idx="2585">
                  <c:v>36614</c:v>
                </c:pt>
                <c:pt idx="2586">
                  <c:v>36615</c:v>
                </c:pt>
                <c:pt idx="2587">
                  <c:v>36616</c:v>
                </c:pt>
                <c:pt idx="2588">
                  <c:v>36619</c:v>
                </c:pt>
                <c:pt idx="2589">
                  <c:v>36620</c:v>
                </c:pt>
                <c:pt idx="2590">
                  <c:v>36621</c:v>
                </c:pt>
                <c:pt idx="2591">
                  <c:v>36622</c:v>
                </c:pt>
                <c:pt idx="2592">
                  <c:v>36623</c:v>
                </c:pt>
                <c:pt idx="2593">
                  <c:v>36626</c:v>
                </c:pt>
                <c:pt idx="2594">
                  <c:v>36627</c:v>
                </c:pt>
                <c:pt idx="2595">
                  <c:v>36628</c:v>
                </c:pt>
                <c:pt idx="2596">
                  <c:v>36629</c:v>
                </c:pt>
                <c:pt idx="2597">
                  <c:v>36630</c:v>
                </c:pt>
                <c:pt idx="2598">
                  <c:v>36633</c:v>
                </c:pt>
                <c:pt idx="2599">
                  <c:v>36634</c:v>
                </c:pt>
                <c:pt idx="2600">
                  <c:v>36635</c:v>
                </c:pt>
                <c:pt idx="2601">
                  <c:v>36636</c:v>
                </c:pt>
                <c:pt idx="2602">
                  <c:v>36640</c:v>
                </c:pt>
                <c:pt idx="2603">
                  <c:v>36641</c:v>
                </c:pt>
                <c:pt idx="2604">
                  <c:v>36642</c:v>
                </c:pt>
                <c:pt idx="2605">
                  <c:v>36643</c:v>
                </c:pt>
                <c:pt idx="2606">
                  <c:v>36644</c:v>
                </c:pt>
                <c:pt idx="2607">
                  <c:v>36647</c:v>
                </c:pt>
                <c:pt idx="2608">
                  <c:v>36648</c:v>
                </c:pt>
                <c:pt idx="2609">
                  <c:v>36649</c:v>
                </c:pt>
                <c:pt idx="2610">
                  <c:v>36650</c:v>
                </c:pt>
                <c:pt idx="2611">
                  <c:v>36651</c:v>
                </c:pt>
                <c:pt idx="2612">
                  <c:v>36654</c:v>
                </c:pt>
                <c:pt idx="2613">
                  <c:v>36655</c:v>
                </c:pt>
                <c:pt idx="2614">
                  <c:v>36656</c:v>
                </c:pt>
                <c:pt idx="2615">
                  <c:v>36657</c:v>
                </c:pt>
                <c:pt idx="2616">
                  <c:v>36658</c:v>
                </c:pt>
                <c:pt idx="2617">
                  <c:v>36661</c:v>
                </c:pt>
                <c:pt idx="2618">
                  <c:v>36662</c:v>
                </c:pt>
                <c:pt idx="2619">
                  <c:v>36663</c:v>
                </c:pt>
                <c:pt idx="2620">
                  <c:v>36664</c:v>
                </c:pt>
                <c:pt idx="2621">
                  <c:v>36665</c:v>
                </c:pt>
                <c:pt idx="2622">
                  <c:v>36668</c:v>
                </c:pt>
                <c:pt idx="2623">
                  <c:v>36669</c:v>
                </c:pt>
                <c:pt idx="2624">
                  <c:v>36670</c:v>
                </c:pt>
                <c:pt idx="2625">
                  <c:v>36671</c:v>
                </c:pt>
                <c:pt idx="2626">
                  <c:v>36672</c:v>
                </c:pt>
                <c:pt idx="2627">
                  <c:v>36676</c:v>
                </c:pt>
                <c:pt idx="2628">
                  <c:v>36677</c:v>
                </c:pt>
                <c:pt idx="2629">
                  <c:v>36678</c:v>
                </c:pt>
                <c:pt idx="2630">
                  <c:v>36679</c:v>
                </c:pt>
                <c:pt idx="2631">
                  <c:v>36682</c:v>
                </c:pt>
                <c:pt idx="2632">
                  <c:v>36683</c:v>
                </c:pt>
                <c:pt idx="2633">
                  <c:v>36684</c:v>
                </c:pt>
                <c:pt idx="2634">
                  <c:v>36685</c:v>
                </c:pt>
                <c:pt idx="2635">
                  <c:v>36686</c:v>
                </c:pt>
                <c:pt idx="2636">
                  <c:v>36689</c:v>
                </c:pt>
                <c:pt idx="2637">
                  <c:v>36690</c:v>
                </c:pt>
                <c:pt idx="2638">
                  <c:v>36691</c:v>
                </c:pt>
                <c:pt idx="2639">
                  <c:v>36692</c:v>
                </c:pt>
                <c:pt idx="2640">
                  <c:v>36693</c:v>
                </c:pt>
                <c:pt idx="2641">
                  <c:v>36696</c:v>
                </c:pt>
                <c:pt idx="2642">
                  <c:v>36697</c:v>
                </c:pt>
                <c:pt idx="2643">
                  <c:v>36698</c:v>
                </c:pt>
                <c:pt idx="2644">
                  <c:v>36699</c:v>
                </c:pt>
                <c:pt idx="2645">
                  <c:v>36700</c:v>
                </c:pt>
                <c:pt idx="2646">
                  <c:v>36703</c:v>
                </c:pt>
                <c:pt idx="2647">
                  <c:v>36704</c:v>
                </c:pt>
                <c:pt idx="2648">
                  <c:v>36705</c:v>
                </c:pt>
                <c:pt idx="2649">
                  <c:v>36706</c:v>
                </c:pt>
                <c:pt idx="2650">
                  <c:v>36707</c:v>
                </c:pt>
                <c:pt idx="2651">
                  <c:v>36710</c:v>
                </c:pt>
                <c:pt idx="2652">
                  <c:v>36712</c:v>
                </c:pt>
                <c:pt idx="2653">
                  <c:v>36713</c:v>
                </c:pt>
                <c:pt idx="2654">
                  <c:v>36714</c:v>
                </c:pt>
                <c:pt idx="2655">
                  <c:v>36717</c:v>
                </c:pt>
                <c:pt idx="2656">
                  <c:v>36718</c:v>
                </c:pt>
                <c:pt idx="2657">
                  <c:v>36719</c:v>
                </c:pt>
                <c:pt idx="2658">
                  <c:v>36720</c:v>
                </c:pt>
                <c:pt idx="2659">
                  <c:v>36721</c:v>
                </c:pt>
                <c:pt idx="2660">
                  <c:v>36724</c:v>
                </c:pt>
                <c:pt idx="2661">
                  <c:v>36725</c:v>
                </c:pt>
                <c:pt idx="2662">
                  <c:v>36726</c:v>
                </c:pt>
                <c:pt idx="2663">
                  <c:v>36727</c:v>
                </c:pt>
                <c:pt idx="2664">
                  <c:v>36728</c:v>
                </c:pt>
                <c:pt idx="2665">
                  <c:v>36731</c:v>
                </c:pt>
                <c:pt idx="2666">
                  <c:v>36732</c:v>
                </c:pt>
                <c:pt idx="2667">
                  <c:v>36733</c:v>
                </c:pt>
                <c:pt idx="2668">
                  <c:v>36734</c:v>
                </c:pt>
                <c:pt idx="2669">
                  <c:v>36735</c:v>
                </c:pt>
                <c:pt idx="2670">
                  <c:v>36738</c:v>
                </c:pt>
                <c:pt idx="2671">
                  <c:v>36739</c:v>
                </c:pt>
                <c:pt idx="2672">
                  <c:v>36740</c:v>
                </c:pt>
                <c:pt idx="2673">
                  <c:v>36741</c:v>
                </c:pt>
                <c:pt idx="2674">
                  <c:v>36742</c:v>
                </c:pt>
                <c:pt idx="2675">
                  <c:v>36745</c:v>
                </c:pt>
                <c:pt idx="2676">
                  <c:v>36746</c:v>
                </c:pt>
                <c:pt idx="2677">
                  <c:v>36747</c:v>
                </c:pt>
                <c:pt idx="2678">
                  <c:v>36748</c:v>
                </c:pt>
                <c:pt idx="2679">
                  <c:v>36749</c:v>
                </c:pt>
                <c:pt idx="2680">
                  <c:v>36752</c:v>
                </c:pt>
                <c:pt idx="2681">
                  <c:v>36753</c:v>
                </c:pt>
                <c:pt idx="2682">
                  <c:v>36754</c:v>
                </c:pt>
                <c:pt idx="2683">
                  <c:v>36755</c:v>
                </c:pt>
                <c:pt idx="2684">
                  <c:v>36756</c:v>
                </c:pt>
                <c:pt idx="2685">
                  <c:v>36759</c:v>
                </c:pt>
                <c:pt idx="2686">
                  <c:v>36760</c:v>
                </c:pt>
                <c:pt idx="2687">
                  <c:v>36761</c:v>
                </c:pt>
                <c:pt idx="2688">
                  <c:v>36762</c:v>
                </c:pt>
                <c:pt idx="2689">
                  <c:v>36763</c:v>
                </c:pt>
                <c:pt idx="2690">
                  <c:v>36766</c:v>
                </c:pt>
                <c:pt idx="2691">
                  <c:v>36767</c:v>
                </c:pt>
                <c:pt idx="2692">
                  <c:v>36768</c:v>
                </c:pt>
                <c:pt idx="2693">
                  <c:v>36769</c:v>
                </c:pt>
                <c:pt idx="2694">
                  <c:v>36770</c:v>
                </c:pt>
                <c:pt idx="2695">
                  <c:v>36774</c:v>
                </c:pt>
                <c:pt idx="2696">
                  <c:v>36775</c:v>
                </c:pt>
                <c:pt idx="2697">
                  <c:v>36776</c:v>
                </c:pt>
                <c:pt idx="2698">
                  <c:v>36777</c:v>
                </c:pt>
                <c:pt idx="2699">
                  <c:v>36780</c:v>
                </c:pt>
                <c:pt idx="2700">
                  <c:v>36781</c:v>
                </c:pt>
                <c:pt idx="2701">
                  <c:v>36782</c:v>
                </c:pt>
                <c:pt idx="2702">
                  <c:v>36783</c:v>
                </c:pt>
                <c:pt idx="2703">
                  <c:v>36784</c:v>
                </c:pt>
                <c:pt idx="2704">
                  <c:v>36787</c:v>
                </c:pt>
                <c:pt idx="2705">
                  <c:v>36788</c:v>
                </c:pt>
                <c:pt idx="2706">
                  <c:v>36789</c:v>
                </c:pt>
                <c:pt idx="2707">
                  <c:v>36790</c:v>
                </c:pt>
                <c:pt idx="2708">
                  <c:v>36791</c:v>
                </c:pt>
                <c:pt idx="2709">
                  <c:v>36794</c:v>
                </c:pt>
                <c:pt idx="2710">
                  <c:v>36795</c:v>
                </c:pt>
                <c:pt idx="2711">
                  <c:v>36796</c:v>
                </c:pt>
                <c:pt idx="2712">
                  <c:v>36797</c:v>
                </c:pt>
                <c:pt idx="2713">
                  <c:v>36798</c:v>
                </c:pt>
                <c:pt idx="2714">
                  <c:v>36801</c:v>
                </c:pt>
                <c:pt idx="2715">
                  <c:v>36802</c:v>
                </c:pt>
                <c:pt idx="2716">
                  <c:v>36803</c:v>
                </c:pt>
                <c:pt idx="2717">
                  <c:v>36804</c:v>
                </c:pt>
                <c:pt idx="2718">
                  <c:v>36805</c:v>
                </c:pt>
                <c:pt idx="2719">
                  <c:v>36808</c:v>
                </c:pt>
                <c:pt idx="2720">
                  <c:v>36809</c:v>
                </c:pt>
                <c:pt idx="2721">
                  <c:v>36810</c:v>
                </c:pt>
                <c:pt idx="2722">
                  <c:v>36811</c:v>
                </c:pt>
                <c:pt idx="2723">
                  <c:v>36812</c:v>
                </c:pt>
                <c:pt idx="2724">
                  <c:v>36815</c:v>
                </c:pt>
                <c:pt idx="2725">
                  <c:v>36816</c:v>
                </c:pt>
                <c:pt idx="2726">
                  <c:v>36817</c:v>
                </c:pt>
                <c:pt idx="2727">
                  <c:v>36818</c:v>
                </c:pt>
                <c:pt idx="2728">
                  <c:v>36819</c:v>
                </c:pt>
                <c:pt idx="2729">
                  <c:v>36822</c:v>
                </c:pt>
                <c:pt idx="2730">
                  <c:v>36823</c:v>
                </c:pt>
                <c:pt idx="2731">
                  <c:v>36824</c:v>
                </c:pt>
                <c:pt idx="2732">
                  <c:v>36825</c:v>
                </c:pt>
                <c:pt idx="2733">
                  <c:v>36826</c:v>
                </c:pt>
                <c:pt idx="2734">
                  <c:v>36829</c:v>
                </c:pt>
                <c:pt idx="2735">
                  <c:v>36830</c:v>
                </c:pt>
                <c:pt idx="2736">
                  <c:v>36831</c:v>
                </c:pt>
                <c:pt idx="2737">
                  <c:v>36832</c:v>
                </c:pt>
                <c:pt idx="2738">
                  <c:v>36833</c:v>
                </c:pt>
                <c:pt idx="2739">
                  <c:v>36836</c:v>
                </c:pt>
                <c:pt idx="2740">
                  <c:v>36837</c:v>
                </c:pt>
                <c:pt idx="2741">
                  <c:v>36838</c:v>
                </c:pt>
                <c:pt idx="2742">
                  <c:v>36839</c:v>
                </c:pt>
                <c:pt idx="2743">
                  <c:v>36840</c:v>
                </c:pt>
                <c:pt idx="2744">
                  <c:v>36843</c:v>
                </c:pt>
                <c:pt idx="2745">
                  <c:v>36844</c:v>
                </c:pt>
                <c:pt idx="2746">
                  <c:v>36845</c:v>
                </c:pt>
                <c:pt idx="2747">
                  <c:v>36846</c:v>
                </c:pt>
                <c:pt idx="2748">
                  <c:v>36847</c:v>
                </c:pt>
                <c:pt idx="2749">
                  <c:v>36850</c:v>
                </c:pt>
                <c:pt idx="2750">
                  <c:v>36851</c:v>
                </c:pt>
                <c:pt idx="2751">
                  <c:v>36852</c:v>
                </c:pt>
                <c:pt idx="2752">
                  <c:v>36854</c:v>
                </c:pt>
                <c:pt idx="2753">
                  <c:v>36857</c:v>
                </c:pt>
                <c:pt idx="2754">
                  <c:v>36858</c:v>
                </c:pt>
                <c:pt idx="2755">
                  <c:v>36859</c:v>
                </c:pt>
                <c:pt idx="2756">
                  <c:v>36860</c:v>
                </c:pt>
                <c:pt idx="2757">
                  <c:v>36861</c:v>
                </c:pt>
                <c:pt idx="2758">
                  <c:v>36864</c:v>
                </c:pt>
                <c:pt idx="2759">
                  <c:v>36865</c:v>
                </c:pt>
                <c:pt idx="2760">
                  <c:v>36866</c:v>
                </c:pt>
                <c:pt idx="2761">
                  <c:v>36867</c:v>
                </c:pt>
                <c:pt idx="2762">
                  <c:v>36868</c:v>
                </c:pt>
                <c:pt idx="2763">
                  <c:v>36871</c:v>
                </c:pt>
                <c:pt idx="2764">
                  <c:v>36872</c:v>
                </c:pt>
                <c:pt idx="2765">
                  <c:v>36873</c:v>
                </c:pt>
                <c:pt idx="2766">
                  <c:v>36874</c:v>
                </c:pt>
                <c:pt idx="2767">
                  <c:v>36875</c:v>
                </c:pt>
                <c:pt idx="2768">
                  <c:v>36878</c:v>
                </c:pt>
                <c:pt idx="2769">
                  <c:v>36879</c:v>
                </c:pt>
                <c:pt idx="2770">
                  <c:v>36880</c:v>
                </c:pt>
                <c:pt idx="2771">
                  <c:v>36881</c:v>
                </c:pt>
                <c:pt idx="2772">
                  <c:v>36882</c:v>
                </c:pt>
                <c:pt idx="2773">
                  <c:v>36886</c:v>
                </c:pt>
                <c:pt idx="2774">
                  <c:v>36887</c:v>
                </c:pt>
                <c:pt idx="2775">
                  <c:v>36888</c:v>
                </c:pt>
                <c:pt idx="2776">
                  <c:v>36889</c:v>
                </c:pt>
                <c:pt idx="2777">
                  <c:v>36893</c:v>
                </c:pt>
                <c:pt idx="2778">
                  <c:v>36894</c:v>
                </c:pt>
                <c:pt idx="2779">
                  <c:v>36895</c:v>
                </c:pt>
                <c:pt idx="2780">
                  <c:v>36896</c:v>
                </c:pt>
                <c:pt idx="2781">
                  <c:v>36899</c:v>
                </c:pt>
                <c:pt idx="2782">
                  <c:v>36900</c:v>
                </c:pt>
                <c:pt idx="2783">
                  <c:v>36901</c:v>
                </c:pt>
                <c:pt idx="2784">
                  <c:v>36902</c:v>
                </c:pt>
                <c:pt idx="2785">
                  <c:v>36903</c:v>
                </c:pt>
                <c:pt idx="2786">
                  <c:v>36907</c:v>
                </c:pt>
                <c:pt idx="2787">
                  <c:v>36908</c:v>
                </c:pt>
                <c:pt idx="2788">
                  <c:v>36909</c:v>
                </c:pt>
                <c:pt idx="2789">
                  <c:v>36910</c:v>
                </c:pt>
                <c:pt idx="2790">
                  <c:v>36913</c:v>
                </c:pt>
                <c:pt idx="2791">
                  <c:v>36914</c:v>
                </c:pt>
                <c:pt idx="2792">
                  <c:v>36915</c:v>
                </c:pt>
                <c:pt idx="2793">
                  <c:v>36916</c:v>
                </c:pt>
                <c:pt idx="2794">
                  <c:v>36917</c:v>
                </c:pt>
                <c:pt idx="2795">
                  <c:v>36920</c:v>
                </c:pt>
                <c:pt idx="2796">
                  <c:v>36921</c:v>
                </c:pt>
                <c:pt idx="2797">
                  <c:v>36922</c:v>
                </c:pt>
                <c:pt idx="2798">
                  <c:v>36923</c:v>
                </c:pt>
                <c:pt idx="2799">
                  <c:v>36924</c:v>
                </c:pt>
                <c:pt idx="2800">
                  <c:v>36927</c:v>
                </c:pt>
                <c:pt idx="2801">
                  <c:v>36928</c:v>
                </c:pt>
                <c:pt idx="2802">
                  <c:v>36929</c:v>
                </c:pt>
                <c:pt idx="2803">
                  <c:v>36930</c:v>
                </c:pt>
                <c:pt idx="2804">
                  <c:v>36931</c:v>
                </c:pt>
                <c:pt idx="2805">
                  <c:v>36934</c:v>
                </c:pt>
                <c:pt idx="2806">
                  <c:v>36935</c:v>
                </c:pt>
                <c:pt idx="2807">
                  <c:v>36936</c:v>
                </c:pt>
                <c:pt idx="2808">
                  <c:v>36937</c:v>
                </c:pt>
                <c:pt idx="2809">
                  <c:v>36938</c:v>
                </c:pt>
                <c:pt idx="2810">
                  <c:v>36942</c:v>
                </c:pt>
                <c:pt idx="2811">
                  <c:v>36943</c:v>
                </c:pt>
                <c:pt idx="2812">
                  <c:v>36944</c:v>
                </c:pt>
                <c:pt idx="2813">
                  <c:v>36945</c:v>
                </c:pt>
                <c:pt idx="2814">
                  <c:v>36948</c:v>
                </c:pt>
                <c:pt idx="2815">
                  <c:v>36949</c:v>
                </c:pt>
                <c:pt idx="2816">
                  <c:v>36950</c:v>
                </c:pt>
                <c:pt idx="2817">
                  <c:v>36951</c:v>
                </c:pt>
                <c:pt idx="2818">
                  <c:v>36952</c:v>
                </c:pt>
                <c:pt idx="2819">
                  <c:v>36955</c:v>
                </c:pt>
                <c:pt idx="2820">
                  <c:v>36956</c:v>
                </c:pt>
                <c:pt idx="2821">
                  <c:v>36957</c:v>
                </c:pt>
                <c:pt idx="2822">
                  <c:v>36958</c:v>
                </c:pt>
                <c:pt idx="2823">
                  <c:v>36959</c:v>
                </c:pt>
                <c:pt idx="2824">
                  <c:v>36962</c:v>
                </c:pt>
                <c:pt idx="2825">
                  <c:v>36963</c:v>
                </c:pt>
                <c:pt idx="2826">
                  <c:v>36964</c:v>
                </c:pt>
                <c:pt idx="2827">
                  <c:v>36965</c:v>
                </c:pt>
                <c:pt idx="2828">
                  <c:v>36966</c:v>
                </c:pt>
                <c:pt idx="2829">
                  <c:v>36969</c:v>
                </c:pt>
                <c:pt idx="2830">
                  <c:v>36970</c:v>
                </c:pt>
                <c:pt idx="2831">
                  <c:v>36971</c:v>
                </c:pt>
                <c:pt idx="2832">
                  <c:v>36972</c:v>
                </c:pt>
                <c:pt idx="2833">
                  <c:v>36973</c:v>
                </c:pt>
                <c:pt idx="2834">
                  <c:v>36976</c:v>
                </c:pt>
                <c:pt idx="2835">
                  <c:v>36977</c:v>
                </c:pt>
                <c:pt idx="2836">
                  <c:v>36978</c:v>
                </c:pt>
                <c:pt idx="2837">
                  <c:v>36979</c:v>
                </c:pt>
                <c:pt idx="2838">
                  <c:v>36980</c:v>
                </c:pt>
                <c:pt idx="2839">
                  <c:v>36983</c:v>
                </c:pt>
                <c:pt idx="2840">
                  <c:v>36984</c:v>
                </c:pt>
                <c:pt idx="2841">
                  <c:v>36985</c:v>
                </c:pt>
                <c:pt idx="2842">
                  <c:v>36986</c:v>
                </c:pt>
                <c:pt idx="2843">
                  <c:v>36987</c:v>
                </c:pt>
                <c:pt idx="2844">
                  <c:v>36990</c:v>
                </c:pt>
                <c:pt idx="2845">
                  <c:v>36991</c:v>
                </c:pt>
                <c:pt idx="2846">
                  <c:v>36992</c:v>
                </c:pt>
                <c:pt idx="2847">
                  <c:v>36993</c:v>
                </c:pt>
                <c:pt idx="2848">
                  <c:v>36997</c:v>
                </c:pt>
                <c:pt idx="2849">
                  <c:v>36998</c:v>
                </c:pt>
                <c:pt idx="2850">
                  <c:v>36999</c:v>
                </c:pt>
                <c:pt idx="2851">
                  <c:v>37000</c:v>
                </c:pt>
                <c:pt idx="2852">
                  <c:v>37001</c:v>
                </c:pt>
                <c:pt idx="2853">
                  <c:v>37004</c:v>
                </c:pt>
                <c:pt idx="2854">
                  <c:v>37005</c:v>
                </c:pt>
                <c:pt idx="2855">
                  <c:v>37006</c:v>
                </c:pt>
                <c:pt idx="2856">
                  <c:v>37007</c:v>
                </c:pt>
                <c:pt idx="2857">
                  <c:v>37008</c:v>
                </c:pt>
                <c:pt idx="2858">
                  <c:v>37011</c:v>
                </c:pt>
                <c:pt idx="2859">
                  <c:v>37012</c:v>
                </c:pt>
                <c:pt idx="2860">
                  <c:v>37013</c:v>
                </c:pt>
                <c:pt idx="2861">
                  <c:v>37014</c:v>
                </c:pt>
                <c:pt idx="2862">
                  <c:v>37015</c:v>
                </c:pt>
                <c:pt idx="2863">
                  <c:v>37018</c:v>
                </c:pt>
                <c:pt idx="2864">
                  <c:v>37019</c:v>
                </c:pt>
                <c:pt idx="2865">
                  <c:v>37020</c:v>
                </c:pt>
                <c:pt idx="2866">
                  <c:v>37021</c:v>
                </c:pt>
                <c:pt idx="2867">
                  <c:v>37022</c:v>
                </c:pt>
                <c:pt idx="2868">
                  <c:v>37025</c:v>
                </c:pt>
                <c:pt idx="2869">
                  <c:v>37026</c:v>
                </c:pt>
                <c:pt idx="2870">
                  <c:v>37027</c:v>
                </c:pt>
                <c:pt idx="2871">
                  <c:v>37028</c:v>
                </c:pt>
                <c:pt idx="2872">
                  <c:v>37029</c:v>
                </c:pt>
                <c:pt idx="2873">
                  <c:v>37032</c:v>
                </c:pt>
                <c:pt idx="2874">
                  <c:v>37033</c:v>
                </c:pt>
                <c:pt idx="2875">
                  <c:v>37034</c:v>
                </c:pt>
                <c:pt idx="2876">
                  <c:v>37035</c:v>
                </c:pt>
                <c:pt idx="2877">
                  <c:v>37036</c:v>
                </c:pt>
                <c:pt idx="2878">
                  <c:v>37040</c:v>
                </c:pt>
                <c:pt idx="2879">
                  <c:v>37041</c:v>
                </c:pt>
                <c:pt idx="2880">
                  <c:v>37042</c:v>
                </c:pt>
                <c:pt idx="2881">
                  <c:v>37043</c:v>
                </c:pt>
                <c:pt idx="2882">
                  <c:v>37046</c:v>
                </c:pt>
                <c:pt idx="2883">
                  <c:v>37047</c:v>
                </c:pt>
                <c:pt idx="2884">
                  <c:v>37048</c:v>
                </c:pt>
                <c:pt idx="2885">
                  <c:v>37049</c:v>
                </c:pt>
                <c:pt idx="2886">
                  <c:v>37050</c:v>
                </c:pt>
                <c:pt idx="2887">
                  <c:v>37053</c:v>
                </c:pt>
                <c:pt idx="2888">
                  <c:v>37054</c:v>
                </c:pt>
                <c:pt idx="2889">
                  <c:v>37055</c:v>
                </c:pt>
                <c:pt idx="2890">
                  <c:v>37056</c:v>
                </c:pt>
                <c:pt idx="2891">
                  <c:v>37057</c:v>
                </c:pt>
                <c:pt idx="2892">
                  <c:v>37060</c:v>
                </c:pt>
                <c:pt idx="2893">
                  <c:v>37061</c:v>
                </c:pt>
                <c:pt idx="2894">
                  <c:v>37062</c:v>
                </c:pt>
                <c:pt idx="2895">
                  <c:v>37063</c:v>
                </c:pt>
                <c:pt idx="2896">
                  <c:v>37064</c:v>
                </c:pt>
                <c:pt idx="2897">
                  <c:v>37067</c:v>
                </c:pt>
                <c:pt idx="2898">
                  <c:v>37068</c:v>
                </c:pt>
                <c:pt idx="2899">
                  <c:v>37069</c:v>
                </c:pt>
                <c:pt idx="2900">
                  <c:v>37070</c:v>
                </c:pt>
                <c:pt idx="2901">
                  <c:v>37071</c:v>
                </c:pt>
                <c:pt idx="2902">
                  <c:v>37074</c:v>
                </c:pt>
                <c:pt idx="2903">
                  <c:v>37075</c:v>
                </c:pt>
                <c:pt idx="2904">
                  <c:v>37077</c:v>
                </c:pt>
                <c:pt idx="2905">
                  <c:v>37078</c:v>
                </c:pt>
                <c:pt idx="2906">
                  <c:v>37081</c:v>
                </c:pt>
                <c:pt idx="2907">
                  <c:v>37082</c:v>
                </c:pt>
                <c:pt idx="2908">
                  <c:v>37083</c:v>
                </c:pt>
                <c:pt idx="2909">
                  <c:v>37084</c:v>
                </c:pt>
                <c:pt idx="2910">
                  <c:v>37085</c:v>
                </c:pt>
                <c:pt idx="2911">
                  <c:v>37088</c:v>
                </c:pt>
                <c:pt idx="2912">
                  <c:v>37089</c:v>
                </c:pt>
                <c:pt idx="2913">
                  <c:v>37090</c:v>
                </c:pt>
                <c:pt idx="2914">
                  <c:v>37091</c:v>
                </c:pt>
                <c:pt idx="2915">
                  <c:v>37092</c:v>
                </c:pt>
                <c:pt idx="2916">
                  <c:v>37095</c:v>
                </c:pt>
                <c:pt idx="2917">
                  <c:v>37096</c:v>
                </c:pt>
                <c:pt idx="2918">
                  <c:v>37097</c:v>
                </c:pt>
                <c:pt idx="2919">
                  <c:v>37098</c:v>
                </c:pt>
                <c:pt idx="2920">
                  <c:v>37099</c:v>
                </c:pt>
                <c:pt idx="2921">
                  <c:v>37102</c:v>
                </c:pt>
                <c:pt idx="2922">
                  <c:v>37103</c:v>
                </c:pt>
                <c:pt idx="2923">
                  <c:v>37104</c:v>
                </c:pt>
                <c:pt idx="2924">
                  <c:v>37105</c:v>
                </c:pt>
                <c:pt idx="2925">
                  <c:v>37106</c:v>
                </c:pt>
                <c:pt idx="2926">
                  <c:v>37109</c:v>
                </c:pt>
                <c:pt idx="2927">
                  <c:v>37110</c:v>
                </c:pt>
                <c:pt idx="2928">
                  <c:v>37111</c:v>
                </c:pt>
                <c:pt idx="2929">
                  <c:v>37112</c:v>
                </c:pt>
                <c:pt idx="2930">
                  <c:v>37113</c:v>
                </c:pt>
                <c:pt idx="2931">
                  <c:v>37116</c:v>
                </c:pt>
                <c:pt idx="2932">
                  <c:v>37117</c:v>
                </c:pt>
                <c:pt idx="2933">
                  <c:v>37118</c:v>
                </c:pt>
                <c:pt idx="2934">
                  <c:v>37119</c:v>
                </c:pt>
                <c:pt idx="2935">
                  <c:v>37120</c:v>
                </c:pt>
                <c:pt idx="2936">
                  <c:v>37123</c:v>
                </c:pt>
                <c:pt idx="2937">
                  <c:v>37124</c:v>
                </c:pt>
                <c:pt idx="2938">
                  <c:v>37125</c:v>
                </c:pt>
                <c:pt idx="2939">
                  <c:v>37126</c:v>
                </c:pt>
                <c:pt idx="2940">
                  <c:v>37127</c:v>
                </c:pt>
                <c:pt idx="2941">
                  <c:v>37130</c:v>
                </c:pt>
                <c:pt idx="2942">
                  <c:v>37131</c:v>
                </c:pt>
                <c:pt idx="2943">
                  <c:v>37132</c:v>
                </c:pt>
                <c:pt idx="2944">
                  <c:v>37133</c:v>
                </c:pt>
                <c:pt idx="2945">
                  <c:v>37134</c:v>
                </c:pt>
                <c:pt idx="2946">
                  <c:v>37138</c:v>
                </c:pt>
                <c:pt idx="2947">
                  <c:v>37139</c:v>
                </c:pt>
                <c:pt idx="2948">
                  <c:v>37140</c:v>
                </c:pt>
                <c:pt idx="2949">
                  <c:v>37141</c:v>
                </c:pt>
                <c:pt idx="2950">
                  <c:v>37144</c:v>
                </c:pt>
                <c:pt idx="2951">
                  <c:v>37151</c:v>
                </c:pt>
                <c:pt idx="2952">
                  <c:v>37152</c:v>
                </c:pt>
                <c:pt idx="2953">
                  <c:v>37153</c:v>
                </c:pt>
                <c:pt idx="2954">
                  <c:v>37154</c:v>
                </c:pt>
                <c:pt idx="2955">
                  <c:v>37155</c:v>
                </c:pt>
                <c:pt idx="2956">
                  <c:v>37158</c:v>
                </c:pt>
                <c:pt idx="2957">
                  <c:v>37159</c:v>
                </c:pt>
                <c:pt idx="2958">
                  <c:v>37160</c:v>
                </c:pt>
                <c:pt idx="2959">
                  <c:v>37161</c:v>
                </c:pt>
                <c:pt idx="2960">
                  <c:v>37162</c:v>
                </c:pt>
                <c:pt idx="2961">
                  <c:v>37165</c:v>
                </c:pt>
                <c:pt idx="2962">
                  <c:v>37166</c:v>
                </c:pt>
                <c:pt idx="2963">
                  <c:v>37167</c:v>
                </c:pt>
                <c:pt idx="2964">
                  <c:v>37168</c:v>
                </c:pt>
                <c:pt idx="2965">
                  <c:v>37169</c:v>
                </c:pt>
                <c:pt idx="2966">
                  <c:v>37172</c:v>
                </c:pt>
                <c:pt idx="2967">
                  <c:v>37173</c:v>
                </c:pt>
                <c:pt idx="2968">
                  <c:v>37174</c:v>
                </c:pt>
                <c:pt idx="2969">
                  <c:v>37175</c:v>
                </c:pt>
                <c:pt idx="2970">
                  <c:v>37176</c:v>
                </c:pt>
                <c:pt idx="2971">
                  <c:v>37179</c:v>
                </c:pt>
                <c:pt idx="2972">
                  <c:v>37180</c:v>
                </c:pt>
                <c:pt idx="2973">
                  <c:v>37181</c:v>
                </c:pt>
                <c:pt idx="2974">
                  <c:v>37182</c:v>
                </c:pt>
                <c:pt idx="2975">
                  <c:v>37183</c:v>
                </c:pt>
                <c:pt idx="2976">
                  <c:v>37186</c:v>
                </c:pt>
                <c:pt idx="2977">
                  <c:v>37187</c:v>
                </c:pt>
                <c:pt idx="2978">
                  <c:v>37188</c:v>
                </c:pt>
                <c:pt idx="2979">
                  <c:v>37189</c:v>
                </c:pt>
                <c:pt idx="2980">
                  <c:v>37190</c:v>
                </c:pt>
                <c:pt idx="2981">
                  <c:v>37193</c:v>
                </c:pt>
                <c:pt idx="2982">
                  <c:v>37194</c:v>
                </c:pt>
                <c:pt idx="2983">
                  <c:v>37195</c:v>
                </c:pt>
                <c:pt idx="2984">
                  <c:v>37196</c:v>
                </c:pt>
                <c:pt idx="2985">
                  <c:v>37197</c:v>
                </c:pt>
                <c:pt idx="2986">
                  <c:v>37200</c:v>
                </c:pt>
                <c:pt idx="2987">
                  <c:v>37201</c:v>
                </c:pt>
                <c:pt idx="2988">
                  <c:v>37202</c:v>
                </c:pt>
                <c:pt idx="2989">
                  <c:v>37203</c:v>
                </c:pt>
                <c:pt idx="2990">
                  <c:v>37204</c:v>
                </c:pt>
                <c:pt idx="2991">
                  <c:v>37207</c:v>
                </c:pt>
                <c:pt idx="2992">
                  <c:v>37208</c:v>
                </c:pt>
                <c:pt idx="2993">
                  <c:v>37209</c:v>
                </c:pt>
                <c:pt idx="2994">
                  <c:v>37210</c:v>
                </c:pt>
                <c:pt idx="2995">
                  <c:v>37211</c:v>
                </c:pt>
                <c:pt idx="2996">
                  <c:v>37214</c:v>
                </c:pt>
                <c:pt idx="2997">
                  <c:v>37215</c:v>
                </c:pt>
                <c:pt idx="2998">
                  <c:v>37216</c:v>
                </c:pt>
                <c:pt idx="2999">
                  <c:v>37218</c:v>
                </c:pt>
                <c:pt idx="3000">
                  <c:v>37221</c:v>
                </c:pt>
                <c:pt idx="3001">
                  <c:v>37222</c:v>
                </c:pt>
                <c:pt idx="3002">
                  <c:v>37223</c:v>
                </c:pt>
                <c:pt idx="3003">
                  <c:v>37224</c:v>
                </c:pt>
                <c:pt idx="3004">
                  <c:v>37225</c:v>
                </c:pt>
                <c:pt idx="3005">
                  <c:v>37228</c:v>
                </c:pt>
                <c:pt idx="3006">
                  <c:v>37229</c:v>
                </c:pt>
                <c:pt idx="3007">
                  <c:v>37230</c:v>
                </c:pt>
                <c:pt idx="3008">
                  <c:v>37231</c:v>
                </c:pt>
                <c:pt idx="3009">
                  <c:v>37232</c:v>
                </c:pt>
                <c:pt idx="3010">
                  <c:v>37235</c:v>
                </c:pt>
                <c:pt idx="3011">
                  <c:v>37236</c:v>
                </c:pt>
                <c:pt idx="3012">
                  <c:v>37237</c:v>
                </c:pt>
                <c:pt idx="3013">
                  <c:v>37238</c:v>
                </c:pt>
                <c:pt idx="3014">
                  <c:v>37239</c:v>
                </c:pt>
                <c:pt idx="3015">
                  <c:v>37242</c:v>
                </c:pt>
                <c:pt idx="3016">
                  <c:v>37243</c:v>
                </c:pt>
                <c:pt idx="3017">
                  <c:v>37244</c:v>
                </c:pt>
                <c:pt idx="3018">
                  <c:v>37245</c:v>
                </c:pt>
                <c:pt idx="3019">
                  <c:v>37246</c:v>
                </c:pt>
                <c:pt idx="3020">
                  <c:v>37249</c:v>
                </c:pt>
                <c:pt idx="3021">
                  <c:v>37251</c:v>
                </c:pt>
                <c:pt idx="3022">
                  <c:v>37252</c:v>
                </c:pt>
                <c:pt idx="3023">
                  <c:v>37253</c:v>
                </c:pt>
                <c:pt idx="3024">
                  <c:v>37256</c:v>
                </c:pt>
                <c:pt idx="3025">
                  <c:v>37258</c:v>
                </c:pt>
                <c:pt idx="3026">
                  <c:v>37259</c:v>
                </c:pt>
                <c:pt idx="3027">
                  <c:v>37260</c:v>
                </c:pt>
                <c:pt idx="3028">
                  <c:v>37263</c:v>
                </c:pt>
                <c:pt idx="3029">
                  <c:v>37264</c:v>
                </c:pt>
                <c:pt idx="3030">
                  <c:v>37265</c:v>
                </c:pt>
                <c:pt idx="3031">
                  <c:v>37266</c:v>
                </c:pt>
                <c:pt idx="3032">
                  <c:v>37267</c:v>
                </c:pt>
                <c:pt idx="3033">
                  <c:v>37270</c:v>
                </c:pt>
                <c:pt idx="3034">
                  <c:v>37271</c:v>
                </c:pt>
                <c:pt idx="3035">
                  <c:v>37272</c:v>
                </c:pt>
                <c:pt idx="3036">
                  <c:v>37273</c:v>
                </c:pt>
                <c:pt idx="3037">
                  <c:v>37274</c:v>
                </c:pt>
                <c:pt idx="3038">
                  <c:v>37278</c:v>
                </c:pt>
                <c:pt idx="3039">
                  <c:v>37279</c:v>
                </c:pt>
                <c:pt idx="3040">
                  <c:v>37280</c:v>
                </c:pt>
                <c:pt idx="3041">
                  <c:v>37281</c:v>
                </c:pt>
                <c:pt idx="3042">
                  <c:v>37284</c:v>
                </c:pt>
                <c:pt idx="3043">
                  <c:v>37285</c:v>
                </c:pt>
                <c:pt idx="3044">
                  <c:v>37286</c:v>
                </c:pt>
                <c:pt idx="3045">
                  <c:v>37287</c:v>
                </c:pt>
                <c:pt idx="3046">
                  <c:v>37288</c:v>
                </c:pt>
                <c:pt idx="3047">
                  <c:v>37291</c:v>
                </c:pt>
                <c:pt idx="3048">
                  <c:v>37292</c:v>
                </c:pt>
                <c:pt idx="3049">
                  <c:v>37293</c:v>
                </c:pt>
                <c:pt idx="3050">
                  <c:v>37294</c:v>
                </c:pt>
                <c:pt idx="3051">
                  <c:v>37295</c:v>
                </c:pt>
                <c:pt idx="3052">
                  <c:v>37298</c:v>
                </c:pt>
                <c:pt idx="3053">
                  <c:v>37299</c:v>
                </c:pt>
                <c:pt idx="3054">
                  <c:v>37300</c:v>
                </c:pt>
                <c:pt idx="3055">
                  <c:v>37301</c:v>
                </c:pt>
                <c:pt idx="3056">
                  <c:v>37302</c:v>
                </c:pt>
                <c:pt idx="3057">
                  <c:v>37306</c:v>
                </c:pt>
                <c:pt idx="3058">
                  <c:v>37307</c:v>
                </c:pt>
                <c:pt idx="3059">
                  <c:v>37308</c:v>
                </c:pt>
                <c:pt idx="3060">
                  <c:v>37309</c:v>
                </c:pt>
                <c:pt idx="3061">
                  <c:v>37312</c:v>
                </c:pt>
                <c:pt idx="3062">
                  <c:v>37313</c:v>
                </c:pt>
                <c:pt idx="3063">
                  <c:v>37314</c:v>
                </c:pt>
                <c:pt idx="3064">
                  <c:v>37315</c:v>
                </c:pt>
                <c:pt idx="3065">
                  <c:v>37316</c:v>
                </c:pt>
                <c:pt idx="3066">
                  <c:v>37319</c:v>
                </c:pt>
                <c:pt idx="3067">
                  <c:v>37320</c:v>
                </c:pt>
                <c:pt idx="3068">
                  <c:v>37321</c:v>
                </c:pt>
                <c:pt idx="3069">
                  <c:v>37322</c:v>
                </c:pt>
                <c:pt idx="3070">
                  <c:v>37323</c:v>
                </c:pt>
                <c:pt idx="3071">
                  <c:v>37326</c:v>
                </c:pt>
                <c:pt idx="3072">
                  <c:v>37327</c:v>
                </c:pt>
                <c:pt idx="3073">
                  <c:v>37328</c:v>
                </c:pt>
                <c:pt idx="3074">
                  <c:v>37329</c:v>
                </c:pt>
                <c:pt idx="3075">
                  <c:v>37330</c:v>
                </c:pt>
                <c:pt idx="3076">
                  <c:v>37333</c:v>
                </c:pt>
                <c:pt idx="3077">
                  <c:v>37334</c:v>
                </c:pt>
                <c:pt idx="3078">
                  <c:v>37335</c:v>
                </c:pt>
                <c:pt idx="3079">
                  <c:v>37336</c:v>
                </c:pt>
                <c:pt idx="3080">
                  <c:v>37337</c:v>
                </c:pt>
                <c:pt idx="3081">
                  <c:v>37340</c:v>
                </c:pt>
                <c:pt idx="3082">
                  <c:v>37341</c:v>
                </c:pt>
                <c:pt idx="3083">
                  <c:v>37342</c:v>
                </c:pt>
                <c:pt idx="3084">
                  <c:v>37343</c:v>
                </c:pt>
                <c:pt idx="3085">
                  <c:v>37347</c:v>
                </c:pt>
                <c:pt idx="3086">
                  <c:v>37348</c:v>
                </c:pt>
                <c:pt idx="3087">
                  <c:v>37349</c:v>
                </c:pt>
                <c:pt idx="3088">
                  <c:v>37350</c:v>
                </c:pt>
                <c:pt idx="3089">
                  <c:v>37351</c:v>
                </c:pt>
                <c:pt idx="3090">
                  <c:v>37354</c:v>
                </c:pt>
                <c:pt idx="3091">
                  <c:v>37355</c:v>
                </c:pt>
                <c:pt idx="3092">
                  <c:v>37356</c:v>
                </c:pt>
                <c:pt idx="3093">
                  <c:v>37357</c:v>
                </c:pt>
                <c:pt idx="3094">
                  <c:v>37358</c:v>
                </c:pt>
                <c:pt idx="3095">
                  <c:v>37361</c:v>
                </c:pt>
                <c:pt idx="3096">
                  <c:v>37362</c:v>
                </c:pt>
                <c:pt idx="3097">
                  <c:v>37363</c:v>
                </c:pt>
                <c:pt idx="3098">
                  <c:v>37364</c:v>
                </c:pt>
                <c:pt idx="3099">
                  <c:v>37365</c:v>
                </c:pt>
                <c:pt idx="3100">
                  <c:v>37368</c:v>
                </c:pt>
                <c:pt idx="3101">
                  <c:v>37369</c:v>
                </c:pt>
                <c:pt idx="3102">
                  <c:v>37370</c:v>
                </c:pt>
                <c:pt idx="3103">
                  <c:v>37371</c:v>
                </c:pt>
                <c:pt idx="3104">
                  <c:v>37372</c:v>
                </c:pt>
                <c:pt idx="3105">
                  <c:v>37375</c:v>
                </c:pt>
                <c:pt idx="3106">
                  <c:v>37376</c:v>
                </c:pt>
                <c:pt idx="3107">
                  <c:v>37377</c:v>
                </c:pt>
                <c:pt idx="3108">
                  <c:v>37378</c:v>
                </c:pt>
                <c:pt idx="3109">
                  <c:v>37379</c:v>
                </c:pt>
                <c:pt idx="3110">
                  <c:v>37382</c:v>
                </c:pt>
                <c:pt idx="3111">
                  <c:v>37383</c:v>
                </c:pt>
                <c:pt idx="3112">
                  <c:v>37384</c:v>
                </c:pt>
                <c:pt idx="3113">
                  <c:v>37385</c:v>
                </c:pt>
                <c:pt idx="3114">
                  <c:v>37386</c:v>
                </c:pt>
                <c:pt idx="3115">
                  <c:v>37389</c:v>
                </c:pt>
                <c:pt idx="3116">
                  <c:v>37390</c:v>
                </c:pt>
                <c:pt idx="3117">
                  <c:v>37391</c:v>
                </c:pt>
                <c:pt idx="3118">
                  <c:v>37392</c:v>
                </c:pt>
                <c:pt idx="3119">
                  <c:v>37393</c:v>
                </c:pt>
                <c:pt idx="3120">
                  <c:v>37396</c:v>
                </c:pt>
                <c:pt idx="3121">
                  <c:v>37397</c:v>
                </c:pt>
                <c:pt idx="3122">
                  <c:v>37398</c:v>
                </c:pt>
                <c:pt idx="3123">
                  <c:v>37399</c:v>
                </c:pt>
                <c:pt idx="3124">
                  <c:v>37400</c:v>
                </c:pt>
                <c:pt idx="3125">
                  <c:v>37404</c:v>
                </c:pt>
                <c:pt idx="3126">
                  <c:v>37405</c:v>
                </c:pt>
                <c:pt idx="3127">
                  <c:v>37406</c:v>
                </c:pt>
                <c:pt idx="3128">
                  <c:v>37407</c:v>
                </c:pt>
                <c:pt idx="3129">
                  <c:v>37410</c:v>
                </c:pt>
                <c:pt idx="3130">
                  <c:v>37411</c:v>
                </c:pt>
                <c:pt idx="3131">
                  <c:v>37412</c:v>
                </c:pt>
                <c:pt idx="3132">
                  <c:v>37413</c:v>
                </c:pt>
                <c:pt idx="3133">
                  <c:v>37414</c:v>
                </c:pt>
                <c:pt idx="3134">
                  <c:v>37417</c:v>
                </c:pt>
                <c:pt idx="3135">
                  <c:v>37418</c:v>
                </c:pt>
                <c:pt idx="3136">
                  <c:v>37419</c:v>
                </c:pt>
                <c:pt idx="3137">
                  <c:v>37420</c:v>
                </c:pt>
                <c:pt idx="3138">
                  <c:v>37421</c:v>
                </c:pt>
                <c:pt idx="3139">
                  <c:v>37424</c:v>
                </c:pt>
                <c:pt idx="3140">
                  <c:v>37425</c:v>
                </c:pt>
                <c:pt idx="3141">
                  <c:v>37426</c:v>
                </c:pt>
                <c:pt idx="3142">
                  <c:v>37427</c:v>
                </c:pt>
                <c:pt idx="3143">
                  <c:v>37428</c:v>
                </c:pt>
                <c:pt idx="3144">
                  <c:v>37431</c:v>
                </c:pt>
                <c:pt idx="3145">
                  <c:v>37432</c:v>
                </c:pt>
                <c:pt idx="3146">
                  <c:v>37433</c:v>
                </c:pt>
                <c:pt idx="3147">
                  <c:v>37434</c:v>
                </c:pt>
                <c:pt idx="3148">
                  <c:v>37435</c:v>
                </c:pt>
                <c:pt idx="3149">
                  <c:v>37438</c:v>
                </c:pt>
                <c:pt idx="3150">
                  <c:v>37439</c:v>
                </c:pt>
                <c:pt idx="3151">
                  <c:v>37440</c:v>
                </c:pt>
                <c:pt idx="3152">
                  <c:v>37442</c:v>
                </c:pt>
                <c:pt idx="3153">
                  <c:v>37445</c:v>
                </c:pt>
                <c:pt idx="3154">
                  <c:v>37446</c:v>
                </c:pt>
                <c:pt idx="3155">
                  <c:v>37447</c:v>
                </c:pt>
                <c:pt idx="3156">
                  <c:v>37448</c:v>
                </c:pt>
                <c:pt idx="3157">
                  <c:v>37449</c:v>
                </c:pt>
                <c:pt idx="3158">
                  <c:v>37452</c:v>
                </c:pt>
                <c:pt idx="3159">
                  <c:v>37453</c:v>
                </c:pt>
                <c:pt idx="3160">
                  <c:v>37454</c:v>
                </c:pt>
                <c:pt idx="3161">
                  <c:v>37455</c:v>
                </c:pt>
                <c:pt idx="3162">
                  <c:v>37456</c:v>
                </c:pt>
                <c:pt idx="3163">
                  <c:v>37459</c:v>
                </c:pt>
                <c:pt idx="3164">
                  <c:v>37460</c:v>
                </c:pt>
                <c:pt idx="3165">
                  <c:v>37461</c:v>
                </c:pt>
                <c:pt idx="3166">
                  <c:v>37462</c:v>
                </c:pt>
                <c:pt idx="3167">
                  <c:v>37463</c:v>
                </c:pt>
                <c:pt idx="3168">
                  <c:v>37466</c:v>
                </c:pt>
                <c:pt idx="3169">
                  <c:v>37467</c:v>
                </c:pt>
                <c:pt idx="3170">
                  <c:v>37468</c:v>
                </c:pt>
                <c:pt idx="3171">
                  <c:v>37469</c:v>
                </c:pt>
                <c:pt idx="3172">
                  <c:v>37470</c:v>
                </c:pt>
                <c:pt idx="3173">
                  <c:v>37473</c:v>
                </c:pt>
                <c:pt idx="3174">
                  <c:v>37474</c:v>
                </c:pt>
                <c:pt idx="3175">
                  <c:v>37475</c:v>
                </c:pt>
                <c:pt idx="3176">
                  <c:v>37476</c:v>
                </c:pt>
                <c:pt idx="3177">
                  <c:v>37477</c:v>
                </c:pt>
                <c:pt idx="3178">
                  <c:v>37480</c:v>
                </c:pt>
                <c:pt idx="3179">
                  <c:v>37481</c:v>
                </c:pt>
                <c:pt idx="3180">
                  <c:v>37482</c:v>
                </c:pt>
                <c:pt idx="3181">
                  <c:v>37483</c:v>
                </c:pt>
                <c:pt idx="3182">
                  <c:v>37484</c:v>
                </c:pt>
                <c:pt idx="3183">
                  <c:v>37487</c:v>
                </c:pt>
                <c:pt idx="3184">
                  <c:v>37488</c:v>
                </c:pt>
                <c:pt idx="3185">
                  <c:v>37489</c:v>
                </c:pt>
                <c:pt idx="3186">
                  <c:v>37490</c:v>
                </c:pt>
                <c:pt idx="3187">
                  <c:v>37491</c:v>
                </c:pt>
                <c:pt idx="3188">
                  <c:v>37494</c:v>
                </c:pt>
                <c:pt idx="3189">
                  <c:v>37495</c:v>
                </c:pt>
                <c:pt idx="3190">
                  <c:v>37496</c:v>
                </c:pt>
                <c:pt idx="3191">
                  <c:v>37497</c:v>
                </c:pt>
                <c:pt idx="3192">
                  <c:v>37498</c:v>
                </c:pt>
                <c:pt idx="3193">
                  <c:v>37502</c:v>
                </c:pt>
                <c:pt idx="3194">
                  <c:v>37503</c:v>
                </c:pt>
                <c:pt idx="3195">
                  <c:v>37504</c:v>
                </c:pt>
                <c:pt idx="3196">
                  <c:v>37505</c:v>
                </c:pt>
                <c:pt idx="3197">
                  <c:v>37508</c:v>
                </c:pt>
                <c:pt idx="3198">
                  <c:v>37509</c:v>
                </c:pt>
                <c:pt idx="3199">
                  <c:v>37510</c:v>
                </c:pt>
                <c:pt idx="3200">
                  <c:v>37511</c:v>
                </c:pt>
                <c:pt idx="3201">
                  <c:v>37512</c:v>
                </c:pt>
                <c:pt idx="3202">
                  <c:v>37515</c:v>
                </c:pt>
                <c:pt idx="3203">
                  <c:v>37516</c:v>
                </c:pt>
                <c:pt idx="3204">
                  <c:v>37517</c:v>
                </c:pt>
                <c:pt idx="3205">
                  <c:v>37518</c:v>
                </c:pt>
                <c:pt idx="3206">
                  <c:v>37519</c:v>
                </c:pt>
                <c:pt idx="3207">
                  <c:v>37522</c:v>
                </c:pt>
                <c:pt idx="3208">
                  <c:v>37523</c:v>
                </c:pt>
                <c:pt idx="3209">
                  <c:v>37524</c:v>
                </c:pt>
                <c:pt idx="3210">
                  <c:v>37525</c:v>
                </c:pt>
                <c:pt idx="3211">
                  <c:v>37526</c:v>
                </c:pt>
                <c:pt idx="3212">
                  <c:v>37529</c:v>
                </c:pt>
                <c:pt idx="3213">
                  <c:v>37530</c:v>
                </c:pt>
                <c:pt idx="3214">
                  <c:v>37531</c:v>
                </c:pt>
                <c:pt idx="3215">
                  <c:v>37532</c:v>
                </c:pt>
                <c:pt idx="3216">
                  <c:v>37533</c:v>
                </c:pt>
                <c:pt idx="3217">
                  <c:v>37536</c:v>
                </c:pt>
                <c:pt idx="3218">
                  <c:v>37537</c:v>
                </c:pt>
                <c:pt idx="3219">
                  <c:v>37538</c:v>
                </c:pt>
                <c:pt idx="3220">
                  <c:v>37539</c:v>
                </c:pt>
                <c:pt idx="3221">
                  <c:v>37540</c:v>
                </c:pt>
                <c:pt idx="3222">
                  <c:v>37543</c:v>
                </c:pt>
                <c:pt idx="3223">
                  <c:v>37544</c:v>
                </c:pt>
                <c:pt idx="3224">
                  <c:v>37545</c:v>
                </c:pt>
                <c:pt idx="3225">
                  <c:v>37546</c:v>
                </c:pt>
                <c:pt idx="3226">
                  <c:v>37547</c:v>
                </c:pt>
                <c:pt idx="3227">
                  <c:v>37550</c:v>
                </c:pt>
                <c:pt idx="3228">
                  <c:v>37551</c:v>
                </c:pt>
                <c:pt idx="3229">
                  <c:v>37552</c:v>
                </c:pt>
                <c:pt idx="3230">
                  <c:v>37553</c:v>
                </c:pt>
                <c:pt idx="3231">
                  <c:v>37554</c:v>
                </c:pt>
                <c:pt idx="3232">
                  <c:v>37557</c:v>
                </c:pt>
                <c:pt idx="3233">
                  <c:v>37558</c:v>
                </c:pt>
                <c:pt idx="3234">
                  <c:v>37559</c:v>
                </c:pt>
                <c:pt idx="3235">
                  <c:v>37560</c:v>
                </c:pt>
                <c:pt idx="3236">
                  <c:v>37561</c:v>
                </c:pt>
                <c:pt idx="3237">
                  <c:v>37564</c:v>
                </c:pt>
                <c:pt idx="3238">
                  <c:v>37565</c:v>
                </c:pt>
                <c:pt idx="3239">
                  <c:v>37566</c:v>
                </c:pt>
                <c:pt idx="3240">
                  <c:v>37567</c:v>
                </c:pt>
                <c:pt idx="3241">
                  <c:v>37568</c:v>
                </c:pt>
                <c:pt idx="3242">
                  <c:v>37571</c:v>
                </c:pt>
                <c:pt idx="3243">
                  <c:v>37572</c:v>
                </c:pt>
                <c:pt idx="3244">
                  <c:v>37573</c:v>
                </c:pt>
                <c:pt idx="3245">
                  <c:v>37574</c:v>
                </c:pt>
                <c:pt idx="3246">
                  <c:v>37575</c:v>
                </c:pt>
                <c:pt idx="3247">
                  <c:v>37578</c:v>
                </c:pt>
                <c:pt idx="3248">
                  <c:v>37579</c:v>
                </c:pt>
                <c:pt idx="3249">
                  <c:v>37580</c:v>
                </c:pt>
                <c:pt idx="3250">
                  <c:v>37581</c:v>
                </c:pt>
                <c:pt idx="3251">
                  <c:v>37582</c:v>
                </c:pt>
                <c:pt idx="3252">
                  <c:v>37585</c:v>
                </c:pt>
                <c:pt idx="3253">
                  <c:v>37586</c:v>
                </c:pt>
                <c:pt idx="3254">
                  <c:v>37587</c:v>
                </c:pt>
                <c:pt idx="3255">
                  <c:v>37589</c:v>
                </c:pt>
                <c:pt idx="3256">
                  <c:v>37592</c:v>
                </c:pt>
                <c:pt idx="3257">
                  <c:v>37593</c:v>
                </c:pt>
                <c:pt idx="3258">
                  <c:v>37594</c:v>
                </c:pt>
                <c:pt idx="3259">
                  <c:v>37595</c:v>
                </c:pt>
                <c:pt idx="3260">
                  <c:v>37596</c:v>
                </c:pt>
                <c:pt idx="3261">
                  <c:v>37599</c:v>
                </c:pt>
                <c:pt idx="3262">
                  <c:v>37600</c:v>
                </c:pt>
                <c:pt idx="3263">
                  <c:v>37601</c:v>
                </c:pt>
                <c:pt idx="3264">
                  <c:v>37602</c:v>
                </c:pt>
                <c:pt idx="3265">
                  <c:v>37603</c:v>
                </c:pt>
                <c:pt idx="3266">
                  <c:v>37606</c:v>
                </c:pt>
                <c:pt idx="3267">
                  <c:v>37607</c:v>
                </c:pt>
                <c:pt idx="3268">
                  <c:v>37608</c:v>
                </c:pt>
                <c:pt idx="3269">
                  <c:v>37609</c:v>
                </c:pt>
                <c:pt idx="3270">
                  <c:v>37610</c:v>
                </c:pt>
                <c:pt idx="3271">
                  <c:v>37613</c:v>
                </c:pt>
                <c:pt idx="3272">
                  <c:v>37614</c:v>
                </c:pt>
                <c:pt idx="3273">
                  <c:v>37616</c:v>
                </c:pt>
                <c:pt idx="3274">
                  <c:v>37617</c:v>
                </c:pt>
                <c:pt idx="3275">
                  <c:v>37620</c:v>
                </c:pt>
                <c:pt idx="3276">
                  <c:v>37621</c:v>
                </c:pt>
                <c:pt idx="3277">
                  <c:v>37623</c:v>
                </c:pt>
                <c:pt idx="3278">
                  <c:v>37624</c:v>
                </c:pt>
                <c:pt idx="3279">
                  <c:v>37627</c:v>
                </c:pt>
                <c:pt idx="3280">
                  <c:v>37628</c:v>
                </c:pt>
                <c:pt idx="3281">
                  <c:v>37629</c:v>
                </c:pt>
                <c:pt idx="3282">
                  <c:v>37630</c:v>
                </c:pt>
                <c:pt idx="3283">
                  <c:v>37631</c:v>
                </c:pt>
                <c:pt idx="3284">
                  <c:v>37634</c:v>
                </c:pt>
                <c:pt idx="3285">
                  <c:v>37635</c:v>
                </c:pt>
                <c:pt idx="3286">
                  <c:v>37636</c:v>
                </c:pt>
                <c:pt idx="3287">
                  <c:v>37637</c:v>
                </c:pt>
                <c:pt idx="3288">
                  <c:v>37638</c:v>
                </c:pt>
                <c:pt idx="3289">
                  <c:v>37642</c:v>
                </c:pt>
                <c:pt idx="3290">
                  <c:v>37643</c:v>
                </c:pt>
                <c:pt idx="3291">
                  <c:v>37644</c:v>
                </c:pt>
                <c:pt idx="3292">
                  <c:v>37645</c:v>
                </c:pt>
                <c:pt idx="3293">
                  <c:v>37648</c:v>
                </c:pt>
                <c:pt idx="3294">
                  <c:v>37649</c:v>
                </c:pt>
                <c:pt idx="3295">
                  <c:v>37650</c:v>
                </c:pt>
                <c:pt idx="3296">
                  <c:v>37651</c:v>
                </c:pt>
                <c:pt idx="3297">
                  <c:v>37652</c:v>
                </c:pt>
                <c:pt idx="3298">
                  <c:v>37655</c:v>
                </c:pt>
                <c:pt idx="3299">
                  <c:v>37656</c:v>
                </c:pt>
                <c:pt idx="3300">
                  <c:v>37657</c:v>
                </c:pt>
                <c:pt idx="3301">
                  <c:v>37658</c:v>
                </c:pt>
                <c:pt idx="3302">
                  <c:v>37659</c:v>
                </c:pt>
                <c:pt idx="3303">
                  <c:v>37662</c:v>
                </c:pt>
                <c:pt idx="3304">
                  <c:v>37663</c:v>
                </c:pt>
                <c:pt idx="3305">
                  <c:v>37664</c:v>
                </c:pt>
                <c:pt idx="3306">
                  <c:v>37665</c:v>
                </c:pt>
                <c:pt idx="3307">
                  <c:v>37666</c:v>
                </c:pt>
                <c:pt idx="3308">
                  <c:v>37670</c:v>
                </c:pt>
                <c:pt idx="3309">
                  <c:v>37671</c:v>
                </c:pt>
                <c:pt idx="3310">
                  <c:v>37672</c:v>
                </c:pt>
                <c:pt idx="3311">
                  <c:v>37673</c:v>
                </c:pt>
                <c:pt idx="3312">
                  <c:v>37676</c:v>
                </c:pt>
                <c:pt idx="3313">
                  <c:v>37677</c:v>
                </c:pt>
                <c:pt idx="3314">
                  <c:v>37678</c:v>
                </c:pt>
                <c:pt idx="3315">
                  <c:v>37679</c:v>
                </c:pt>
                <c:pt idx="3316">
                  <c:v>37680</c:v>
                </c:pt>
                <c:pt idx="3317">
                  <c:v>37683</c:v>
                </c:pt>
                <c:pt idx="3318">
                  <c:v>37684</c:v>
                </c:pt>
                <c:pt idx="3319">
                  <c:v>37685</c:v>
                </c:pt>
                <c:pt idx="3320">
                  <c:v>37686</c:v>
                </c:pt>
                <c:pt idx="3321">
                  <c:v>37687</c:v>
                </c:pt>
                <c:pt idx="3322">
                  <c:v>37690</c:v>
                </c:pt>
                <c:pt idx="3323">
                  <c:v>37691</c:v>
                </c:pt>
                <c:pt idx="3324">
                  <c:v>37692</c:v>
                </c:pt>
                <c:pt idx="3325">
                  <c:v>37693</c:v>
                </c:pt>
                <c:pt idx="3326">
                  <c:v>37694</c:v>
                </c:pt>
                <c:pt idx="3327">
                  <c:v>37697</c:v>
                </c:pt>
                <c:pt idx="3328">
                  <c:v>37698</c:v>
                </c:pt>
                <c:pt idx="3329">
                  <c:v>37699</c:v>
                </c:pt>
                <c:pt idx="3330">
                  <c:v>37700</c:v>
                </c:pt>
                <c:pt idx="3331">
                  <c:v>37701</c:v>
                </c:pt>
                <c:pt idx="3332">
                  <c:v>37704</c:v>
                </c:pt>
                <c:pt idx="3333">
                  <c:v>37705</c:v>
                </c:pt>
                <c:pt idx="3334">
                  <c:v>37706</c:v>
                </c:pt>
                <c:pt idx="3335">
                  <c:v>37707</c:v>
                </c:pt>
                <c:pt idx="3336">
                  <c:v>37708</c:v>
                </c:pt>
                <c:pt idx="3337">
                  <c:v>37711</c:v>
                </c:pt>
                <c:pt idx="3338">
                  <c:v>37712</c:v>
                </c:pt>
                <c:pt idx="3339">
                  <c:v>37713</c:v>
                </c:pt>
                <c:pt idx="3340">
                  <c:v>37714</c:v>
                </c:pt>
                <c:pt idx="3341">
                  <c:v>37715</c:v>
                </c:pt>
                <c:pt idx="3342">
                  <c:v>37718</c:v>
                </c:pt>
                <c:pt idx="3343">
                  <c:v>37719</c:v>
                </c:pt>
                <c:pt idx="3344">
                  <c:v>37720</c:v>
                </c:pt>
                <c:pt idx="3345">
                  <c:v>37721</c:v>
                </c:pt>
                <c:pt idx="3346">
                  <c:v>37722</c:v>
                </c:pt>
                <c:pt idx="3347">
                  <c:v>37725</c:v>
                </c:pt>
                <c:pt idx="3348">
                  <c:v>37726</c:v>
                </c:pt>
                <c:pt idx="3349">
                  <c:v>37727</c:v>
                </c:pt>
                <c:pt idx="3350">
                  <c:v>37728</c:v>
                </c:pt>
                <c:pt idx="3351">
                  <c:v>37732</c:v>
                </c:pt>
                <c:pt idx="3352">
                  <c:v>37733</c:v>
                </c:pt>
                <c:pt idx="3353">
                  <c:v>37734</c:v>
                </c:pt>
                <c:pt idx="3354">
                  <c:v>37735</c:v>
                </c:pt>
                <c:pt idx="3355">
                  <c:v>37736</c:v>
                </c:pt>
                <c:pt idx="3356">
                  <c:v>37739</c:v>
                </c:pt>
                <c:pt idx="3357">
                  <c:v>37740</c:v>
                </c:pt>
                <c:pt idx="3358">
                  <c:v>37741</c:v>
                </c:pt>
                <c:pt idx="3359">
                  <c:v>37742</c:v>
                </c:pt>
                <c:pt idx="3360">
                  <c:v>37743</c:v>
                </c:pt>
                <c:pt idx="3361">
                  <c:v>37746</c:v>
                </c:pt>
                <c:pt idx="3362">
                  <c:v>37747</c:v>
                </c:pt>
                <c:pt idx="3363">
                  <c:v>37748</c:v>
                </c:pt>
                <c:pt idx="3364">
                  <c:v>37749</c:v>
                </c:pt>
                <c:pt idx="3365">
                  <c:v>37750</c:v>
                </c:pt>
                <c:pt idx="3366">
                  <c:v>37753</c:v>
                </c:pt>
                <c:pt idx="3367">
                  <c:v>37754</c:v>
                </c:pt>
                <c:pt idx="3368">
                  <c:v>37755</c:v>
                </c:pt>
                <c:pt idx="3369">
                  <c:v>37756</c:v>
                </c:pt>
                <c:pt idx="3370">
                  <c:v>37757</c:v>
                </c:pt>
                <c:pt idx="3371">
                  <c:v>37760</c:v>
                </c:pt>
                <c:pt idx="3372">
                  <c:v>37761</c:v>
                </c:pt>
                <c:pt idx="3373">
                  <c:v>37762</c:v>
                </c:pt>
                <c:pt idx="3374">
                  <c:v>37763</c:v>
                </c:pt>
                <c:pt idx="3375">
                  <c:v>37764</c:v>
                </c:pt>
                <c:pt idx="3376">
                  <c:v>37768</c:v>
                </c:pt>
                <c:pt idx="3377">
                  <c:v>37769</c:v>
                </c:pt>
                <c:pt idx="3378">
                  <c:v>37770</c:v>
                </c:pt>
                <c:pt idx="3379">
                  <c:v>37771</c:v>
                </c:pt>
                <c:pt idx="3380">
                  <c:v>37774</c:v>
                </c:pt>
                <c:pt idx="3381">
                  <c:v>37775</c:v>
                </c:pt>
                <c:pt idx="3382">
                  <c:v>37776</c:v>
                </c:pt>
                <c:pt idx="3383">
                  <c:v>37777</c:v>
                </c:pt>
                <c:pt idx="3384">
                  <c:v>37778</c:v>
                </c:pt>
                <c:pt idx="3385">
                  <c:v>37781</c:v>
                </c:pt>
                <c:pt idx="3386">
                  <c:v>37782</c:v>
                </c:pt>
                <c:pt idx="3387">
                  <c:v>37783</c:v>
                </c:pt>
                <c:pt idx="3388">
                  <c:v>37784</c:v>
                </c:pt>
                <c:pt idx="3389">
                  <c:v>37785</c:v>
                </c:pt>
                <c:pt idx="3390">
                  <c:v>37788</c:v>
                </c:pt>
                <c:pt idx="3391">
                  <c:v>37789</c:v>
                </c:pt>
                <c:pt idx="3392">
                  <c:v>37790</c:v>
                </c:pt>
                <c:pt idx="3393">
                  <c:v>37791</c:v>
                </c:pt>
                <c:pt idx="3394">
                  <c:v>37792</c:v>
                </c:pt>
                <c:pt idx="3395">
                  <c:v>37795</c:v>
                </c:pt>
                <c:pt idx="3396">
                  <c:v>37796</c:v>
                </c:pt>
                <c:pt idx="3397">
                  <c:v>37797</c:v>
                </c:pt>
                <c:pt idx="3398">
                  <c:v>37798</c:v>
                </c:pt>
                <c:pt idx="3399">
                  <c:v>37799</c:v>
                </c:pt>
                <c:pt idx="3400">
                  <c:v>37802</c:v>
                </c:pt>
                <c:pt idx="3401">
                  <c:v>37803</c:v>
                </c:pt>
                <c:pt idx="3402">
                  <c:v>37804</c:v>
                </c:pt>
                <c:pt idx="3403">
                  <c:v>37805</c:v>
                </c:pt>
                <c:pt idx="3404">
                  <c:v>37809</c:v>
                </c:pt>
                <c:pt idx="3405">
                  <c:v>37810</c:v>
                </c:pt>
                <c:pt idx="3406">
                  <c:v>37811</c:v>
                </c:pt>
                <c:pt idx="3407">
                  <c:v>37812</c:v>
                </c:pt>
                <c:pt idx="3408">
                  <c:v>37813</c:v>
                </c:pt>
                <c:pt idx="3409">
                  <c:v>37816</c:v>
                </c:pt>
                <c:pt idx="3410">
                  <c:v>37817</c:v>
                </c:pt>
                <c:pt idx="3411">
                  <c:v>37818</c:v>
                </c:pt>
                <c:pt idx="3412">
                  <c:v>37819</c:v>
                </c:pt>
                <c:pt idx="3413">
                  <c:v>37820</c:v>
                </c:pt>
                <c:pt idx="3414">
                  <c:v>37823</c:v>
                </c:pt>
                <c:pt idx="3415">
                  <c:v>37824</c:v>
                </c:pt>
                <c:pt idx="3416">
                  <c:v>37825</c:v>
                </c:pt>
                <c:pt idx="3417">
                  <c:v>37826</c:v>
                </c:pt>
                <c:pt idx="3418">
                  <c:v>37827</c:v>
                </c:pt>
                <c:pt idx="3419">
                  <c:v>37830</c:v>
                </c:pt>
                <c:pt idx="3420">
                  <c:v>37831</c:v>
                </c:pt>
                <c:pt idx="3421">
                  <c:v>37832</c:v>
                </c:pt>
                <c:pt idx="3422">
                  <c:v>37833</c:v>
                </c:pt>
                <c:pt idx="3423">
                  <c:v>37834</c:v>
                </c:pt>
                <c:pt idx="3424">
                  <c:v>37837</c:v>
                </c:pt>
                <c:pt idx="3425">
                  <c:v>37838</c:v>
                </c:pt>
                <c:pt idx="3426">
                  <c:v>37839</c:v>
                </c:pt>
                <c:pt idx="3427">
                  <c:v>37840</c:v>
                </c:pt>
                <c:pt idx="3428">
                  <c:v>37841</c:v>
                </c:pt>
                <c:pt idx="3429">
                  <c:v>37844</c:v>
                </c:pt>
                <c:pt idx="3430">
                  <c:v>37845</c:v>
                </c:pt>
                <c:pt idx="3431">
                  <c:v>37846</c:v>
                </c:pt>
                <c:pt idx="3432">
                  <c:v>37847</c:v>
                </c:pt>
                <c:pt idx="3433">
                  <c:v>37848</c:v>
                </c:pt>
                <c:pt idx="3434">
                  <c:v>37851</c:v>
                </c:pt>
                <c:pt idx="3435">
                  <c:v>37852</c:v>
                </c:pt>
                <c:pt idx="3436">
                  <c:v>37853</c:v>
                </c:pt>
                <c:pt idx="3437">
                  <c:v>37854</c:v>
                </c:pt>
                <c:pt idx="3438">
                  <c:v>37855</c:v>
                </c:pt>
                <c:pt idx="3439">
                  <c:v>37858</c:v>
                </c:pt>
                <c:pt idx="3440">
                  <c:v>37859</c:v>
                </c:pt>
                <c:pt idx="3441">
                  <c:v>37860</c:v>
                </c:pt>
                <c:pt idx="3442">
                  <c:v>37861</c:v>
                </c:pt>
                <c:pt idx="3443">
                  <c:v>37862</c:v>
                </c:pt>
                <c:pt idx="3444">
                  <c:v>37866</c:v>
                </c:pt>
                <c:pt idx="3445">
                  <c:v>37867</c:v>
                </c:pt>
                <c:pt idx="3446">
                  <c:v>37868</c:v>
                </c:pt>
                <c:pt idx="3447">
                  <c:v>37869</c:v>
                </c:pt>
                <c:pt idx="3448">
                  <c:v>37872</c:v>
                </c:pt>
                <c:pt idx="3449">
                  <c:v>37873</c:v>
                </c:pt>
                <c:pt idx="3450">
                  <c:v>37874</c:v>
                </c:pt>
                <c:pt idx="3451">
                  <c:v>37875</c:v>
                </c:pt>
                <c:pt idx="3452">
                  <c:v>37876</c:v>
                </c:pt>
                <c:pt idx="3453">
                  <c:v>37879</c:v>
                </c:pt>
                <c:pt idx="3454">
                  <c:v>37880</c:v>
                </c:pt>
                <c:pt idx="3455">
                  <c:v>37881</c:v>
                </c:pt>
                <c:pt idx="3456">
                  <c:v>37882</c:v>
                </c:pt>
                <c:pt idx="3457">
                  <c:v>37883</c:v>
                </c:pt>
                <c:pt idx="3458">
                  <c:v>37886</c:v>
                </c:pt>
                <c:pt idx="3459">
                  <c:v>37887</c:v>
                </c:pt>
                <c:pt idx="3460">
                  <c:v>37888</c:v>
                </c:pt>
                <c:pt idx="3461">
                  <c:v>37889</c:v>
                </c:pt>
                <c:pt idx="3462">
                  <c:v>37890</c:v>
                </c:pt>
                <c:pt idx="3463">
                  <c:v>37893</c:v>
                </c:pt>
                <c:pt idx="3464">
                  <c:v>37894</c:v>
                </c:pt>
                <c:pt idx="3465">
                  <c:v>37895</c:v>
                </c:pt>
                <c:pt idx="3466">
                  <c:v>37896</c:v>
                </c:pt>
                <c:pt idx="3467">
                  <c:v>37897</c:v>
                </c:pt>
                <c:pt idx="3468">
                  <c:v>37900</c:v>
                </c:pt>
                <c:pt idx="3469">
                  <c:v>37901</c:v>
                </c:pt>
                <c:pt idx="3470">
                  <c:v>37902</c:v>
                </c:pt>
                <c:pt idx="3471">
                  <c:v>37903</c:v>
                </c:pt>
                <c:pt idx="3472">
                  <c:v>37904</c:v>
                </c:pt>
                <c:pt idx="3473">
                  <c:v>37907</c:v>
                </c:pt>
                <c:pt idx="3474">
                  <c:v>37908</c:v>
                </c:pt>
                <c:pt idx="3475">
                  <c:v>37909</c:v>
                </c:pt>
                <c:pt idx="3476">
                  <c:v>37910</c:v>
                </c:pt>
                <c:pt idx="3477">
                  <c:v>37911</c:v>
                </c:pt>
                <c:pt idx="3478">
                  <c:v>37914</c:v>
                </c:pt>
                <c:pt idx="3479">
                  <c:v>37915</c:v>
                </c:pt>
                <c:pt idx="3480">
                  <c:v>37916</c:v>
                </c:pt>
                <c:pt idx="3481">
                  <c:v>37917</c:v>
                </c:pt>
                <c:pt idx="3482">
                  <c:v>37918</c:v>
                </c:pt>
                <c:pt idx="3483">
                  <c:v>37921</c:v>
                </c:pt>
                <c:pt idx="3484">
                  <c:v>37922</c:v>
                </c:pt>
                <c:pt idx="3485">
                  <c:v>37923</c:v>
                </c:pt>
                <c:pt idx="3486">
                  <c:v>37924</c:v>
                </c:pt>
                <c:pt idx="3487">
                  <c:v>37925</c:v>
                </c:pt>
                <c:pt idx="3488">
                  <c:v>37928</c:v>
                </c:pt>
                <c:pt idx="3489">
                  <c:v>37929</c:v>
                </c:pt>
                <c:pt idx="3490">
                  <c:v>37930</c:v>
                </c:pt>
                <c:pt idx="3491">
                  <c:v>37931</c:v>
                </c:pt>
                <c:pt idx="3492">
                  <c:v>37932</c:v>
                </c:pt>
                <c:pt idx="3493">
                  <c:v>37935</c:v>
                </c:pt>
                <c:pt idx="3494">
                  <c:v>37936</c:v>
                </c:pt>
                <c:pt idx="3495">
                  <c:v>37937</c:v>
                </c:pt>
                <c:pt idx="3496">
                  <c:v>37938</c:v>
                </c:pt>
                <c:pt idx="3497">
                  <c:v>37939</c:v>
                </c:pt>
                <c:pt idx="3498">
                  <c:v>37942</c:v>
                </c:pt>
                <c:pt idx="3499">
                  <c:v>37943</c:v>
                </c:pt>
                <c:pt idx="3500">
                  <c:v>37944</c:v>
                </c:pt>
                <c:pt idx="3501">
                  <c:v>37945</c:v>
                </c:pt>
                <c:pt idx="3502">
                  <c:v>37946</c:v>
                </c:pt>
                <c:pt idx="3503">
                  <c:v>37949</c:v>
                </c:pt>
                <c:pt idx="3504">
                  <c:v>37950</c:v>
                </c:pt>
                <c:pt idx="3505">
                  <c:v>37951</c:v>
                </c:pt>
                <c:pt idx="3506">
                  <c:v>37953</c:v>
                </c:pt>
                <c:pt idx="3507">
                  <c:v>37956</c:v>
                </c:pt>
                <c:pt idx="3508">
                  <c:v>37957</c:v>
                </c:pt>
                <c:pt idx="3509">
                  <c:v>37958</c:v>
                </c:pt>
                <c:pt idx="3510">
                  <c:v>37959</c:v>
                </c:pt>
                <c:pt idx="3511">
                  <c:v>37960</c:v>
                </c:pt>
                <c:pt idx="3512">
                  <c:v>37963</c:v>
                </c:pt>
                <c:pt idx="3513">
                  <c:v>37964</c:v>
                </c:pt>
                <c:pt idx="3514">
                  <c:v>37965</c:v>
                </c:pt>
                <c:pt idx="3515">
                  <c:v>37966</c:v>
                </c:pt>
                <c:pt idx="3516">
                  <c:v>37967</c:v>
                </c:pt>
                <c:pt idx="3517">
                  <c:v>37970</c:v>
                </c:pt>
                <c:pt idx="3518">
                  <c:v>37971</c:v>
                </c:pt>
                <c:pt idx="3519">
                  <c:v>37972</c:v>
                </c:pt>
                <c:pt idx="3520">
                  <c:v>37973</c:v>
                </c:pt>
                <c:pt idx="3521">
                  <c:v>37974</c:v>
                </c:pt>
                <c:pt idx="3522">
                  <c:v>37977</c:v>
                </c:pt>
                <c:pt idx="3523">
                  <c:v>37978</c:v>
                </c:pt>
                <c:pt idx="3524">
                  <c:v>37979</c:v>
                </c:pt>
                <c:pt idx="3525">
                  <c:v>37981</c:v>
                </c:pt>
                <c:pt idx="3526">
                  <c:v>37984</c:v>
                </c:pt>
                <c:pt idx="3527">
                  <c:v>37985</c:v>
                </c:pt>
                <c:pt idx="3528">
                  <c:v>37986</c:v>
                </c:pt>
                <c:pt idx="3529">
                  <c:v>37988</c:v>
                </c:pt>
                <c:pt idx="3530">
                  <c:v>37991</c:v>
                </c:pt>
                <c:pt idx="3531">
                  <c:v>37992</c:v>
                </c:pt>
                <c:pt idx="3532">
                  <c:v>37993</c:v>
                </c:pt>
                <c:pt idx="3533">
                  <c:v>37994</c:v>
                </c:pt>
                <c:pt idx="3534">
                  <c:v>37995</c:v>
                </c:pt>
                <c:pt idx="3535">
                  <c:v>37998</c:v>
                </c:pt>
                <c:pt idx="3536">
                  <c:v>37999</c:v>
                </c:pt>
                <c:pt idx="3537">
                  <c:v>38000</c:v>
                </c:pt>
                <c:pt idx="3538">
                  <c:v>38001</c:v>
                </c:pt>
                <c:pt idx="3539">
                  <c:v>38002</c:v>
                </c:pt>
                <c:pt idx="3540">
                  <c:v>38006</c:v>
                </c:pt>
                <c:pt idx="3541">
                  <c:v>38007</c:v>
                </c:pt>
                <c:pt idx="3542">
                  <c:v>38008</c:v>
                </c:pt>
                <c:pt idx="3543">
                  <c:v>38009</c:v>
                </c:pt>
                <c:pt idx="3544">
                  <c:v>38012</c:v>
                </c:pt>
                <c:pt idx="3545">
                  <c:v>38013</c:v>
                </c:pt>
                <c:pt idx="3546">
                  <c:v>38014</c:v>
                </c:pt>
                <c:pt idx="3547">
                  <c:v>38015</c:v>
                </c:pt>
                <c:pt idx="3548">
                  <c:v>38016</c:v>
                </c:pt>
                <c:pt idx="3549">
                  <c:v>38019</c:v>
                </c:pt>
                <c:pt idx="3550">
                  <c:v>38020</c:v>
                </c:pt>
                <c:pt idx="3551">
                  <c:v>38021</c:v>
                </c:pt>
                <c:pt idx="3552">
                  <c:v>38022</c:v>
                </c:pt>
                <c:pt idx="3553">
                  <c:v>38023</c:v>
                </c:pt>
                <c:pt idx="3554">
                  <c:v>38026</c:v>
                </c:pt>
                <c:pt idx="3555">
                  <c:v>38027</c:v>
                </c:pt>
                <c:pt idx="3556">
                  <c:v>38028</c:v>
                </c:pt>
                <c:pt idx="3557">
                  <c:v>38029</c:v>
                </c:pt>
                <c:pt idx="3558">
                  <c:v>38030</c:v>
                </c:pt>
                <c:pt idx="3559">
                  <c:v>38034</c:v>
                </c:pt>
                <c:pt idx="3560">
                  <c:v>38035</c:v>
                </c:pt>
                <c:pt idx="3561">
                  <c:v>38036</c:v>
                </c:pt>
                <c:pt idx="3562">
                  <c:v>38037</c:v>
                </c:pt>
                <c:pt idx="3563">
                  <c:v>38040</c:v>
                </c:pt>
                <c:pt idx="3564">
                  <c:v>38041</c:v>
                </c:pt>
                <c:pt idx="3565">
                  <c:v>38042</c:v>
                </c:pt>
                <c:pt idx="3566">
                  <c:v>38043</c:v>
                </c:pt>
                <c:pt idx="3567">
                  <c:v>38044</c:v>
                </c:pt>
                <c:pt idx="3568">
                  <c:v>38047</c:v>
                </c:pt>
                <c:pt idx="3569">
                  <c:v>38048</c:v>
                </c:pt>
                <c:pt idx="3570">
                  <c:v>38049</c:v>
                </c:pt>
                <c:pt idx="3571">
                  <c:v>38050</c:v>
                </c:pt>
                <c:pt idx="3572">
                  <c:v>38051</c:v>
                </c:pt>
                <c:pt idx="3573">
                  <c:v>38054</c:v>
                </c:pt>
                <c:pt idx="3574">
                  <c:v>38055</c:v>
                </c:pt>
                <c:pt idx="3575">
                  <c:v>38056</c:v>
                </c:pt>
                <c:pt idx="3576">
                  <c:v>38057</c:v>
                </c:pt>
                <c:pt idx="3577">
                  <c:v>38058</c:v>
                </c:pt>
                <c:pt idx="3578">
                  <c:v>38061</c:v>
                </c:pt>
                <c:pt idx="3579">
                  <c:v>38062</c:v>
                </c:pt>
                <c:pt idx="3580">
                  <c:v>38063</c:v>
                </c:pt>
                <c:pt idx="3581">
                  <c:v>38064</c:v>
                </c:pt>
                <c:pt idx="3582">
                  <c:v>38065</c:v>
                </c:pt>
                <c:pt idx="3583">
                  <c:v>38068</c:v>
                </c:pt>
                <c:pt idx="3584">
                  <c:v>38069</c:v>
                </c:pt>
                <c:pt idx="3585">
                  <c:v>38070</c:v>
                </c:pt>
                <c:pt idx="3586">
                  <c:v>38071</c:v>
                </c:pt>
                <c:pt idx="3587">
                  <c:v>38072</c:v>
                </c:pt>
                <c:pt idx="3588">
                  <c:v>38075</c:v>
                </c:pt>
                <c:pt idx="3589">
                  <c:v>38076</c:v>
                </c:pt>
                <c:pt idx="3590">
                  <c:v>38077</c:v>
                </c:pt>
                <c:pt idx="3591">
                  <c:v>38078</c:v>
                </c:pt>
                <c:pt idx="3592">
                  <c:v>38079</c:v>
                </c:pt>
                <c:pt idx="3593">
                  <c:v>38082</c:v>
                </c:pt>
                <c:pt idx="3594">
                  <c:v>38083</c:v>
                </c:pt>
                <c:pt idx="3595">
                  <c:v>38084</c:v>
                </c:pt>
                <c:pt idx="3596">
                  <c:v>38085</c:v>
                </c:pt>
                <c:pt idx="3597">
                  <c:v>38089</c:v>
                </c:pt>
                <c:pt idx="3598">
                  <c:v>38090</c:v>
                </c:pt>
                <c:pt idx="3599">
                  <c:v>38091</c:v>
                </c:pt>
                <c:pt idx="3600">
                  <c:v>38092</c:v>
                </c:pt>
                <c:pt idx="3601">
                  <c:v>38093</c:v>
                </c:pt>
                <c:pt idx="3602">
                  <c:v>38096</c:v>
                </c:pt>
                <c:pt idx="3603">
                  <c:v>38097</c:v>
                </c:pt>
                <c:pt idx="3604">
                  <c:v>38098</c:v>
                </c:pt>
                <c:pt idx="3605">
                  <c:v>38099</c:v>
                </c:pt>
                <c:pt idx="3606">
                  <c:v>38100</c:v>
                </c:pt>
                <c:pt idx="3607">
                  <c:v>38103</c:v>
                </c:pt>
                <c:pt idx="3608">
                  <c:v>38104</c:v>
                </c:pt>
                <c:pt idx="3609">
                  <c:v>38105</c:v>
                </c:pt>
                <c:pt idx="3610">
                  <c:v>38106</c:v>
                </c:pt>
                <c:pt idx="3611">
                  <c:v>38107</c:v>
                </c:pt>
                <c:pt idx="3612">
                  <c:v>38110</c:v>
                </c:pt>
                <c:pt idx="3613">
                  <c:v>38111</c:v>
                </c:pt>
                <c:pt idx="3614">
                  <c:v>38112</c:v>
                </c:pt>
                <c:pt idx="3615">
                  <c:v>38113</c:v>
                </c:pt>
                <c:pt idx="3616">
                  <c:v>38114</c:v>
                </c:pt>
                <c:pt idx="3617">
                  <c:v>38117</c:v>
                </c:pt>
                <c:pt idx="3618">
                  <c:v>38118</c:v>
                </c:pt>
                <c:pt idx="3619">
                  <c:v>38119</c:v>
                </c:pt>
                <c:pt idx="3620">
                  <c:v>38120</c:v>
                </c:pt>
                <c:pt idx="3621">
                  <c:v>38121</c:v>
                </c:pt>
                <c:pt idx="3622">
                  <c:v>38124</c:v>
                </c:pt>
                <c:pt idx="3623">
                  <c:v>38125</c:v>
                </c:pt>
                <c:pt idx="3624">
                  <c:v>38126</c:v>
                </c:pt>
                <c:pt idx="3625">
                  <c:v>38127</c:v>
                </c:pt>
                <c:pt idx="3626">
                  <c:v>38128</c:v>
                </c:pt>
                <c:pt idx="3627">
                  <c:v>38131</c:v>
                </c:pt>
                <c:pt idx="3628">
                  <c:v>38132</c:v>
                </c:pt>
                <c:pt idx="3629">
                  <c:v>38133</c:v>
                </c:pt>
                <c:pt idx="3630">
                  <c:v>38134</c:v>
                </c:pt>
                <c:pt idx="3631">
                  <c:v>38135</c:v>
                </c:pt>
                <c:pt idx="3632">
                  <c:v>38139</c:v>
                </c:pt>
                <c:pt idx="3633">
                  <c:v>38140</c:v>
                </c:pt>
                <c:pt idx="3634">
                  <c:v>38141</c:v>
                </c:pt>
                <c:pt idx="3635">
                  <c:v>38142</c:v>
                </c:pt>
                <c:pt idx="3636">
                  <c:v>38145</c:v>
                </c:pt>
                <c:pt idx="3637">
                  <c:v>38146</c:v>
                </c:pt>
                <c:pt idx="3638">
                  <c:v>38147</c:v>
                </c:pt>
                <c:pt idx="3639">
                  <c:v>38148</c:v>
                </c:pt>
                <c:pt idx="3640">
                  <c:v>38152</c:v>
                </c:pt>
                <c:pt idx="3641">
                  <c:v>38153</c:v>
                </c:pt>
                <c:pt idx="3642">
                  <c:v>38154</c:v>
                </c:pt>
                <c:pt idx="3643">
                  <c:v>38155</c:v>
                </c:pt>
                <c:pt idx="3644">
                  <c:v>38156</c:v>
                </c:pt>
                <c:pt idx="3645">
                  <c:v>38159</c:v>
                </c:pt>
                <c:pt idx="3646">
                  <c:v>38160</c:v>
                </c:pt>
                <c:pt idx="3647">
                  <c:v>38161</c:v>
                </c:pt>
                <c:pt idx="3648">
                  <c:v>38162</c:v>
                </c:pt>
                <c:pt idx="3649">
                  <c:v>38163</c:v>
                </c:pt>
                <c:pt idx="3650">
                  <c:v>38166</c:v>
                </c:pt>
                <c:pt idx="3651">
                  <c:v>38167</c:v>
                </c:pt>
                <c:pt idx="3652">
                  <c:v>38168</c:v>
                </c:pt>
                <c:pt idx="3653">
                  <c:v>38169</c:v>
                </c:pt>
                <c:pt idx="3654">
                  <c:v>38170</c:v>
                </c:pt>
                <c:pt idx="3655">
                  <c:v>38174</c:v>
                </c:pt>
                <c:pt idx="3656">
                  <c:v>38175</c:v>
                </c:pt>
                <c:pt idx="3657">
                  <c:v>38176</c:v>
                </c:pt>
                <c:pt idx="3658">
                  <c:v>38177</c:v>
                </c:pt>
                <c:pt idx="3659">
                  <c:v>38180</c:v>
                </c:pt>
                <c:pt idx="3660">
                  <c:v>38181</c:v>
                </c:pt>
                <c:pt idx="3661">
                  <c:v>38182</c:v>
                </c:pt>
                <c:pt idx="3662">
                  <c:v>38183</c:v>
                </c:pt>
                <c:pt idx="3663">
                  <c:v>38184</c:v>
                </c:pt>
                <c:pt idx="3664">
                  <c:v>38187</c:v>
                </c:pt>
                <c:pt idx="3665">
                  <c:v>38188</c:v>
                </c:pt>
                <c:pt idx="3666">
                  <c:v>38189</c:v>
                </c:pt>
                <c:pt idx="3667">
                  <c:v>38190</c:v>
                </c:pt>
                <c:pt idx="3668">
                  <c:v>38191</c:v>
                </c:pt>
                <c:pt idx="3669">
                  <c:v>38194</c:v>
                </c:pt>
                <c:pt idx="3670">
                  <c:v>38195</c:v>
                </c:pt>
                <c:pt idx="3671">
                  <c:v>38196</c:v>
                </c:pt>
                <c:pt idx="3672">
                  <c:v>38197</c:v>
                </c:pt>
                <c:pt idx="3673">
                  <c:v>38198</c:v>
                </c:pt>
                <c:pt idx="3674">
                  <c:v>38201</c:v>
                </c:pt>
                <c:pt idx="3675">
                  <c:v>38202</c:v>
                </c:pt>
                <c:pt idx="3676">
                  <c:v>38203</c:v>
                </c:pt>
                <c:pt idx="3677">
                  <c:v>38204</c:v>
                </c:pt>
                <c:pt idx="3678">
                  <c:v>38205</c:v>
                </c:pt>
                <c:pt idx="3679">
                  <c:v>38208</c:v>
                </c:pt>
                <c:pt idx="3680">
                  <c:v>38209</c:v>
                </c:pt>
                <c:pt idx="3681">
                  <c:v>38210</c:v>
                </c:pt>
                <c:pt idx="3682">
                  <c:v>38211</c:v>
                </c:pt>
                <c:pt idx="3683">
                  <c:v>38212</c:v>
                </c:pt>
                <c:pt idx="3684">
                  <c:v>38215</c:v>
                </c:pt>
                <c:pt idx="3685">
                  <c:v>38216</c:v>
                </c:pt>
                <c:pt idx="3686">
                  <c:v>38217</c:v>
                </c:pt>
                <c:pt idx="3687">
                  <c:v>38218</c:v>
                </c:pt>
                <c:pt idx="3688">
                  <c:v>38219</c:v>
                </c:pt>
                <c:pt idx="3689">
                  <c:v>38222</c:v>
                </c:pt>
                <c:pt idx="3690">
                  <c:v>38223</c:v>
                </c:pt>
                <c:pt idx="3691">
                  <c:v>38224</c:v>
                </c:pt>
                <c:pt idx="3692">
                  <c:v>38225</c:v>
                </c:pt>
                <c:pt idx="3693">
                  <c:v>38226</c:v>
                </c:pt>
                <c:pt idx="3694">
                  <c:v>38229</c:v>
                </c:pt>
                <c:pt idx="3695">
                  <c:v>38230</c:v>
                </c:pt>
                <c:pt idx="3696">
                  <c:v>38231</c:v>
                </c:pt>
                <c:pt idx="3697">
                  <c:v>38232</c:v>
                </c:pt>
                <c:pt idx="3698">
                  <c:v>38233</c:v>
                </c:pt>
                <c:pt idx="3699">
                  <c:v>38237</c:v>
                </c:pt>
                <c:pt idx="3700">
                  <c:v>38238</c:v>
                </c:pt>
                <c:pt idx="3701">
                  <c:v>38239</c:v>
                </c:pt>
                <c:pt idx="3702">
                  <c:v>38240</c:v>
                </c:pt>
                <c:pt idx="3703">
                  <c:v>38243</c:v>
                </c:pt>
                <c:pt idx="3704">
                  <c:v>38244</c:v>
                </c:pt>
                <c:pt idx="3705">
                  <c:v>38245</c:v>
                </c:pt>
                <c:pt idx="3706">
                  <c:v>38246</c:v>
                </c:pt>
                <c:pt idx="3707">
                  <c:v>38247</c:v>
                </c:pt>
                <c:pt idx="3708">
                  <c:v>38250</c:v>
                </c:pt>
                <c:pt idx="3709">
                  <c:v>38251</c:v>
                </c:pt>
                <c:pt idx="3710">
                  <c:v>38252</c:v>
                </c:pt>
                <c:pt idx="3711">
                  <c:v>38253</c:v>
                </c:pt>
                <c:pt idx="3712">
                  <c:v>38254</c:v>
                </c:pt>
                <c:pt idx="3713">
                  <c:v>38257</c:v>
                </c:pt>
                <c:pt idx="3714">
                  <c:v>38258</c:v>
                </c:pt>
                <c:pt idx="3715">
                  <c:v>38259</c:v>
                </c:pt>
                <c:pt idx="3716">
                  <c:v>38260</c:v>
                </c:pt>
                <c:pt idx="3717">
                  <c:v>38261</c:v>
                </c:pt>
                <c:pt idx="3718">
                  <c:v>38264</c:v>
                </c:pt>
                <c:pt idx="3719">
                  <c:v>38265</c:v>
                </c:pt>
                <c:pt idx="3720">
                  <c:v>38266</c:v>
                </c:pt>
                <c:pt idx="3721">
                  <c:v>38267</c:v>
                </c:pt>
                <c:pt idx="3722">
                  <c:v>38268</c:v>
                </c:pt>
                <c:pt idx="3723">
                  <c:v>38271</c:v>
                </c:pt>
                <c:pt idx="3724">
                  <c:v>38272</c:v>
                </c:pt>
                <c:pt idx="3725">
                  <c:v>38273</c:v>
                </c:pt>
                <c:pt idx="3726">
                  <c:v>38274</c:v>
                </c:pt>
                <c:pt idx="3727">
                  <c:v>38275</c:v>
                </c:pt>
                <c:pt idx="3728">
                  <c:v>38278</c:v>
                </c:pt>
                <c:pt idx="3729">
                  <c:v>38279</c:v>
                </c:pt>
                <c:pt idx="3730">
                  <c:v>38280</c:v>
                </c:pt>
                <c:pt idx="3731">
                  <c:v>38281</c:v>
                </c:pt>
                <c:pt idx="3732">
                  <c:v>38282</c:v>
                </c:pt>
                <c:pt idx="3733">
                  <c:v>38285</c:v>
                </c:pt>
                <c:pt idx="3734">
                  <c:v>38286</c:v>
                </c:pt>
                <c:pt idx="3735">
                  <c:v>38287</c:v>
                </c:pt>
                <c:pt idx="3736">
                  <c:v>38288</c:v>
                </c:pt>
                <c:pt idx="3737">
                  <c:v>38289</c:v>
                </c:pt>
                <c:pt idx="3738">
                  <c:v>38292</c:v>
                </c:pt>
                <c:pt idx="3739">
                  <c:v>38293</c:v>
                </c:pt>
                <c:pt idx="3740">
                  <c:v>38294</c:v>
                </c:pt>
                <c:pt idx="3741">
                  <c:v>38295</c:v>
                </c:pt>
                <c:pt idx="3742">
                  <c:v>38296</c:v>
                </c:pt>
                <c:pt idx="3743">
                  <c:v>38299</c:v>
                </c:pt>
                <c:pt idx="3744">
                  <c:v>38300</c:v>
                </c:pt>
                <c:pt idx="3745">
                  <c:v>38301</c:v>
                </c:pt>
                <c:pt idx="3746">
                  <c:v>38302</c:v>
                </c:pt>
                <c:pt idx="3747">
                  <c:v>38303</c:v>
                </c:pt>
                <c:pt idx="3748">
                  <c:v>38306</c:v>
                </c:pt>
                <c:pt idx="3749">
                  <c:v>38307</c:v>
                </c:pt>
                <c:pt idx="3750">
                  <c:v>38308</c:v>
                </c:pt>
                <c:pt idx="3751">
                  <c:v>38309</c:v>
                </c:pt>
                <c:pt idx="3752">
                  <c:v>38310</c:v>
                </c:pt>
                <c:pt idx="3753">
                  <c:v>38313</c:v>
                </c:pt>
                <c:pt idx="3754">
                  <c:v>38314</c:v>
                </c:pt>
                <c:pt idx="3755">
                  <c:v>38315</c:v>
                </c:pt>
                <c:pt idx="3756">
                  <c:v>38317</c:v>
                </c:pt>
                <c:pt idx="3757">
                  <c:v>38320</c:v>
                </c:pt>
                <c:pt idx="3758">
                  <c:v>38321</c:v>
                </c:pt>
                <c:pt idx="3759">
                  <c:v>38322</c:v>
                </c:pt>
                <c:pt idx="3760">
                  <c:v>38323</c:v>
                </c:pt>
                <c:pt idx="3761">
                  <c:v>38324</c:v>
                </c:pt>
                <c:pt idx="3762">
                  <c:v>38327</c:v>
                </c:pt>
                <c:pt idx="3763">
                  <c:v>38328</c:v>
                </c:pt>
                <c:pt idx="3764">
                  <c:v>38329</c:v>
                </c:pt>
                <c:pt idx="3765">
                  <c:v>38330</c:v>
                </c:pt>
                <c:pt idx="3766">
                  <c:v>38331</c:v>
                </c:pt>
                <c:pt idx="3767">
                  <c:v>38334</c:v>
                </c:pt>
                <c:pt idx="3768">
                  <c:v>38335</c:v>
                </c:pt>
                <c:pt idx="3769">
                  <c:v>38336</c:v>
                </c:pt>
                <c:pt idx="3770">
                  <c:v>38337</c:v>
                </c:pt>
                <c:pt idx="3771">
                  <c:v>38338</c:v>
                </c:pt>
                <c:pt idx="3772">
                  <c:v>38341</c:v>
                </c:pt>
                <c:pt idx="3773">
                  <c:v>38342</c:v>
                </c:pt>
                <c:pt idx="3774">
                  <c:v>38343</c:v>
                </c:pt>
                <c:pt idx="3775">
                  <c:v>38344</c:v>
                </c:pt>
                <c:pt idx="3776">
                  <c:v>38348</c:v>
                </c:pt>
                <c:pt idx="3777">
                  <c:v>38349</c:v>
                </c:pt>
                <c:pt idx="3778">
                  <c:v>38350</c:v>
                </c:pt>
                <c:pt idx="3779">
                  <c:v>38351</c:v>
                </c:pt>
                <c:pt idx="3780">
                  <c:v>38352</c:v>
                </c:pt>
                <c:pt idx="3781">
                  <c:v>38355</c:v>
                </c:pt>
                <c:pt idx="3782">
                  <c:v>38356</c:v>
                </c:pt>
                <c:pt idx="3783">
                  <c:v>38357</c:v>
                </c:pt>
                <c:pt idx="3784">
                  <c:v>38358</c:v>
                </c:pt>
                <c:pt idx="3785">
                  <c:v>38359</c:v>
                </c:pt>
                <c:pt idx="3786">
                  <c:v>38362</c:v>
                </c:pt>
                <c:pt idx="3787">
                  <c:v>38363</c:v>
                </c:pt>
                <c:pt idx="3788">
                  <c:v>38364</c:v>
                </c:pt>
                <c:pt idx="3789">
                  <c:v>38365</c:v>
                </c:pt>
                <c:pt idx="3790">
                  <c:v>38366</c:v>
                </c:pt>
                <c:pt idx="3791">
                  <c:v>38370</c:v>
                </c:pt>
                <c:pt idx="3792">
                  <c:v>38371</c:v>
                </c:pt>
                <c:pt idx="3793">
                  <c:v>38372</c:v>
                </c:pt>
                <c:pt idx="3794">
                  <c:v>38373</c:v>
                </c:pt>
                <c:pt idx="3795">
                  <c:v>38376</c:v>
                </c:pt>
                <c:pt idx="3796">
                  <c:v>38377</c:v>
                </c:pt>
                <c:pt idx="3797">
                  <c:v>38378</c:v>
                </c:pt>
                <c:pt idx="3798">
                  <c:v>38379</c:v>
                </c:pt>
                <c:pt idx="3799">
                  <c:v>38380</c:v>
                </c:pt>
                <c:pt idx="3800">
                  <c:v>38383</c:v>
                </c:pt>
                <c:pt idx="3801">
                  <c:v>38384</c:v>
                </c:pt>
                <c:pt idx="3802">
                  <c:v>38385</c:v>
                </c:pt>
                <c:pt idx="3803">
                  <c:v>38386</c:v>
                </c:pt>
                <c:pt idx="3804">
                  <c:v>38387</c:v>
                </c:pt>
                <c:pt idx="3805">
                  <c:v>38390</c:v>
                </c:pt>
                <c:pt idx="3806">
                  <c:v>38391</c:v>
                </c:pt>
                <c:pt idx="3807">
                  <c:v>38392</c:v>
                </c:pt>
                <c:pt idx="3808">
                  <c:v>38393</c:v>
                </c:pt>
                <c:pt idx="3809">
                  <c:v>38394</c:v>
                </c:pt>
                <c:pt idx="3810">
                  <c:v>38397</c:v>
                </c:pt>
                <c:pt idx="3811">
                  <c:v>38398</c:v>
                </c:pt>
                <c:pt idx="3812">
                  <c:v>38399</c:v>
                </c:pt>
                <c:pt idx="3813">
                  <c:v>38400</c:v>
                </c:pt>
                <c:pt idx="3814">
                  <c:v>38401</c:v>
                </c:pt>
                <c:pt idx="3815">
                  <c:v>38405</c:v>
                </c:pt>
                <c:pt idx="3816">
                  <c:v>38406</c:v>
                </c:pt>
                <c:pt idx="3817">
                  <c:v>38407</c:v>
                </c:pt>
                <c:pt idx="3818">
                  <c:v>38408</c:v>
                </c:pt>
                <c:pt idx="3819">
                  <c:v>38411</c:v>
                </c:pt>
                <c:pt idx="3820">
                  <c:v>38412</c:v>
                </c:pt>
                <c:pt idx="3821">
                  <c:v>38413</c:v>
                </c:pt>
                <c:pt idx="3822">
                  <c:v>38414</c:v>
                </c:pt>
                <c:pt idx="3823">
                  <c:v>38415</c:v>
                </c:pt>
                <c:pt idx="3824">
                  <c:v>38418</c:v>
                </c:pt>
                <c:pt idx="3825">
                  <c:v>38419</c:v>
                </c:pt>
                <c:pt idx="3826">
                  <c:v>38420</c:v>
                </c:pt>
                <c:pt idx="3827">
                  <c:v>38421</c:v>
                </c:pt>
                <c:pt idx="3828">
                  <c:v>38422</c:v>
                </c:pt>
                <c:pt idx="3829">
                  <c:v>38425</c:v>
                </c:pt>
                <c:pt idx="3830">
                  <c:v>38426</c:v>
                </c:pt>
                <c:pt idx="3831">
                  <c:v>38427</c:v>
                </c:pt>
                <c:pt idx="3832">
                  <c:v>38428</c:v>
                </c:pt>
                <c:pt idx="3833">
                  <c:v>38429</c:v>
                </c:pt>
                <c:pt idx="3834">
                  <c:v>38432</c:v>
                </c:pt>
                <c:pt idx="3835">
                  <c:v>38433</c:v>
                </c:pt>
                <c:pt idx="3836">
                  <c:v>38434</c:v>
                </c:pt>
                <c:pt idx="3837">
                  <c:v>38435</c:v>
                </c:pt>
                <c:pt idx="3838">
                  <c:v>38439</c:v>
                </c:pt>
                <c:pt idx="3839">
                  <c:v>38440</c:v>
                </c:pt>
                <c:pt idx="3840">
                  <c:v>38441</c:v>
                </c:pt>
                <c:pt idx="3841">
                  <c:v>38442</c:v>
                </c:pt>
                <c:pt idx="3842">
                  <c:v>38443</c:v>
                </c:pt>
                <c:pt idx="3843">
                  <c:v>38446</c:v>
                </c:pt>
                <c:pt idx="3844">
                  <c:v>38447</c:v>
                </c:pt>
                <c:pt idx="3845">
                  <c:v>38448</c:v>
                </c:pt>
                <c:pt idx="3846">
                  <c:v>38449</c:v>
                </c:pt>
                <c:pt idx="3847">
                  <c:v>38450</c:v>
                </c:pt>
                <c:pt idx="3848">
                  <c:v>38453</c:v>
                </c:pt>
                <c:pt idx="3849">
                  <c:v>38454</c:v>
                </c:pt>
                <c:pt idx="3850">
                  <c:v>38455</c:v>
                </c:pt>
                <c:pt idx="3851">
                  <c:v>38456</c:v>
                </c:pt>
                <c:pt idx="3852">
                  <c:v>38457</c:v>
                </c:pt>
                <c:pt idx="3853">
                  <c:v>38460</c:v>
                </c:pt>
                <c:pt idx="3854">
                  <c:v>38461</c:v>
                </c:pt>
                <c:pt idx="3855">
                  <c:v>38462</c:v>
                </c:pt>
                <c:pt idx="3856">
                  <c:v>38463</c:v>
                </c:pt>
                <c:pt idx="3857">
                  <c:v>38464</c:v>
                </c:pt>
                <c:pt idx="3858">
                  <c:v>38467</c:v>
                </c:pt>
                <c:pt idx="3859">
                  <c:v>38468</c:v>
                </c:pt>
                <c:pt idx="3860">
                  <c:v>38469</c:v>
                </c:pt>
                <c:pt idx="3861">
                  <c:v>38470</c:v>
                </c:pt>
                <c:pt idx="3862">
                  <c:v>38471</c:v>
                </c:pt>
                <c:pt idx="3863">
                  <c:v>38474</c:v>
                </c:pt>
                <c:pt idx="3864">
                  <c:v>38475</c:v>
                </c:pt>
                <c:pt idx="3865">
                  <c:v>38476</c:v>
                </c:pt>
                <c:pt idx="3866">
                  <c:v>38477</c:v>
                </c:pt>
                <c:pt idx="3867">
                  <c:v>38478</c:v>
                </c:pt>
                <c:pt idx="3868">
                  <c:v>38481</c:v>
                </c:pt>
                <c:pt idx="3869">
                  <c:v>38482</c:v>
                </c:pt>
                <c:pt idx="3870">
                  <c:v>38483</c:v>
                </c:pt>
                <c:pt idx="3871">
                  <c:v>38484</c:v>
                </c:pt>
                <c:pt idx="3872">
                  <c:v>38485</c:v>
                </c:pt>
                <c:pt idx="3873">
                  <c:v>38488</c:v>
                </c:pt>
                <c:pt idx="3874">
                  <c:v>38489</c:v>
                </c:pt>
                <c:pt idx="3875">
                  <c:v>38490</c:v>
                </c:pt>
                <c:pt idx="3876">
                  <c:v>38491</c:v>
                </c:pt>
                <c:pt idx="3877">
                  <c:v>38492</c:v>
                </c:pt>
                <c:pt idx="3878">
                  <c:v>38495</c:v>
                </c:pt>
                <c:pt idx="3879">
                  <c:v>38496</c:v>
                </c:pt>
                <c:pt idx="3880">
                  <c:v>38497</c:v>
                </c:pt>
                <c:pt idx="3881">
                  <c:v>38498</c:v>
                </c:pt>
                <c:pt idx="3882">
                  <c:v>38499</c:v>
                </c:pt>
                <c:pt idx="3883">
                  <c:v>38503</c:v>
                </c:pt>
                <c:pt idx="3884">
                  <c:v>38504</c:v>
                </c:pt>
                <c:pt idx="3885">
                  <c:v>38505</c:v>
                </c:pt>
                <c:pt idx="3886">
                  <c:v>38506</c:v>
                </c:pt>
                <c:pt idx="3887">
                  <c:v>38509</c:v>
                </c:pt>
                <c:pt idx="3888">
                  <c:v>38510</c:v>
                </c:pt>
                <c:pt idx="3889">
                  <c:v>38511</c:v>
                </c:pt>
                <c:pt idx="3890">
                  <c:v>38512</c:v>
                </c:pt>
                <c:pt idx="3891">
                  <c:v>38513</c:v>
                </c:pt>
                <c:pt idx="3892">
                  <c:v>38516</c:v>
                </c:pt>
                <c:pt idx="3893">
                  <c:v>38517</c:v>
                </c:pt>
                <c:pt idx="3894">
                  <c:v>38518</c:v>
                </c:pt>
                <c:pt idx="3895">
                  <c:v>38519</c:v>
                </c:pt>
                <c:pt idx="3896">
                  <c:v>38520</c:v>
                </c:pt>
                <c:pt idx="3897">
                  <c:v>38523</c:v>
                </c:pt>
                <c:pt idx="3898">
                  <c:v>38524</c:v>
                </c:pt>
                <c:pt idx="3899">
                  <c:v>38525</c:v>
                </c:pt>
                <c:pt idx="3900">
                  <c:v>38526</c:v>
                </c:pt>
                <c:pt idx="3901">
                  <c:v>38527</c:v>
                </c:pt>
                <c:pt idx="3902">
                  <c:v>38530</c:v>
                </c:pt>
                <c:pt idx="3903">
                  <c:v>38531</c:v>
                </c:pt>
                <c:pt idx="3904">
                  <c:v>38532</c:v>
                </c:pt>
                <c:pt idx="3905">
                  <c:v>38533</c:v>
                </c:pt>
                <c:pt idx="3906">
                  <c:v>38534</c:v>
                </c:pt>
                <c:pt idx="3907">
                  <c:v>38538</c:v>
                </c:pt>
                <c:pt idx="3908">
                  <c:v>38539</c:v>
                </c:pt>
                <c:pt idx="3909">
                  <c:v>38540</c:v>
                </c:pt>
                <c:pt idx="3910">
                  <c:v>38541</c:v>
                </c:pt>
                <c:pt idx="3911">
                  <c:v>38544</c:v>
                </c:pt>
                <c:pt idx="3912">
                  <c:v>38545</c:v>
                </c:pt>
                <c:pt idx="3913">
                  <c:v>38546</c:v>
                </c:pt>
                <c:pt idx="3914">
                  <c:v>38547</c:v>
                </c:pt>
                <c:pt idx="3915">
                  <c:v>38548</c:v>
                </c:pt>
                <c:pt idx="3916">
                  <c:v>38551</c:v>
                </c:pt>
                <c:pt idx="3917">
                  <c:v>38552</c:v>
                </c:pt>
                <c:pt idx="3918">
                  <c:v>38553</c:v>
                </c:pt>
                <c:pt idx="3919">
                  <c:v>38554</c:v>
                </c:pt>
                <c:pt idx="3920">
                  <c:v>38555</c:v>
                </c:pt>
                <c:pt idx="3921">
                  <c:v>38558</c:v>
                </c:pt>
                <c:pt idx="3922">
                  <c:v>38559</c:v>
                </c:pt>
                <c:pt idx="3923">
                  <c:v>38560</c:v>
                </c:pt>
                <c:pt idx="3924">
                  <c:v>38561</c:v>
                </c:pt>
                <c:pt idx="3925">
                  <c:v>38562</c:v>
                </c:pt>
                <c:pt idx="3926">
                  <c:v>38565</c:v>
                </c:pt>
                <c:pt idx="3927">
                  <c:v>38566</c:v>
                </c:pt>
                <c:pt idx="3928">
                  <c:v>38567</c:v>
                </c:pt>
                <c:pt idx="3929">
                  <c:v>38568</c:v>
                </c:pt>
                <c:pt idx="3930">
                  <c:v>38569</c:v>
                </c:pt>
                <c:pt idx="3931">
                  <c:v>38572</c:v>
                </c:pt>
                <c:pt idx="3932">
                  <c:v>38573</c:v>
                </c:pt>
                <c:pt idx="3933">
                  <c:v>38574</c:v>
                </c:pt>
                <c:pt idx="3934">
                  <c:v>38575</c:v>
                </c:pt>
                <c:pt idx="3935">
                  <c:v>38576</c:v>
                </c:pt>
                <c:pt idx="3936">
                  <c:v>38579</c:v>
                </c:pt>
                <c:pt idx="3937">
                  <c:v>38580</c:v>
                </c:pt>
                <c:pt idx="3938">
                  <c:v>38581</c:v>
                </c:pt>
                <c:pt idx="3939">
                  <c:v>38582</c:v>
                </c:pt>
                <c:pt idx="3940">
                  <c:v>38583</c:v>
                </c:pt>
                <c:pt idx="3941">
                  <c:v>38586</c:v>
                </c:pt>
                <c:pt idx="3942">
                  <c:v>38587</c:v>
                </c:pt>
                <c:pt idx="3943">
                  <c:v>38588</c:v>
                </c:pt>
                <c:pt idx="3944">
                  <c:v>38589</c:v>
                </c:pt>
                <c:pt idx="3945">
                  <c:v>38590</c:v>
                </c:pt>
                <c:pt idx="3946">
                  <c:v>38593</c:v>
                </c:pt>
                <c:pt idx="3947">
                  <c:v>38594</c:v>
                </c:pt>
                <c:pt idx="3948">
                  <c:v>38595</c:v>
                </c:pt>
                <c:pt idx="3949">
                  <c:v>38596</c:v>
                </c:pt>
                <c:pt idx="3950">
                  <c:v>38597</c:v>
                </c:pt>
                <c:pt idx="3951">
                  <c:v>38601</c:v>
                </c:pt>
                <c:pt idx="3952">
                  <c:v>38602</c:v>
                </c:pt>
                <c:pt idx="3953">
                  <c:v>38603</c:v>
                </c:pt>
                <c:pt idx="3954">
                  <c:v>38604</c:v>
                </c:pt>
                <c:pt idx="3955">
                  <c:v>38607</c:v>
                </c:pt>
                <c:pt idx="3956">
                  <c:v>38608</c:v>
                </c:pt>
                <c:pt idx="3957">
                  <c:v>38609</c:v>
                </c:pt>
                <c:pt idx="3958">
                  <c:v>38610</c:v>
                </c:pt>
                <c:pt idx="3959">
                  <c:v>38611</c:v>
                </c:pt>
                <c:pt idx="3960">
                  <c:v>38614</c:v>
                </c:pt>
                <c:pt idx="3961">
                  <c:v>38615</c:v>
                </c:pt>
                <c:pt idx="3962">
                  <c:v>38616</c:v>
                </c:pt>
                <c:pt idx="3963">
                  <c:v>38617</c:v>
                </c:pt>
                <c:pt idx="3964">
                  <c:v>38618</c:v>
                </c:pt>
                <c:pt idx="3965">
                  <c:v>38621</c:v>
                </c:pt>
                <c:pt idx="3966">
                  <c:v>38622</c:v>
                </c:pt>
                <c:pt idx="3967">
                  <c:v>38623</c:v>
                </c:pt>
                <c:pt idx="3968">
                  <c:v>38624</c:v>
                </c:pt>
                <c:pt idx="3969">
                  <c:v>38625</c:v>
                </c:pt>
                <c:pt idx="3970">
                  <c:v>38628</c:v>
                </c:pt>
                <c:pt idx="3971">
                  <c:v>38629</c:v>
                </c:pt>
                <c:pt idx="3972">
                  <c:v>38630</c:v>
                </c:pt>
                <c:pt idx="3973">
                  <c:v>38631</c:v>
                </c:pt>
                <c:pt idx="3974">
                  <c:v>38632</c:v>
                </c:pt>
                <c:pt idx="3975">
                  <c:v>38635</c:v>
                </c:pt>
                <c:pt idx="3976">
                  <c:v>38636</c:v>
                </c:pt>
                <c:pt idx="3977">
                  <c:v>38637</c:v>
                </c:pt>
                <c:pt idx="3978">
                  <c:v>38638</c:v>
                </c:pt>
                <c:pt idx="3979">
                  <c:v>38639</c:v>
                </c:pt>
                <c:pt idx="3980">
                  <c:v>38642</c:v>
                </c:pt>
                <c:pt idx="3981">
                  <c:v>38643</c:v>
                </c:pt>
                <c:pt idx="3982">
                  <c:v>38644</c:v>
                </c:pt>
                <c:pt idx="3983">
                  <c:v>38645</c:v>
                </c:pt>
                <c:pt idx="3984">
                  <c:v>38646</c:v>
                </c:pt>
                <c:pt idx="3985">
                  <c:v>38649</c:v>
                </c:pt>
                <c:pt idx="3986">
                  <c:v>38650</c:v>
                </c:pt>
                <c:pt idx="3987">
                  <c:v>38651</c:v>
                </c:pt>
                <c:pt idx="3988">
                  <c:v>38652</c:v>
                </c:pt>
                <c:pt idx="3989">
                  <c:v>38653</c:v>
                </c:pt>
                <c:pt idx="3990">
                  <c:v>38656</c:v>
                </c:pt>
                <c:pt idx="3991">
                  <c:v>38657</c:v>
                </c:pt>
                <c:pt idx="3992">
                  <c:v>38658</c:v>
                </c:pt>
                <c:pt idx="3993">
                  <c:v>38659</c:v>
                </c:pt>
                <c:pt idx="3994">
                  <c:v>38660</c:v>
                </c:pt>
                <c:pt idx="3995">
                  <c:v>38663</c:v>
                </c:pt>
                <c:pt idx="3996">
                  <c:v>38664</c:v>
                </c:pt>
                <c:pt idx="3997">
                  <c:v>38665</c:v>
                </c:pt>
                <c:pt idx="3998">
                  <c:v>38666</c:v>
                </c:pt>
                <c:pt idx="3999">
                  <c:v>38667</c:v>
                </c:pt>
                <c:pt idx="4000">
                  <c:v>38670</c:v>
                </c:pt>
                <c:pt idx="4001">
                  <c:v>38671</c:v>
                </c:pt>
                <c:pt idx="4002">
                  <c:v>38672</c:v>
                </c:pt>
                <c:pt idx="4003">
                  <c:v>38673</c:v>
                </c:pt>
                <c:pt idx="4004">
                  <c:v>38674</c:v>
                </c:pt>
                <c:pt idx="4005">
                  <c:v>38677</c:v>
                </c:pt>
                <c:pt idx="4006">
                  <c:v>38678</c:v>
                </c:pt>
                <c:pt idx="4007">
                  <c:v>38679</c:v>
                </c:pt>
                <c:pt idx="4008">
                  <c:v>38681</c:v>
                </c:pt>
                <c:pt idx="4009">
                  <c:v>38684</c:v>
                </c:pt>
                <c:pt idx="4010">
                  <c:v>38685</c:v>
                </c:pt>
                <c:pt idx="4011">
                  <c:v>38686</c:v>
                </c:pt>
                <c:pt idx="4012">
                  <c:v>38687</c:v>
                </c:pt>
                <c:pt idx="4013">
                  <c:v>38688</c:v>
                </c:pt>
                <c:pt idx="4014">
                  <c:v>38691</c:v>
                </c:pt>
                <c:pt idx="4015">
                  <c:v>38692</c:v>
                </c:pt>
                <c:pt idx="4016">
                  <c:v>38693</c:v>
                </c:pt>
                <c:pt idx="4017">
                  <c:v>38694</c:v>
                </c:pt>
                <c:pt idx="4018">
                  <c:v>38695</c:v>
                </c:pt>
                <c:pt idx="4019">
                  <c:v>38698</c:v>
                </c:pt>
                <c:pt idx="4020">
                  <c:v>38699</c:v>
                </c:pt>
                <c:pt idx="4021">
                  <c:v>38700</c:v>
                </c:pt>
                <c:pt idx="4022">
                  <c:v>38701</c:v>
                </c:pt>
                <c:pt idx="4023">
                  <c:v>38702</c:v>
                </c:pt>
                <c:pt idx="4024">
                  <c:v>38705</c:v>
                </c:pt>
                <c:pt idx="4025">
                  <c:v>38706</c:v>
                </c:pt>
                <c:pt idx="4026">
                  <c:v>38707</c:v>
                </c:pt>
                <c:pt idx="4027">
                  <c:v>38708</c:v>
                </c:pt>
                <c:pt idx="4028">
                  <c:v>38709</c:v>
                </c:pt>
                <c:pt idx="4029">
                  <c:v>38713</c:v>
                </c:pt>
                <c:pt idx="4030">
                  <c:v>38714</c:v>
                </c:pt>
                <c:pt idx="4031">
                  <c:v>38715</c:v>
                </c:pt>
                <c:pt idx="4032">
                  <c:v>38716</c:v>
                </c:pt>
                <c:pt idx="4033">
                  <c:v>38720</c:v>
                </c:pt>
                <c:pt idx="4034">
                  <c:v>38721</c:v>
                </c:pt>
                <c:pt idx="4035">
                  <c:v>38722</c:v>
                </c:pt>
                <c:pt idx="4036">
                  <c:v>38723</c:v>
                </c:pt>
                <c:pt idx="4037">
                  <c:v>38726</c:v>
                </c:pt>
                <c:pt idx="4038">
                  <c:v>38727</c:v>
                </c:pt>
                <c:pt idx="4039">
                  <c:v>38728</c:v>
                </c:pt>
                <c:pt idx="4040">
                  <c:v>38729</c:v>
                </c:pt>
                <c:pt idx="4041">
                  <c:v>38730</c:v>
                </c:pt>
                <c:pt idx="4042">
                  <c:v>38734</c:v>
                </c:pt>
                <c:pt idx="4043">
                  <c:v>38735</c:v>
                </c:pt>
                <c:pt idx="4044">
                  <c:v>38736</c:v>
                </c:pt>
                <c:pt idx="4045">
                  <c:v>38737</c:v>
                </c:pt>
                <c:pt idx="4046">
                  <c:v>38740</c:v>
                </c:pt>
                <c:pt idx="4047">
                  <c:v>38741</c:v>
                </c:pt>
                <c:pt idx="4048">
                  <c:v>38742</c:v>
                </c:pt>
                <c:pt idx="4049">
                  <c:v>38743</c:v>
                </c:pt>
                <c:pt idx="4050">
                  <c:v>38744</c:v>
                </c:pt>
                <c:pt idx="4051">
                  <c:v>38747</c:v>
                </c:pt>
                <c:pt idx="4052">
                  <c:v>38748</c:v>
                </c:pt>
                <c:pt idx="4053">
                  <c:v>38749</c:v>
                </c:pt>
                <c:pt idx="4054">
                  <c:v>38750</c:v>
                </c:pt>
                <c:pt idx="4055">
                  <c:v>38751</c:v>
                </c:pt>
                <c:pt idx="4056">
                  <c:v>38754</c:v>
                </c:pt>
                <c:pt idx="4057">
                  <c:v>38755</c:v>
                </c:pt>
                <c:pt idx="4058">
                  <c:v>38756</c:v>
                </c:pt>
                <c:pt idx="4059">
                  <c:v>38757</c:v>
                </c:pt>
                <c:pt idx="4060">
                  <c:v>38758</c:v>
                </c:pt>
                <c:pt idx="4061">
                  <c:v>38761</c:v>
                </c:pt>
                <c:pt idx="4062">
                  <c:v>38762</c:v>
                </c:pt>
                <c:pt idx="4063">
                  <c:v>38763</c:v>
                </c:pt>
                <c:pt idx="4064">
                  <c:v>38764</c:v>
                </c:pt>
                <c:pt idx="4065">
                  <c:v>38765</c:v>
                </c:pt>
                <c:pt idx="4066">
                  <c:v>38769</c:v>
                </c:pt>
                <c:pt idx="4067">
                  <c:v>38770</c:v>
                </c:pt>
                <c:pt idx="4068">
                  <c:v>38771</c:v>
                </c:pt>
                <c:pt idx="4069">
                  <c:v>38772</c:v>
                </c:pt>
                <c:pt idx="4070">
                  <c:v>38775</c:v>
                </c:pt>
                <c:pt idx="4071">
                  <c:v>38776</c:v>
                </c:pt>
                <c:pt idx="4072">
                  <c:v>38777</c:v>
                </c:pt>
                <c:pt idx="4073">
                  <c:v>38778</c:v>
                </c:pt>
                <c:pt idx="4074">
                  <c:v>38779</c:v>
                </c:pt>
                <c:pt idx="4075">
                  <c:v>38782</c:v>
                </c:pt>
                <c:pt idx="4076">
                  <c:v>38783</c:v>
                </c:pt>
                <c:pt idx="4077">
                  <c:v>38784</c:v>
                </c:pt>
                <c:pt idx="4078">
                  <c:v>38785</c:v>
                </c:pt>
                <c:pt idx="4079">
                  <c:v>38786</c:v>
                </c:pt>
                <c:pt idx="4080">
                  <c:v>38789</c:v>
                </c:pt>
                <c:pt idx="4081">
                  <c:v>38790</c:v>
                </c:pt>
                <c:pt idx="4082">
                  <c:v>38791</c:v>
                </c:pt>
                <c:pt idx="4083">
                  <c:v>38792</c:v>
                </c:pt>
                <c:pt idx="4084">
                  <c:v>38793</c:v>
                </c:pt>
                <c:pt idx="4085">
                  <c:v>38796</c:v>
                </c:pt>
                <c:pt idx="4086">
                  <c:v>38797</c:v>
                </c:pt>
                <c:pt idx="4087">
                  <c:v>38798</c:v>
                </c:pt>
                <c:pt idx="4088">
                  <c:v>38799</c:v>
                </c:pt>
                <c:pt idx="4089">
                  <c:v>38800</c:v>
                </c:pt>
                <c:pt idx="4090">
                  <c:v>38803</c:v>
                </c:pt>
                <c:pt idx="4091">
                  <c:v>38804</c:v>
                </c:pt>
                <c:pt idx="4092">
                  <c:v>38805</c:v>
                </c:pt>
                <c:pt idx="4093">
                  <c:v>38806</c:v>
                </c:pt>
                <c:pt idx="4094">
                  <c:v>38807</c:v>
                </c:pt>
                <c:pt idx="4095">
                  <c:v>38810</c:v>
                </c:pt>
                <c:pt idx="4096">
                  <c:v>38811</c:v>
                </c:pt>
                <c:pt idx="4097">
                  <c:v>38812</c:v>
                </c:pt>
                <c:pt idx="4098">
                  <c:v>38813</c:v>
                </c:pt>
                <c:pt idx="4099">
                  <c:v>38814</c:v>
                </c:pt>
                <c:pt idx="4100">
                  <c:v>38817</c:v>
                </c:pt>
                <c:pt idx="4101">
                  <c:v>38818</c:v>
                </c:pt>
                <c:pt idx="4102">
                  <c:v>38819</c:v>
                </c:pt>
                <c:pt idx="4103">
                  <c:v>38820</c:v>
                </c:pt>
                <c:pt idx="4104">
                  <c:v>38824</c:v>
                </c:pt>
                <c:pt idx="4105">
                  <c:v>38825</c:v>
                </c:pt>
                <c:pt idx="4106">
                  <c:v>38826</c:v>
                </c:pt>
                <c:pt idx="4107">
                  <c:v>38827</c:v>
                </c:pt>
                <c:pt idx="4108">
                  <c:v>38828</c:v>
                </c:pt>
                <c:pt idx="4109">
                  <c:v>38831</c:v>
                </c:pt>
                <c:pt idx="4110">
                  <c:v>38832</c:v>
                </c:pt>
                <c:pt idx="4111">
                  <c:v>38833</c:v>
                </c:pt>
                <c:pt idx="4112">
                  <c:v>38834</c:v>
                </c:pt>
                <c:pt idx="4113">
                  <c:v>38835</c:v>
                </c:pt>
                <c:pt idx="4114">
                  <c:v>38838</c:v>
                </c:pt>
                <c:pt idx="4115">
                  <c:v>38839</c:v>
                </c:pt>
                <c:pt idx="4116">
                  <c:v>38840</c:v>
                </c:pt>
                <c:pt idx="4117">
                  <c:v>38841</c:v>
                </c:pt>
                <c:pt idx="4118">
                  <c:v>38842</c:v>
                </c:pt>
                <c:pt idx="4119">
                  <c:v>38845</c:v>
                </c:pt>
                <c:pt idx="4120">
                  <c:v>38846</c:v>
                </c:pt>
                <c:pt idx="4121">
                  <c:v>38847</c:v>
                </c:pt>
                <c:pt idx="4122">
                  <c:v>38848</c:v>
                </c:pt>
                <c:pt idx="4123">
                  <c:v>38849</c:v>
                </c:pt>
                <c:pt idx="4124">
                  <c:v>38852</c:v>
                </c:pt>
                <c:pt idx="4125">
                  <c:v>38853</c:v>
                </c:pt>
                <c:pt idx="4126">
                  <c:v>38854</c:v>
                </c:pt>
                <c:pt idx="4127">
                  <c:v>38855</c:v>
                </c:pt>
                <c:pt idx="4128">
                  <c:v>38856</c:v>
                </c:pt>
                <c:pt idx="4129">
                  <c:v>38859</c:v>
                </c:pt>
                <c:pt idx="4130">
                  <c:v>38860</c:v>
                </c:pt>
                <c:pt idx="4131">
                  <c:v>38861</c:v>
                </c:pt>
                <c:pt idx="4132">
                  <c:v>38862</c:v>
                </c:pt>
                <c:pt idx="4133">
                  <c:v>38863</c:v>
                </c:pt>
                <c:pt idx="4134">
                  <c:v>38867</c:v>
                </c:pt>
                <c:pt idx="4135">
                  <c:v>38868</c:v>
                </c:pt>
                <c:pt idx="4136">
                  <c:v>38869</c:v>
                </c:pt>
                <c:pt idx="4137">
                  <c:v>38870</c:v>
                </c:pt>
                <c:pt idx="4138">
                  <c:v>38873</c:v>
                </c:pt>
                <c:pt idx="4139">
                  <c:v>38874</c:v>
                </c:pt>
                <c:pt idx="4140">
                  <c:v>38875</c:v>
                </c:pt>
                <c:pt idx="4141">
                  <c:v>38876</c:v>
                </c:pt>
                <c:pt idx="4142">
                  <c:v>38877</c:v>
                </c:pt>
                <c:pt idx="4143">
                  <c:v>38880</c:v>
                </c:pt>
                <c:pt idx="4144">
                  <c:v>38881</c:v>
                </c:pt>
                <c:pt idx="4145">
                  <c:v>38882</c:v>
                </c:pt>
                <c:pt idx="4146">
                  <c:v>38883</c:v>
                </c:pt>
                <c:pt idx="4147">
                  <c:v>38884</c:v>
                </c:pt>
                <c:pt idx="4148">
                  <c:v>38887</c:v>
                </c:pt>
                <c:pt idx="4149">
                  <c:v>38888</c:v>
                </c:pt>
                <c:pt idx="4150">
                  <c:v>38889</c:v>
                </c:pt>
                <c:pt idx="4151">
                  <c:v>38890</c:v>
                </c:pt>
                <c:pt idx="4152">
                  <c:v>38891</c:v>
                </c:pt>
                <c:pt idx="4153">
                  <c:v>38894</c:v>
                </c:pt>
                <c:pt idx="4154">
                  <c:v>38895</c:v>
                </c:pt>
                <c:pt idx="4155">
                  <c:v>38896</c:v>
                </c:pt>
                <c:pt idx="4156">
                  <c:v>38897</c:v>
                </c:pt>
                <c:pt idx="4157">
                  <c:v>38898</c:v>
                </c:pt>
                <c:pt idx="4158">
                  <c:v>38901</c:v>
                </c:pt>
                <c:pt idx="4159">
                  <c:v>38903</c:v>
                </c:pt>
                <c:pt idx="4160">
                  <c:v>38904</c:v>
                </c:pt>
                <c:pt idx="4161">
                  <c:v>38905</c:v>
                </c:pt>
                <c:pt idx="4162">
                  <c:v>38908</c:v>
                </c:pt>
                <c:pt idx="4163">
                  <c:v>38909</c:v>
                </c:pt>
                <c:pt idx="4164">
                  <c:v>38910</c:v>
                </c:pt>
                <c:pt idx="4165">
                  <c:v>38911</c:v>
                </c:pt>
                <c:pt idx="4166">
                  <c:v>38912</c:v>
                </c:pt>
                <c:pt idx="4167">
                  <c:v>38915</c:v>
                </c:pt>
                <c:pt idx="4168">
                  <c:v>38916</c:v>
                </c:pt>
                <c:pt idx="4169">
                  <c:v>38917</c:v>
                </c:pt>
                <c:pt idx="4170">
                  <c:v>38918</c:v>
                </c:pt>
                <c:pt idx="4171">
                  <c:v>38919</c:v>
                </c:pt>
                <c:pt idx="4172">
                  <c:v>38922</c:v>
                </c:pt>
                <c:pt idx="4173">
                  <c:v>38923</c:v>
                </c:pt>
                <c:pt idx="4174">
                  <c:v>38924</c:v>
                </c:pt>
                <c:pt idx="4175">
                  <c:v>38925</c:v>
                </c:pt>
                <c:pt idx="4176">
                  <c:v>38926</c:v>
                </c:pt>
                <c:pt idx="4177">
                  <c:v>38929</c:v>
                </c:pt>
                <c:pt idx="4178">
                  <c:v>38930</c:v>
                </c:pt>
                <c:pt idx="4179">
                  <c:v>38931</c:v>
                </c:pt>
                <c:pt idx="4180">
                  <c:v>38932</c:v>
                </c:pt>
                <c:pt idx="4181">
                  <c:v>38933</c:v>
                </c:pt>
                <c:pt idx="4182">
                  <c:v>38936</c:v>
                </c:pt>
                <c:pt idx="4183">
                  <c:v>38937</c:v>
                </c:pt>
                <c:pt idx="4184">
                  <c:v>38938</c:v>
                </c:pt>
                <c:pt idx="4185">
                  <c:v>38939</c:v>
                </c:pt>
                <c:pt idx="4186">
                  <c:v>38940</c:v>
                </c:pt>
                <c:pt idx="4187">
                  <c:v>38943</c:v>
                </c:pt>
                <c:pt idx="4188">
                  <c:v>38944</c:v>
                </c:pt>
                <c:pt idx="4189">
                  <c:v>38945</c:v>
                </c:pt>
                <c:pt idx="4190">
                  <c:v>38946</c:v>
                </c:pt>
                <c:pt idx="4191">
                  <c:v>38947</c:v>
                </c:pt>
                <c:pt idx="4192">
                  <c:v>38950</c:v>
                </c:pt>
                <c:pt idx="4193">
                  <c:v>38951</c:v>
                </c:pt>
                <c:pt idx="4194">
                  <c:v>38952</c:v>
                </c:pt>
                <c:pt idx="4195">
                  <c:v>38953</c:v>
                </c:pt>
                <c:pt idx="4196">
                  <c:v>38954</c:v>
                </c:pt>
                <c:pt idx="4197">
                  <c:v>38957</c:v>
                </c:pt>
                <c:pt idx="4198">
                  <c:v>38958</c:v>
                </c:pt>
                <c:pt idx="4199">
                  <c:v>38959</c:v>
                </c:pt>
                <c:pt idx="4200">
                  <c:v>38960</c:v>
                </c:pt>
                <c:pt idx="4201">
                  <c:v>38961</c:v>
                </c:pt>
                <c:pt idx="4202">
                  <c:v>38965</c:v>
                </c:pt>
                <c:pt idx="4203">
                  <c:v>38966</c:v>
                </c:pt>
                <c:pt idx="4204">
                  <c:v>38967</c:v>
                </c:pt>
                <c:pt idx="4205">
                  <c:v>38968</c:v>
                </c:pt>
                <c:pt idx="4206">
                  <c:v>38971</c:v>
                </c:pt>
                <c:pt idx="4207">
                  <c:v>38972</c:v>
                </c:pt>
                <c:pt idx="4208">
                  <c:v>38973</c:v>
                </c:pt>
                <c:pt idx="4209">
                  <c:v>38974</c:v>
                </c:pt>
                <c:pt idx="4210">
                  <c:v>38975</c:v>
                </c:pt>
                <c:pt idx="4211">
                  <c:v>38978</c:v>
                </c:pt>
                <c:pt idx="4212">
                  <c:v>38979</c:v>
                </c:pt>
                <c:pt idx="4213">
                  <c:v>38980</c:v>
                </c:pt>
                <c:pt idx="4214">
                  <c:v>38981</c:v>
                </c:pt>
                <c:pt idx="4215">
                  <c:v>38982</c:v>
                </c:pt>
                <c:pt idx="4216">
                  <c:v>38985</c:v>
                </c:pt>
                <c:pt idx="4217">
                  <c:v>38986</c:v>
                </c:pt>
                <c:pt idx="4218">
                  <c:v>38987</c:v>
                </c:pt>
                <c:pt idx="4219">
                  <c:v>38988</c:v>
                </c:pt>
                <c:pt idx="4220">
                  <c:v>38989</c:v>
                </c:pt>
                <c:pt idx="4221">
                  <c:v>38992</c:v>
                </c:pt>
                <c:pt idx="4222">
                  <c:v>38993</c:v>
                </c:pt>
                <c:pt idx="4223">
                  <c:v>38994</c:v>
                </c:pt>
                <c:pt idx="4224">
                  <c:v>38995</c:v>
                </c:pt>
                <c:pt idx="4225">
                  <c:v>38996</c:v>
                </c:pt>
                <c:pt idx="4226">
                  <c:v>38999</c:v>
                </c:pt>
                <c:pt idx="4227">
                  <c:v>39000</c:v>
                </c:pt>
                <c:pt idx="4228">
                  <c:v>39001</c:v>
                </c:pt>
                <c:pt idx="4229">
                  <c:v>39002</c:v>
                </c:pt>
                <c:pt idx="4230">
                  <c:v>39003</c:v>
                </c:pt>
                <c:pt idx="4231">
                  <c:v>39006</c:v>
                </c:pt>
                <c:pt idx="4232">
                  <c:v>39007</c:v>
                </c:pt>
                <c:pt idx="4233">
                  <c:v>39008</c:v>
                </c:pt>
                <c:pt idx="4234">
                  <c:v>39009</c:v>
                </c:pt>
                <c:pt idx="4235">
                  <c:v>39010</c:v>
                </c:pt>
                <c:pt idx="4236">
                  <c:v>39013</c:v>
                </c:pt>
                <c:pt idx="4237">
                  <c:v>39014</c:v>
                </c:pt>
                <c:pt idx="4238">
                  <c:v>39015</c:v>
                </c:pt>
                <c:pt idx="4239">
                  <c:v>39016</c:v>
                </c:pt>
                <c:pt idx="4240">
                  <c:v>39017</c:v>
                </c:pt>
                <c:pt idx="4241">
                  <c:v>39020</c:v>
                </c:pt>
                <c:pt idx="4242">
                  <c:v>39021</c:v>
                </c:pt>
                <c:pt idx="4243">
                  <c:v>39022</c:v>
                </c:pt>
                <c:pt idx="4244">
                  <c:v>39023</c:v>
                </c:pt>
                <c:pt idx="4245">
                  <c:v>39024</c:v>
                </c:pt>
                <c:pt idx="4246">
                  <c:v>39027</c:v>
                </c:pt>
                <c:pt idx="4247">
                  <c:v>39028</c:v>
                </c:pt>
                <c:pt idx="4248">
                  <c:v>39029</c:v>
                </c:pt>
                <c:pt idx="4249">
                  <c:v>39030</c:v>
                </c:pt>
                <c:pt idx="4250">
                  <c:v>39031</c:v>
                </c:pt>
                <c:pt idx="4251">
                  <c:v>39034</c:v>
                </c:pt>
                <c:pt idx="4252">
                  <c:v>39035</c:v>
                </c:pt>
                <c:pt idx="4253">
                  <c:v>39036</c:v>
                </c:pt>
                <c:pt idx="4254">
                  <c:v>39037</c:v>
                </c:pt>
                <c:pt idx="4255">
                  <c:v>39038</c:v>
                </c:pt>
                <c:pt idx="4256">
                  <c:v>39041</c:v>
                </c:pt>
                <c:pt idx="4257">
                  <c:v>39042</c:v>
                </c:pt>
                <c:pt idx="4258">
                  <c:v>39043</c:v>
                </c:pt>
                <c:pt idx="4259">
                  <c:v>39045</c:v>
                </c:pt>
                <c:pt idx="4260">
                  <c:v>39048</c:v>
                </c:pt>
                <c:pt idx="4261">
                  <c:v>39049</c:v>
                </c:pt>
                <c:pt idx="4262">
                  <c:v>39050</c:v>
                </c:pt>
                <c:pt idx="4263">
                  <c:v>39051</c:v>
                </c:pt>
                <c:pt idx="4264">
                  <c:v>39052</c:v>
                </c:pt>
                <c:pt idx="4265">
                  <c:v>39055</c:v>
                </c:pt>
                <c:pt idx="4266">
                  <c:v>39056</c:v>
                </c:pt>
                <c:pt idx="4267">
                  <c:v>39057</c:v>
                </c:pt>
                <c:pt idx="4268">
                  <c:v>39058</c:v>
                </c:pt>
                <c:pt idx="4269">
                  <c:v>39059</c:v>
                </c:pt>
                <c:pt idx="4270">
                  <c:v>39062</c:v>
                </c:pt>
                <c:pt idx="4271">
                  <c:v>39063</c:v>
                </c:pt>
                <c:pt idx="4272">
                  <c:v>39064</c:v>
                </c:pt>
                <c:pt idx="4273">
                  <c:v>39065</c:v>
                </c:pt>
                <c:pt idx="4274">
                  <c:v>39066</c:v>
                </c:pt>
                <c:pt idx="4275">
                  <c:v>39069</c:v>
                </c:pt>
                <c:pt idx="4276">
                  <c:v>39070</c:v>
                </c:pt>
                <c:pt idx="4277">
                  <c:v>39071</c:v>
                </c:pt>
                <c:pt idx="4278">
                  <c:v>39072</c:v>
                </c:pt>
                <c:pt idx="4279">
                  <c:v>39073</c:v>
                </c:pt>
                <c:pt idx="4280">
                  <c:v>39077</c:v>
                </c:pt>
                <c:pt idx="4281">
                  <c:v>39078</c:v>
                </c:pt>
                <c:pt idx="4282">
                  <c:v>39079</c:v>
                </c:pt>
                <c:pt idx="4283">
                  <c:v>39080</c:v>
                </c:pt>
                <c:pt idx="4284">
                  <c:v>39085</c:v>
                </c:pt>
                <c:pt idx="4285">
                  <c:v>39086</c:v>
                </c:pt>
                <c:pt idx="4286">
                  <c:v>39087</c:v>
                </c:pt>
                <c:pt idx="4287">
                  <c:v>39090</c:v>
                </c:pt>
                <c:pt idx="4288">
                  <c:v>39091</c:v>
                </c:pt>
                <c:pt idx="4289">
                  <c:v>39092</c:v>
                </c:pt>
                <c:pt idx="4290">
                  <c:v>39093</c:v>
                </c:pt>
                <c:pt idx="4291">
                  <c:v>39094</c:v>
                </c:pt>
                <c:pt idx="4292">
                  <c:v>39098</c:v>
                </c:pt>
                <c:pt idx="4293">
                  <c:v>39099</c:v>
                </c:pt>
                <c:pt idx="4294">
                  <c:v>39100</c:v>
                </c:pt>
                <c:pt idx="4295">
                  <c:v>39101</c:v>
                </c:pt>
                <c:pt idx="4296">
                  <c:v>39104</c:v>
                </c:pt>
                <c:pt idx="4297">
                  <c:v>39105</c:v>
                </c:pt>
                <c:pt idx="4298">
                  <c:v>39106</c:v>
                </c:pt>
                <c:pt idx="4299">
                  <c:v>39107</c:v>
                </c:pt>
                <c:pt idx="4300">
                  <c:v>39108</c:v>
                </c:pt>
                <c:pt idx="4301">
                  <c:v>39111</c:v>
                </c:pt>
                <c:pt idx="4302">
                  <c:v>39112</c:v>
                </c:pt>
                <c:pt idx="4303">
                  <c:v>39113</c:v>
                </c:pt>
                <c:pt idx="4304">
                  <c:v>39114</c:v>
                </c:pt>
                <c:pt idx="4305">
                  <c:v>39115</c:v>
                </c:pt>
                <c:pt idx="4306">
                  <c:v>39118</c:v>
                </c:pt>
                <c:pt idx="4307">
                  <c:v>39119</c:v>
                </c:pt>
                <c:pt idx="4308">
                  <c:v>39120</c:v>
                </c:pt>
                <c:pt idx="4309">
                  <c:v>39121</c:v>
                </c:pt>
                <c:pt idx="4310">
                  <c:v>39122</c:v>
                </c:pt>
                <c:pt idx="4311">
                  <c:v>39125</c:v>
                </c:pt>
                <c:pt idx="4312">
                  <c:v>39126</c:v>
                </c:pt>
                <c:pt idx="4313">
                  <c:v>39127</c:v>
                </c:pt>
                <c:pt idx="4314">
                  <c:v>39128</c:v>
                </c:pt>
                <c:pt idx="4315">
                  <c:v>39129</c:v>
                </c:pt>
                <c:pt idx="4316">
                  <c:v>39133</c:v>
                </c:pt>
                <c:pt idx="4317">
                  <c:v>39134</c:v>
                </c:pt>
                <c:pt idx="4318">
                  <c:v>39135</c:v>
                </c:pt>
                <c:pt idx="4319">
                  <c:v>39136</c:v>
                </c:pt>
                <c:pt idx="4320">
                  <c:v>39139</c:v>
                </c:pt>
                <c:pt idx="4321">
                  <c:v>39140</c:v>
                </c:pt>
                <c:pt idx="4322">
                  <c:v>39141</c:v>
                </c:pt>
                <c:pt idx="4323">
                  <c:v>39142</c:v>
                </c:pt>
                <c:pt idx="4324">
                  <c:v>39143</c:v>
                </c:pt>
                <c:pt idx="4325">
                  <c:v>39146</c:v>
                </c:pt>
                <c:pt idx="4326">
                  <c:v>39147</c:v>
                </c:pt>
                <c:pt idx="4327">
                  <c:v>39148</c:v>
                </c:pt>
                <c:pt idx="4328">
                  <c:v>39149</c:v>
                </c:pt>
                <c:pt idx="4329">
                  <c:v>39150</c:v>
                </c:pt>
                <c:pt idx="4330">
                  <c:v>39153</c:v>
                </c:pt>
                <c:pt idx="4331">
                  <c:v>39154</c:v>
                </c:pt>
                <c:pt idx="4332">
                  <c:v>39155</c:v>
                </c:pt>
                <c:pt idx="4333">
                  <c:v>39156</c:v>
                </c:pt>
                <c:pt idx="4334">
                  <c:v>39157</c:v>
                </c:pt>
                <c:pt idx="4335">
                  <c:v>39160</c:v>
                </c:pt>
                <c:pt idx="4336">
                  <c:v>39161</c:v>
                </c:pt>
                <c:pt idx="4337">
                  <c:v>39162</c:v>
                </c:pt>
                <c:pt idx="4338">
                  <c:v>39163</c:v>
                </c:pt>
                <c:pt idx="4339">
                  <c:v>39164</c:v>
                </c:pt>
                <c:pt idx="4340">
                  <c:v>39167</c:v>
                </c:pt>
                <c:pt idx="4341">
                  <c:v>39168</c:v>
                </c:pt>
                <c:pt idx="4342">
                  <c:v>39169</c:v>
                </c:pt>
                <c:pt idx="4343">
                  <c:v>39170</c:v>
                </c:pt>
                <c:pt idx="4344">
                  <c:v>39171</c:v>
                </c:pt>
                <c:pt idx="4345">
                  <c:v>39174</c:v>
                </c:pt>
                <c:pt idx="4346">
                  <c:v>39175</c:v>
                </c:pt>
                <c:pt idx="4347">
                  <c:v>39176</c:v>
                </c:pt>
                <c:pt idx="4348">
                  <c:v>39177</c:v>
                </c:pt>
                <c:pt idx="4349">
                  <c:v>39181</c:v>
                </c:pt>
                <c:pt idx="4350">
                  <c:v>39182</c:v>
                </c:pt>
                <c:pt idx="4351">
                  <c:v>39183</c:v>
                </c:pt>
                <c:pt idx="4352">
                  <c:v>39184</c:v>
                </c:pt>
                <c:pt idx="4353">
                  <c:v>39185</c:v>
                </c:pt>
                <c:pt idx="4354">
                  <c:v>39188</c:v>
                </c:pt>
                <c:pt idx="4355">
                  <c:v>39189</c:v>
                </c:pt>
                <c:pt idx="4356">
                  <c:v>39190</c:v>
                </c:pt>
                <c:pt idx="4357">
                  <c:v>39191</c:v>
                </c:pt>
                <c:pt idx="4358">
                  <c:v>39192</c:v>
                </c:pt>
                <c:pt idx="4359">
                  <c:v>39195</c:v>
                </c:pt>
                <c:pt idx="4360">
                  <c:v>39196</c:v>
                </c:pt>
                <c:pt idx="4361">
                  <c:v>39197</c:v>
                </c:pt>
                <c:pt idx="4362">
                  <c:v>39198</c:v>
                </c:pt>
                <c:pt idx="4363">
                  <c:v>39199</c:v>
                </c:pt>
                <c:pt idx="4364">
                  <c:v>39202</c:v>
                </c:pt>
                <c:pt idx="4365">
                  <c:v>39203</c:v>
                </c:pt>
                <c:pt idx="4366">
                  <c:v>39204</c:v>
                </c:pt>
                <c:pt idx="4367">
                  <c:v>39205</c:v>
                </c:pt>
                <c:pt idx="4368">
                  <c:v>39206</c:v>
                </c:pt>
                <c:pt idx="4369">
                  <c:v>39209</c:v>
                </c:pt>
                <c:pt idx="4370">
                  <c:v>39210</c:v>
                </c:pt>
                <c:pt idx="4371">
                  <c:v>39211</c:v>
                </c:pt>
                <c:pt idx="4372">
                  <c:v>39212</c:v>
                </c:pt>
                <c:pt idx="4373">
                  <c:v>39213</c:v>
                </c:pt>
                <c:pt idx="4374">
                  <c:v>39216</c:v>
                </c:pt>
                <c:pt idx="4375">
                  <c:v>39217</c:v>
                </c:pt>
                <c:pt idx="4376">
                  <c:v>39218</c:v>
                </c:pt>
                <c:pt idx="4377">
                  <c:v>39219</c:v>
                </c:pt>
                <c:pt idx="4378">
                  <c:v>39220</c:v>
                </c:pt>
                <c:pt idx="4379">
                  <c:v>39223</c:v>
                </c:pt>
                <c:pt idx="4380">
                  <c:v>39224</c:v>
                </c:pt>
                <c:pt idx="4381">
                  <c:v>39225</c:v>
                </c:pt>
                <c:pt idx="4382">
                  <c:v>39226</c:v>
                </c:pt>
                <c:pt idx="4383">
                  <c:v>39227</c:v>
                </c:pt>
                <c:pt idx="4384">
                  <c:v>39231</c:v>
                </c:pt>
                <c:pt idx="4385">
                  <c:v>39232</c:v>
                </c:pt>
                <c:pt idx="4386">
                  <c:v>39233</c:v>
                </c:pt>
                <c:pt idx="4387">
                  <c:v>39234</c:v>
                </c:pt>
                <c:pt idx="4388">
                  <c:v>39237</c:v>
                </c:pt>
                <c:pt idx="4389">
                  <c:v>39238</c:v>
                </c:pt>
                <c:pt idx="4390">
                  <c:v>39239</c:v>
                </c:pt>
                <c:pt idx="4391">
                  <c:v>39240</c:v>
                </c:pt>
                <c:pt idx="4392">
                  <c:v>39241</c:v>
                </c:pt>
                <c:pt idx="4393">
                  <c:v>39244</c:v>
                </c:pt>
                <c:pt idx="4394">
                  <c:v>39245</c:v>
                </c:pt>
                <c:pt idx="4395">
                  <c:v>39246</c:v>
                </c:pt>
                <c:pt idx="4396">
                  <c:v>39247</c:v>
                </c:pt>
                <c:pt idx="4397">
                  <c:v>39248</c:v>
                </c:pt>
                <c:pt idx="4398">
                  <c:v>39251</c:v>
                </c:pt>
                <c:pt idx="4399">
                  <c:v>39252</c:v>
                </c:pt>
                <c:pt idx="4400">
                  <c:v>39253</c:v>
                </c:pt>
                <c:pt idx="4401">
                  <c:v>39254</c:v>
                </c:pt>
                <c:pt idx="4402">
                  <c:v>39255</c:v>
                </c:pt>
                <c:pt idx="4403">
                  <c:v>39258</c:v>
                </c:pt>
                <c:pt idx="4404">
                  <c:v>39259</c:v>
                </c:pt>
                <c:pt idx="4405">
                  <c:v>39260</c:v>
                </c:pt>
                <c:pt idx="4406">
                  <c:v>39261</c:v>
                </c:pt>
                <c:pt idx="4407">
                  <c:v>39262</c:v>
                </c:pt>
                <c:pt idx="4408">
                  <c:v>39265</c:v>
                </c:pt>
                <c:pt idx="4409">
                  <c:v>39266</c:v>
                </c:pt>
                <c:pt idx="4410">
                  <c:v>39268</c:v>
                </c:pt>
                <c:pt idx="4411">
                  <c:v>39269</c:v>
                </c:pt>
                <c:pt idx="4412">
                  <c:v>39272</c:v>
                </c:pt>
                <c:pt idx="4413">
                  <c:v>39273</c:v>
                </c:pt>
                <c:pt idx="4414">
                  <c:v>39274</c:v>
                </c:pt>
                <c:pt idx="4415">
                  <c:v>39275</c:v>
                </c:pt>
                <c:pt idx="4416">
                  <c:v>39276</c:v>
                </c:pt>
                <c:pt idx="4417">
                  <c:v>39279</c:v>
                </c:pt>
                <c:pt idx="4418">
                  <c:v>39280</c:v>
                </c:pt>
                <c:pt idx="4419">
                  <c:v>39281</c:v>
                </c:pt>
                <c:pt idx="4420">
                  <c:v>39282</c:v>
                </c:pt>
                <c:pt idx="4421">
                  <c:v>39283</c:v>
                </c:pt>
                <c:pt idx="4422">
                  <c:v>39286</c:v>
                </c:pt>
                <c:pt idx="4423">
                  <c:v>39287</c:v>
                </c:pt>
                <c:pt idx="4424">
                  <c:v>39288</c:v>
                </c:pt>
                <c:pt idx="4425">
                  <c:v>39289</c:v>
                </c:pt>
                <c:pt idx="4426">
                  <c:v>39290</c:v>
                </c:pt>
                <c:pt idx="4427">
                  <c:v>39293</c:v>
                </c:pt>
                <c:pt idx="4428">
                  <c:v>39294</c:v>
                </c:pt>
                <c:pt idx="4429">
                  <c:v>39295</c:v>
                </c:pt>
                <c:pt idx="4430">
                  <c:v>39296</c:v>
                </c:pt>
                <c:pt idx="4431">
                  <c:v>39297</c:v>
                </c:pt>
                <c:pt idx="4432">
                  <c:v>39300</c:v>
                </c:pt>
                <c:pt idx="4433">
                  <c:v>39301</c:v>
                </c:pt>
                <c:pt idx="4434">
                  <c:v>39302</c:v>
                </c:pt>
                <c:pt idx="4435">
                  <c:v>39303</c:v>
                </c:pt>
                <c:pt idx="4436">
                  <c:v>39304</c:v>
                </c:pt>
                <c:pt idx="4437">
                  <c:v>39307</c:v>
                </c:pt>
                <c:pt idx="4438">
                  <c:v>39308</c:v>
                </c:pt>
                <c:pt idx="4439">
                  <c:v>39309</c:v>
                </c:pt>
                <c:pt idx="4440">
                  <c:v>39310</c:v>
                </c:pt>
                <c:pt idx="4441">
                  <c:v>39311</c:v>
                </c:pt>
                <c:pt idx="4442">
                  <c:v>39314</c:v>
                </c:pt>
                <c:pt idx="4443">
                  <c:v>39315</c:v>
                </c:pt>
                <c:pt idx="4444">
                  <c:v>39316</c:v>
                </c:pt>
                <c:pt idx="4445">
                  <c:v>39317</c:v>
                </c:pt>
                <c:pt idx="4446">
                  <c:v>39318</c:v>
                </c:pt>
                <c:pt idx="4447">
                  <c:v>39321</c:v>
                </c:pt>
                <c:pt idx="4448">
                  <c:v>39322</c:v>
                </c:pt>
                <c:pt idx="4449">
                  <c:v>39323</c:v>
                </c:pt>
                <c:pt idx="4450">
                  <c:v>39324</c:v>
                </c:pt>
                <c:pt idx="4451">
                  <c:v>39325</c:v>
                </c:pt>
                <c:pt idx="4452">
                  <c:v>39329</c:v>
                </c:pt>
                <c:pt idx="4453">
                  <c:v>39330</c:v>
                </c:pt>
                <c:pt idx="4454">
                  <c:v>39331</c:v>
                </c:pt>
                <c:pt idx="4455">
                  <c:v>39332</c:v>
                </c:pt>
                <c:pt idx="4456">
                  <c:v>39335</c:v>
                </c:pt>
                <c:pt idx="4457">
                  <c:v>39336</c:v>
                </c:pt>
                <c:pt idx="4458">
                  <c:v>39337</c:v>
                </c:pt>
                <c:pt idx="4459">
                  <c:v>39338</c:v>
                </c:pt>
                <c:pt idx="4460">
                  <c:v>39339</c:v>
                </c:pt>
                <c:pt idx="4461">
                  <c:v>39342</c:v>
                </c:pt>
                <c:pt idx="4462">
                  <c:v>39343</c:v>
                </c:pt>
                <c:pt idx="4463">
                  <c:v>39344</c:v>
                </c:pt>
                <c:pt idx="4464">
                  <c:v>39345</c:v>
                </c:pt>
                <c:pt idx="4465">
                  <c:v>39346</c:v>
                </c:pt>
                <c:pt idx="4466">
                  <c:v>39349</c:v>
                </c:pt>
                <c:pt idx="4467">
                  <c:v>39350</c:v>
                </c:pt>
                <c:pt idx="4468">
                  <c:v>39351</c:v>
                </c:pt>
                <c:pt idx="4469">
                  <c:v>39352</c:v>
                </c:pt>
                <c:pt idx="4470">
                  <c:v>39353</c:v>
                </c:pt>
                <c:pt idx="4471">
                  <c:v>39356</c:v>
                </c:pt>
                <c:pt idx="4472">
                  <c:v>39357</c:v>
                </c:pt>
                <c:pt idx="4473">
                  <c:v>39358</c:v>
                </c:pt>
                <c:pt idx="4474">
                  <c:v>39359</c:v>
                </c:pt>
                <c:pt idx="4475">
                  <c:v>39360</c:v>
                </c:pt>
                <c:pt idx="4476">
                  <c:v>39363</c:v>
                </c:pt>
                <c:pt idx="4477">
                  <c:v>39364</c:v>
                </c:pt>
                <c:pt idx="4478">
                  <c:v>39365</c:v>
                </c:pt>
                <c:pt idx="4479">
                  <c:v>39366</c:v>
                </c:pt>
                <c:pt idx="4480">
                  <c:v>39367</c:v>
                </c:pt>
                <c:pt idx="4481">
                  <c:v>39370</c:v>
                </c:pt>
                <c:pt idx="4482">
                  <c:v>39371</c:v>
                </c:pt>
                <c:pt idx="4483">
                  <c:v>39372</c:v>
                </c:pt>
                <c:pt idx="4484">
                  <c:v>39373</c:v>
                </c:pt>
                <c:pt idx="4485">
                  <c:v>39374</c:v>
                </c:pt>
                <c:pt idx="4486">
                  <c:v>39377</c:v>
                </c:pt>
                <c:pt idx="4487">
                  <c:v>39378</c:v>
                </c:pt>
                <c:pt idx="4488">
                  <c:v>39379</c:v>
                </c:pt>
                <c:pt idx="4489">
                  <c:v>39380</c:v>
                </c:pt>
                <c:pt idx="4490">
                  <c:v>39381</c:v>
                </c:pt>
                <c:pt idx="4491">
                  <c:v>39384</c:v>
                </c:pt>
                <c:pt idx="4492">
                  <c:v>39385</c:v>
                </c:pt>
                <c:pt idx="4493">
                  <c:v>39386</c:v>
                </c:pt>
                <c:pt idx="4494">
                  <c:v>39387</c:v>
                </c:pt>
                <c:pt idx="4495">
                  <c:v>39388</c:v>
                </c:pt>
                <c:pt idx="4496">
                  <c:v>39391</c:v>
                </c:pt>
                <c:pt idx="4497">
                  <c:v>39392</c:v>
                </c:pt>
                <c:pt idx="4498">
                  <c:v>39393</c:v>
                </c:pt>
                <c:pt idx="4499">
                  <c:v>39394</c:v>
                </c:pt>
                <c:pt idx="4500">
                  <c:v>39395</c:v>
                </c:pt>
                <c:pt idx="4501">
                  <c:v>39398</c:v>
                </c:pt>
                <c:pt idx="4502">
                  <c:v>39399</c:v>
                </c:pt>
                <c:pt idx="4503">
                  <c:v>39400</c:v>
                </c:pt>
                <c:pt idx="4504">
                  <c:v>39401</c:v>
                </c:pt>
                <c:pt idx="4505">
                  <c:v>39402</c:v>
                </c:pt>
                <c:pt idx="4506">
                  <c:v>39405</c:v>
                </c:pt>
                <c:pt idx="4507">
                  <c:v>39406</c:v>
                </c:pt>
                <c:pt idx="4508">
                  <c:v>39407</c:v>
                </c:pt>
                <c:pt idx="4509">
                  <c:v>39409</c:v>
                </c:pt>
                <c:pt idx="4510">
                  <c:v>39412</c:v>
                </c:pt>
                <c:pt idx="4511">
                  <c:v>39413</c:v>
                </c:pt>
                <c:pt idx="4512">
                  <c:v>39414</c:v>
                </c:pt>
                <c:pt idx="4513">
                  <c:v>39415</c:v>
                </c:pt>
                <c:pt idx="4514">
                  <c:v>39416</c:v>
                </c:pt>
                <c:pt idx="4515">
                  <c:v>39419</c:v>
                </c:pt>
                <c:pt idx="4516">
                  <c:v>39420</c:v>
                </c:pt>
                <c:pt idx="4517">
                  <c:v>39421</c:v>
                </c:pt>
                <c:pt idx="4518">
                  <c:v>39422</c:v>
                </c:pt>
                <c:pt idx="4519">
                  <c:v>39423</c:v>
                </c:pt>
                <c:pt idx="4520">
                  <c:v>39426</c:v>
                </c:pt>
                <c:pt idx="4521">
                  <c:v>39427</c:v>
                </c:pt>
                <c:pt idx="4522">
                  <c:v>39428</c:v>
                </c:pt>
                <c:pt idx="4523">
                  <c:v>39429</c:v>
                </c:pt>
                <c:pt idx="4524">
                  <c:v>39430</c:v>
                </c:pt>
                <c:pt idx="4525">
                  <c:v>39433</c:v>
                </c:pt>
                <c:pt idx="4526">
                  <c:v>39434</c:v>
                </c:pt>
                <c:pt idx="4527">
                  <c:v>39435</c:v>
                </c:pt>
                <c:pt idx="4528">
                  <c:v>39436</c:v>
                </c:pt>
                <c:pt idx="4529">
                  <c:v>39437</c:v>
                </c:pt>
                <c:pt idx="4530">
                  <c:v>39440</c:v>
                </c:pt>
                <c:pt idx="4531">
                  <c:v>39442</c:v>
                </c:pt>
                <c:pt idx="4532">
                  <c:v>39443</c:v>
                </c:pt>
                <c:pt idx="4533">
                  <c:v>39444</c:v>
                </c:pt>
                <c:pt idx="4534">
                  <c:v>39447</c:v>
                </c:pt>
                <c:pt idx="4535">
                  <c:v>39449</c:v>
                </c:pt>
                <c:pt idx="4536">
                  <c:v>39450</c:v>
                </c:pt>
                <c:pt idx="4537">
                  <c:v>39451</c:v>
                </c:pt>
                <c:pt idx="4538">
                  <c:v>39454</c:v>
                </c:pt>
                <c:pt idx="4539">
                  <c:v>39455</c:v>
                </c:pt>
                <c:pt idx="4540">
                  <c:v>39456</c:v>
                </c:pt>
                <c:pt idx="4541">
                  <c:v>39457</c:v>
                </c:pt>
                <c:pt idx="4542">
                  <c:v>39458</c:v>
                </c:pt>
                <c:pt idx="4543">
                  <c:v>39461</c:v>
                </c:pt>
                <c:pt idx="4544">
                  <c:v>39462</c:v>
                </c:pt>
                <c:pt idx="4545">
                  <c:v>39463</c:v>
                </c:pt>
                <c:pt idx="4546">
                  <c:v>39464</c:v>
                </c:pt>
                <c:pt idx="4547">
                  <c:v>39465</c:v>
                </c:pt>
                <c:pt idx="4548">
                  <c:v>39469</c:v>
                </c:pt>
                <c:pt idx="4549">
                  <c:v>39470</c:v>
                </c:pt>
                <c:pt idx="4550">
                  <c:v>39471</c:v>
                </c:pt>
                <c:pt idx="4551">
                  <c:v>39472</c:v>
                </c:pt>
                <c:pt idx="4552">
                  <c:v>39475</c:v>
                </c:pt>
                <c:pt idx="4553">
                  <c:v>39476</c:v>
                </c:pt>
                <c:pt idx="4554">
                  <c:v>39477</c:v>
                </c:pt>
                <c:pt idx="4555">
                  <c:v>39478</c:v>
                </c:pt>
                <c:pt idx="4556">
                  <c:v>39479</c:v>
                </c:pt>
                <c:pt idx="4557">
                  <c:v>39482</c:v>
                </c:pt>
                <c:pt idx="4558">
                  <c:v>39483</c:v>
                </c:pt>
                <c:pt idx="4559">
                  <c:v>39484</c:v>
                </c:pt>
                <c:pt idx="4560">
                  <c:v>39485</c:v>
                </c:pt>
                <c:pt idx="4561">
                  <c:v>39486</c:v>
                </c:pt>
                <c:pt idx="4562">
                  <c:v>39489</c:v>
                </c:pt>
                <c:pt idx="4563">
                  <c:v>39490</c:v>
                </c:pt>
                <c:pt idx="4564">
                  <c:v>39491</c:v>
                </c:pt>
                <c:pt idx="4565">
                  <c:v>39492</c:v>
                </c:pt>
                <c:pt idx="4566">
                  <c:v>39493</c:v>
                </c:pt>
                <c:pt idx="4567">
                  <c:v>39497</c:v>
                </c:pt>
                <c:pt idx="4568">
                  <c:v>39498</c:v>
                </c:pt>
                <c:pt idx="4569">
                  <c:v>39499</c:v>
                </c:pt>
                <c:pt idx="4570">
                  <c:v>39500</c:v>
                </c:pt>
                <c:pt idx="4571">
                  <c:v>39503</c:v>
                </c:pt>
                <c:pt idx="4572">
                  <c:v>39504</c:v>
                </c:pt>
                <c:pt idx="4573">
                  <c:v>39505</c:v>
                </c:pt>
                <c:pt idx="4574">
                  <c:v>39506</c:v>
                </c:pt>
                <c:pt idx="4575">
                  <c:v>39507</c:v>
                </c:pt>
                <c:pt idx="4576">
                  <c:v>39510</c:v>
                </c:pt>
                <c:pt idx="4577">
                  <c:v>39511</c:v>
                </c:pt>
                <c:pt idx="4578">
                  <c:v>39512</c:v>
                </c:pt>
                <c:pt idx="4579">
                  <c:v>39513</c:v>
                </c:pt>
                <c:pt idx="4580">
                  <c:v>39514</c:v>
                </c:pt>
                <c:pt idx="4581">
                  <c:v>39517</c:v>
                </c:pt>
                <c:pt idx="4582">
                  <c:v>39518</c:v>
                </c:pt>
                <c:pt idx="4583">
                  <c:v>39519</c:v>
                </c:pt>
                <c:pt idx="4584">
                  <c:v>39520</c:v>
                </c:pt>
                <c:pt idx="4585">
                  <c:v>39521</c:v>
                </c:pt>
                <c:pt idx="4586">
                  <c:v>39524</c:v>
                </c:pt>
                <c:pt idx="4587">
                  <c:v>39525</c:v>
                </c:pt>
                <c:pt idx="4588">
                  <c:v>39526</c:v>
                </c:pt>
                <c:pt idx="4589">
                  <c:v>39527</c:v>
                </c:pt>
                <c:pt idx="4590">
                  <c:v>39531</c:v>
                </c:pt>
                <c:pt idx="4591">
                  <c:v>39532</c:v>
                </c:pt>
                <c:pt idx="4592">
                  <c:v>39533</c:v>
                </c:pt>
                <c:pt idx="4593">
                  <c:v>39534</c:v>
                </c:pt>
                <c:pt idx="4594">
                  <c:v>39535</c:v>
                </c:pt>
                <c:pt idx="4595">
                  <c:v>39538</c:v>
                </c:pt>
                <c:pt idx="4596">
                  <c:v>39539</c:v>
                </c:pt>
                <c:pt idx="4597">
                  <c:v>39540</c:v>
                </c:pt>
                <c:pt idx="4598">
                  <c:v>39541</c:v>
                </c:pt>
                <c:pt idx="4599">
                  <c:v>39542</c:v>
                </c:pt>
                <c:pt idx="4600">
                  <c:v>39545</c:v>
                </c:pt>
                <c:pt idx="4601">
                  <c:v>39546</c:v>
                </c:pt>
                <c:pt idx="4602">
                  <c:v>39547</c:v>
                </c:pt>
                <c:pt idx="4603">
                  <c:v>39548</c:v>
                </c:pt>
                <c:pt idx="4604">
                  <c:v>39549</c:v>
                </c:pt>
                <c:pt idx="4605">
                  <c:v>39552</c:v>
                </c:pt>
                <c:pt idx="4606">
                  <c:v>39553</c:v>
                </c:pt>
                <c:pt idx="4607">
                  <c:v>39554</c:v>
                </c:pt>
                <c:pt idx="4608">
                  <c:v>39555</c:v>
                </c:pt>
                <c:pt idx="4609">
                  <c:v>39556</c:v>
                </c:pt>
                <c:pt idx="4610">
                  <c:v>39559</c:v>
                </c:pt>
                <c:pt idx="4611">
                  <c:v>39560</c:v>
                </c:pt>
                <c:pt idx="4612">
                  <c:v>39561</c:v>
                </c:pt>
                <c:pt idx="4613">
                  <c:v>39562</c:v>
                </c:pt>
                <c:pt idx="4614">
                  <c:v>39563</c:v>
                </c:pt>
                <c:pt idx="4615">
                  <c:v>39566</c:v>
                </c:pt>
                <c:pt idx="4616">
                  <c:v>39567</c:v>
                </c:pt>
                <c:pt idx="4617">
                  <c:v>39568</c:v>
                </c:pt>
                <c:pt idx="4618">
                  <c:v>39569</c:v>
                </c:pt>
                <c:pt idx="4619">
                  <c:v>39570</c:v>
                </c:pt>
                <c:pt idx="4620">
                  <c:v>39573</c:v>
                </c:pt>
                <c:pt idx="4621">
                  <c:v>39574</c:v>
                </c:pt>
                <c:pt idx="4622">
                  <c:v>39575</c:v>
                </c:pt>
                <c:pt idx="4623">
                  <c:v>39576</c:v>
                </c:pt>
                <c:pt idx="4624">
                  <c:v>39577</c:v>
                </c:pt>
                <c:pt idx="4625">
                  <c:v>39580</c:v>
                </c:pt>
                <c:pt idx="4626">
                  <c:v>39581</c:v>
                </c:pt>
                <c:pt idx="4627">
                  <c:v>39582</c:v>
                </c:pt>
                <c:pt idx="4628">
                  <c:v>39583</c:v>
                </c:pt>
                <c:pt idx="4629">
                  <c:v>39584</c:v>
                </c:pt>
                <c:pt idx="4630">
                  <c:v>39587</c:v>
                </c:pt>
                <c:pt idx="4631">
                  <c:v>39588</c:v>
                </c:pt>
                <c:pt idx="4632">
                  <c:v>39589</c:v>
                </c:pt>
                <c:pt idx="4633">
                  <c:v>39590</c:v>
                </c:pt>
                <c:pt idx="4634">
                  <c:v>39591</c:v>
                </c:pt>
                <c:pt idx="4635">
                  <c:v>39595</c:v>
                </c:pt>
                <c:pt idx="4636">
                  <c:v>39596</c:v>
                </c:pt>
                <c:pt idx="4637">
                  <c:v>39597</c:v>
                </c:pt>
                <c:pt idx="4638">
                  <c:v>39598</c:v>
                </c:pt>
                <c:pt idx="4639">
                  <c:v>39601</c:v>
                </c:pt>
                <c:pt idx="4640">
                  <c:v>39602</c:v>
                </c:pt>
                <c:pt idx="4641">
                  <c:v>39603</c:v>
                </c:pt>
                <c:pt idx="4642">
                  <c:v>39604</c:v>
                </c:pt>
                <c:pt idx="4643">
                  <c:v>39605</c:v>
                </c:pt>
                <c:pt idx="4644">
                  <c:v>39608</c:v>
                </c:pt>
                <c:pt idx="4645">
                  <c:v>39609</c:v>
                </c:pt>
                <c:pt idx="4646">
                  <c:v>39610</c:v>
                </c:pt>
                <c:pt idx="4647">
                  <c:v>39611</c:v>
                </c:pt>
                <c:pt idx="4648">
                  <c:v>39612</c:v>
                </c:pt>
                <c:pt idx="4649">
                  <c:v>39615</c:v>
                </c:pt>
                <c:pt idx="4650">
                  <c:v>39616</c:v>
                </c:pt>
                <c:pt idx="4651">
                  <c:v>39617</c:v>
                </c:pt>
                <c:pt idx="4652">
                  <c:v>39618</c:v>
                </c:pt>
                <c:pt idx="4653">
                  <c:v>39619</c:v>
                </c:pt>
                <c:pt idx="4654">
                  <c:v>39622</c:v>
                </c:pt>
                <c:pt idx="4655">
                  <c:v>39623</c:v>
                </c:pt>
                <c:pt idx="4656">
                  <c:v>39624</c:v>
                </c:pt>
                <c:pt idx="4657">
                  <c:v>39625</c:v>
                </c:pt>
                <c:pt idx="4658">
                  <c:v>39626</c:v>
                </c:pt>
                <c:pt idx="4659">
                  <c:v>39629</c:v>
                </c:pt>
                <c:pt idx="4660">
                  <c:v>39630</c:v>
                </c:pt>
                <c:pt idx="4661">
                  <c:v>39631</c:v>
                </c:pt>
                <c:pt idx="4662">
                  <c:v>39632</c:v>
                </c:pt>
                <c:pt idx="4663">
                  <c:v>39636</c:v>
                </c:pt>
                <c:pt idx="4664">
                  <c:v>39637</c:v>
                </c:pt>
                <c:pt idx="4665">
                  <c:v>39638</c:v>
                </c:pt>
                <c:pt idx="4666">
                  <c:v>39639</c:v>
                </c:pt>
                <c:pt idx="4667">
                  <c:v>39640</c:v>
                </c:pt>
                <c:pt idx="4668">
                  <c:v>39643</c:v>
                </c:pt>
                <c:pt idx="4669">
                  <c:v>39644</c:v>
                </c:pt>
                <c:pt idx="4670">
                  <c:v>39645</c:v>
                </c:pt>
                <c:pt idx="4671">
                  <c:v>39646</c:v>
                </c:pt>
                <c:pt idx="4672">
                  <c:v>39647</c:v>
                </c:pt>
                <c:pt idx="4673">
                  <c:v>39650</c:v>
                </c:pt>
                <c:pt idx="4674">
                  <c:v>39651</c:v>
                </c:pt>
                <c:pt idx="4675">
                  <c:v>39652</c:v>
                </c:pt>
                <c:pt idx="4676">
                  <c:v>39653</c:v>
                </c:pt>
                <c:pt idx="4677">
                  <c:v>39654</c:v>
                </c:pt>
                <c:pt idx="4678">
                  <c:v>39657</c:v>
                </c:pt>
                <c:pt idx="4679">
                  <c:v>39658</c:v>
                </c:pt>
                <c:pt idx="4680">
                  <c:v>39659</c:v>
                </c:pt>
                <c:pt idx="4681">
                  <c:v>39660</c:v>
                </c:pt>
                <c:pt idx="4682">
                  <c:v>39661</c:v>
                </c:pt>
                <c:pt idx="4683">
                  <c:v>39664</c:v>
                </c:pt>
                <c:pt idx="4684">
                  <c:v>39665</c:v>
                </c:pt>
                <c:pt idx="4685">
                  <c:v>39666</c:v>
                </c:pt>
                <c:pt idx="4686">
                  <c:v>39667</c:v>
                </c:pt>
                <c:pt idx="4687">
                  <c:v>39668</c:v>
                </c:pt>
                <c:pt idx="4688">
                  <c:v>39671</c:v>
                </c:pt>
                <c:pt idx="4689">
                  <c:v>39672</c:v>
                </c:pt>
                <c:pt idx="4690">
                  <c:v>39673</c:v>
                </c:pt>
                <c:pt idx="4691">
                  <c:v>39674</c:v>
                </c:pt>
                <c:pt idx="4692">
                  <c:v>39675</c:v>
                </c:pt>
                <c:pt idx="4693">
                  <c:v>39678</c:v>
                </c:pt>
                <c:pt idx="4694">
                  <c:v>39679</c:v>
                </c:pt>
                <c:pt idx="4695">
                  <c:v>39680</c:v>
                </c:pt>
                <c:pt idx="4696">
                  <c:v>39681</c:v>
                </c:pt>
                <c:pt idx="4697">
                  <c:v>39682</c:v>
                </c:pt>
                <c:pt idx="4698">
                  <c:v>39685</c:v>
                </c:pt>
                <c:pt idx="4699">
                  <c:v>39686</c:v>
                </c:pt>
                <c:pt idx="4700">
                  <c:v>39687</c:v>
                </c:pt>
                <c:pt idx="4701">
                  <c:v>39688</c:v>
                </c:pt>
                <c:pt idx="4702">
                  <c:v>39689</c:v>
                </c:pt>
                <c:pt idx="4703">
                  <c:v>39693</c:v>
                </c:pt>
                <c:pt idx="4704">
                  <c:v>39694</c:v>
                </c:pt>
                <c:pt idx="4705">
                  <c:v>39695</c:v>
                </c:pt>
                <c:pt idx="4706">
                  <c:v>39696</c:v>
                </c:pt>
                <c:pt idx="4707">
                  <c:v>39699</c:v>
                </c:pt>
                <c:pt idx="4708">
                  <c:v>39700</c:v>
                </c:pt>
                <c:pt idx="4709">
                  <c:v>39701</c:v>
                </c:pt>
                <c:pt idx="4710">
                  <c:v>39702</c:v>
                </c:pt>
                <c:pt idx="4711">
                  <c:v>39703</c:v>
                </c:pt>
                <c:pt idx="4712">
                  <c:v>39706</c:v>
                </c:pt>
                <c:pt idx="4713">
                  <c:v>39707</c:v>
                </c:pt>
                <c:pt idx="4714">
                  <c:v>39708</c:v>
                </c:pt>
                <c:pt idx="4715">
                  <c:v>39709</c:v>
                </c:pt>
                <c:pt idx="4716">
                  <c:v>39710</c:v>
                </c:pt>
                <c:pt idx="4717">
                  <c:v>39713</c:v>
                </c:pt>
                <c:pt idx="4718">
                  <c:v>39714</c:v>
                </c:pt>
                <c:pt idx="4719">
                  <c:v>39715</c:v>
                </c:pt>
                <c:pt idx="4720">
                  <c:v>39716</c:v>
                </c:pt>
                <c:pt idx="4721">
                  <c:v>39717</c:v>
                </c:pt>
                <c:pt idx="4722">
                  <c:v>39720</c:v>
                </c:pt>
                <c:pt idx="4723">
                  <c:v>39721</c:v>
                </c:pt>
                <c:pt idx="4724">
                  <c:v>39722</c:v>
                </c:pt>
                <c:pt idx="4725">
                  <c:v>39723</c:v>
                </c:pt>
                <c:pt idx="4726">
                  <c:v>39724</c:v>
                </c:pt>
                <c:pt idx="4727">
                  <c:v>39727</c:v>
                </c:pt>
                <c:pt idx="4728">
                  <c:v>39728</c:v>
                </c:pt>
                <c:pt idx="4729">
                  <c:v>39729</c:v>
                </c:pt>
                <c:pt idx="4730">
                  <c:v>39730</c:v>
                </c:pt>
                <c:pt idx="4731">
                  <c:v>39731</c:v>
                </c:pt>
                <c:pt idx="4732">
                  <c:v>39734</c:v>
                </c:pt>
                <c:pt idx="4733">
                  <c:v>39735</c:v>
                </c:pt>
                <c:pt idx="4734">
                  <c:v>39736</c:v>
                </c:pt>
                <c:pt idx="4735">
                  <c:v>39737</c:v>
                </c:pt>
                <c:pt idx="4736">
                  <c:v>39738</c:v>
                </c:pt>
                <c:pt idx="4737">
                  <c:v>39741</c:v>
                </c:pt>
                <c:pt idx="4738">
                  <c:v>39742</c:v>
                </c:pt>
                <c:pt idx="4739">
                  <c:v>39743</c:v>
                </c:pt>
                <c:pt idx="4740">
                  <c:v>39744</c:v>
                </c:pt>
                <c:pt idx="4741">
                  <c:v>39745</c:v>
                </c:pt>
                <c:pt idx="4742">
                  <c:v>39748</c:v>
                </c:pt>
                <c:pt idx="4743">
                  <c:v>39749</c:v>
                </c:pt>
                <c:pt idx="4744">
                  <c:v>39750</c:v>
                </c:pt>
                <c:pt idx="4745">
                  <c:v>39751</c:v>
                </c:pt>
                <c:pt idx="4746">
                  <c:v>39752</c:v>
                </c:pt>
                <c:pt idx="4747">
                  <c:v>39755</c:v>
                </c:pt>
                <c:pt idx="4748">
                  <c:v>39756</c:v>
                </c:pt>
                <c:pt idx="4749">
                  <c:v>39757</c:v>
                </c:pt>
                <c:pt idx="4750">
                  <c:v>39758</c:v>
                </c:pt>
                <c:pt idx="4751">
                  <c:v>39759</c:v>
                </c:pt>
                <c:pt idx="4752">
                  <c:v>39762</c:v>
                </c:pt>
                <c:pt idx="4753">
                  <c:v>39763</c:v>
                </c:pt>
                <c:pt idx="4754">
                  <c:v>39764</c:v>
                </c:pt>
                <c:pt idx="4755">
                  <c:v>39765</c:v>
                </c:pt>
                <c:pt idx="4756">
                  <c:v>39766</c:v>
                </c:pt>
                <c:pt idx="4757">
                  <c:v>39769</c:v>
                </c:pt>
                <c:pt idx="4758">
                  <c:v>39770</c:v>
                </c:pt>
                <c:pt idx="4759">
                  <c:v>39771</c:v>
                </c:pt>
                <c:pt idx="4760">
                  <c:v>39772</c:v>
                </c:pt>
                <c:pt idx="4761">
                  <c:v>39773</c:v>
                </c:pt>
                <c:pt idx="4762">
                  <c:v>39776</c:v>
                </c:pt>
                <c:pt idx="4763">
                  <c:v>39777</c:v>
                </c:pt>
                <c:pt idx="4764">
                  <c:v>39778</c:v>
                </c:pt>
                <c:pt idx="4765">
                  <c:v>39780</c:v>
                </c:pt>
                <c:pt idx="4766">
                  <c:v>39783</c:v>
                </c:pt>
                <c:pt idx="4767">
                  <c:v>39784</c:v>
                </c:pt>
                <c:pt idx="4768">
                  <c:v>39785</c:v>
                </c:pt>
                <c:pt idx="4769">
                  <c:v>39786</c:v>
                </c:pt>
                <c:pt idx="4770">
                  <c:v>39787</c:v>
                </c:pt>
                <c:pt idx="4771">
                  <c:v>39790</c:v>
                </c:pt>
                <c:pt idx="4772">
                  <c:v>39791</c:v>
                </c:pt>
                <c:pt idx="4773">
                  <c:v>39792</c:v>
                </c:pt>
                <c:pt idx="4774">
                  <c:v>39793</c:v>
                </c:pt>
                <c:pt idx="4775">
                  <c:v>39794</c:v>
                </c:pt>
                <c:pt idx="4776">
                  <c:v>39797</c:v>
                </c:pt>
                <c:pt idx="4777">
                  <c:v>39798</c:v>
                </c:pt>
                <c:pt idx="4778">
                  <c:v>39799</c:v>
                </c:pt>
                <c:pt idx="4779">
                  <c:v>39800</c:v>
                </c:pt>
                <c:pt idx="4780">
                  <c:v>39801</c:v>
                </c:pt>
                <c:pt idx="4781">
                  <c:v>39804</c:v>
                </c:pt>
                <c:pt idx="4782">
                  <c:v>39805</c:v>
                </c:pt>
                <c:pt idx="4783">
                  <c:v>39806</c:v>
                </c:pt>
                <c:pt idx="4784">
                  <c:v>39808</c:v>
                </c:pt>
                <c:pt idx="4785">
                  <c:v>39811</c:v>
                </c:pt>
                <c:pt idx="4786">
                  <c:v>39812</c:v>
                </c:pt>
                <c:pt idx="4787">
                  <c:v>39813</c:v>
                </c:pt>
                <c:pt idx="4788">
                  <c:v>39815</c:v>
                </c:pt>
                <c:pt idx="4789">
                  <c:v>39818</c:v>
                </c:pt>
                <c:pt idx="4790">
                  <c:v>39819</c:v>
                </c:pt>
                <c:pt idx="4791">
                  <c:v>39820</c:v>
                </c:pt>
                <c:pt idx="4792">
                  <c:v>39821</c:v>
                </c:pt>
                <c:pt idx="4793">
                  <c:v>39822</c:v>
                </c:pt>
                <c:pt idx="4794">
                  <c:v>39825</c:v>
                </c:pt>
                <c:pt idx="4795">
                  <c:v>39826</c:v>
                </c:pt>
                <c:pt idx="4796">
                  <c:v>39827</c:v>
                </c:pt>
                <c:pt idx="4797">
                  <c:v>39828</c:v>
                </c:pt>
                <c:pt idx="4798">
                  <c:v>39829</c:v>
                </c:pt>
                <c:pt idx="4799">
                  <c:v>39833</c:v>
                </c:pt>
                <c:pt idx="4800">
                  <c:v>39834</c:v>
                </c:pt>
                <c:pt idx="4801">
                  <c:v>39835</c:v>
                </c:pt>
                <c:pt idx="4802">
                  <c:v>39836</c:v>
                </c:pt>
                <c:pt idx="4803">
                  <c:v>39839</c:v>
                </c:pt>
                <c:pt idx="4804">
                  <c:v>39840</c:v>
                </c:pt>
                <c:pt idx="4805">
                  <c:v>39841</c:v>
                </c:pt>
                <c:pt idx="4806">
                  <c:v>39842</c:v>
                </c:pt>
                <c:pt idx="4807">
                  <c:v>39843</c:v>
                </c:pt>
                <c:pt idx="4808">
                  <c:v>39846</c:v>
                </c:pt>
                <c:pt idx="4809">
                  <c:v>39847</c:v>
                </c:pt>
                <c:pt idx="4810">
                  <c:v>39848</c:v>
                </c:pt>
                <c:pt idx="4811">
                  <c:v>39849</c:v>
                </c:pt>
                <c:pt idx="4812">
                  <c:v>39850</c:v>
                </c:pt>
                <c:pt idx="4813">
                  <c:v>39853</c:v>
                </c:pt>
                <c:pt idx="4814">
                  <c:v>39854</c:v>
                </c:pt>
                <c:pt idx="4815">
                  <c:v>39855</c:v>
                </c:pt>
                <c:pt idx="4816">
                  <c:v>39856</c:v>
                </c:pt>
                <c:pt idx="4817">
                  <c:v>39857</c:v>
                </c:pt>
                <c:pt idx="4818">
                  <c:v>39861</c:v>
                </c:pt>
                <c:pt idx="4819">
                  <c:v>39862</c:v>
                </c:pt>
                <c:pt idx="4820">
                  <c:v>39863</c:v>
                </c:pt>
                <c:pt idx="4821">
                  <c:v>39864</c:v>
                </c:pt>
                <c:pt idx="4822">
                  <c:v>39867</c:v>
                </c:pt>
                <c:pt idx="4823">
                  <c:v>39868</c:v>
                </c:pt>
                <c:pt idx="4824">
                  <c:v>39869</c:v>
                </c:pt>
                <c:pt idx="4825">
                  <c:v>39870</c:v>
                </c:pt>
                <c:pt idx="4826">
                  <c:v>39871</c:v>
                </c:pt>
                <c:pt idx="4827">
                  <c:v>39874</c:v>
                </c:pt>
                <c:pt idx="4828">
                  <c:v>39875</c:v>
                </c:pt>
                <c:pt idx="4829">
                  <c:v>39876</c:v>
                </c:pt>
                <c:pt idx="4830">
                  <c:v>39877</c:v>
                </c:pt>
                <c:pt idx="4831">
                  <c:v>39878</c:v>
                </c:pt>
                <c:pt idx="4832">
                  <c:v>39881</c:v>
                </c:pt>
                <c:pt idx="4833">
                  <c:v>39882</c:v>
                </c:pt>
                <c:pt idx="4834">
                  <c:v>39883</c:v>
                </c:pt>
                <c:pt idx="4835">
                  <c:v>39884</c:v>
                </c:pt>
                <c:pt idx="4836">
                  <c:v>39885</c:v>
                </c:pt>
                <c:pt idx="4837">
                  <c:v>39888</c:v>
                </c:pt>
                <c:pt idx="4838">
                  <c:v>39889</c:v>
                </c:pt>
                <c:pt idx="4839">
                  <c:v>39890</c:v>
                </c:pt>
                <c:pt idx="4840">
                  <c:v>39891</c:v>
                </c:pt>
                <c:pt idx="4841">
                  <c:v>39892</c:v>
                </c:pt>
                <c:pt idx="4842">
                  <c:v>39895</c:v>
                </c:pt>
                <c:pt idx="4843">
                  <c:v>39896</c:v>
                </c:pt>
                <c:pt idx="4844">
                  <c:v>39897</c:v>
                </c:pt>
                <c:pt idx="4845">
                  <c:v>39898</c:v>
                </c:pt>
                <c:pt idx="4846">
                  <c:v>39899</c:v>
                </c:pt>
                <c:pt idx="4847">
                  <c:v>39902</c:v>
                </c:pt>
                <c:pt idx="4848">
                  <c:v>39903</c:v>
                </c:pt>
                <c:pt idx="4849">
                  <c:v>39904</c:v>
                </c:pt>
                <c:pt idx="4850">
                  <c:v>39905</c:v>
                </c:pt>
                <c:pt idx="4851">
                  <c:v>39906</c:v>
                </c:pt>
                <c:pt idx="4852">
                  <c:v>39909</c:v>
                </c:pt>
                <c:pt idx="4853">
                  <c:v>39910</c:v>
                </c:pt>
                <c:pt idx="4854">
                  <c:v>39911</c:v>
                </c:pt>
                <c:pt idx="4855">
                  <c:v>39912</c:v>
                </c:pt>
                <c:pt idx="4856">
                  <c:v>39916</c:v>
                </c:pt>
                <c:pt idx="4857">
                  <c:v>39917</c:v>
                </c:pt>
                <c:pt idx="4858">
                  <c:v>39918</c:v>
                </c:pt>
                <c:pt idx="4859">
                  <c:v>39919</c:v>
                </c:pt>
                <c:pt idx="4860">
                  <c:v>39920</c:v>
                </c:pt>
                <c:pt idx="4861">
                  <c:v>39923</c:v>
                </c:pt>
                <c:pt idx="4862">
                  <c:v>39924</c:v>
                </c:pt>
                <c:pt idx="4863">
                  <c:v>39925</c:v>
                </c:pt>
                <c:pt idx="4864">
                  <c:v>39926</c:v>
                </c:pt>
                <c:pt idx="4865">
                  <c:v>39927</c:v>
                </c:pt>
                <c:pt idx="4866">
                  <c:v>39930</c:v>
                </c:pt>
                <c:pt idx="4867">
                  <c:v>39931</c:v>
                </c:pt>
                <c:pt idx="4868">
                  <c:v>39932</c:v>
                </c:pt>
                <c:pt idx="4869">
                  <c:v>39933</c:v>
                </c:pt>
                <c:pt idx="4870">
                  <c:v>39934</c:v>
                </c:pt>
                <c:pt idx="4871">
                  <c:v>39937</c:v>
                </c:pt>
                <c:pt idx="4872">
                  <c:v>39938</c:v>
                </c:pt>
                <c:pt idx="4873">
                  <c:v>39939</c:v>
                </c:pt>
                <c:pt idx="4874">
                  <c:v>39940</c:v>
                </c:pt>
                <c:pt idx="4875">
                  <c:v>39941</c:v>
                </c:pt>
                <c:pt idx="4876">
                  <c:v>39944</c:v>
                </c:pt>
                <c:pt idx="4877">
                  <c:v>39945</c:v>
                </c:pt>
                <c:pt idx="4878">
                  <c:v>39946</c:v>
                </c:pt>
                <c:pt idx="4879">
                  <c:v>39947</c:v>
                </c:pt>
                <c:pt idx="4880">
                  <c:v>39948</c:v>
                </c:pt>
                <c:pt idx="4881">
                  <c:v>39951</c:v>
                </c:pt>
                <c:pt idx="4882">
                  <c:v>39952</c:v>
                </c:pt>
                <c:pt idx="4883">
                  <c:v>39953</c:v>
                </c:pt>
                <c:pt idx="4884">
                  <c:v>39954</c:v>
                </c:pt>
                <c:pt idx="4885">
                  <c:v>39955</c:v>
                </c:pt>
                <c:pt idx="4886">
                  <c:v>39959</c:v>
                </c:pt>
                <c:pt idx="4887">
                  <c:v>39960</c:v>
                </c:pt>
                <c:pt idx="4888">
                  <c:v>39961</c:v>
                </c:pt>
                <c:pt idx="4889">
                  <c:v>39962</c:v>
                </c:pt>
                <c:pt idx="4890">
                  <c:v>39965</c:v>
                </c:pt>
                <c:pt idx="4891">
                  <c:v>39966</c:v>
                </c:pt>
                <c:pt idx="4892">
                  <c:v>39967</c:v>
                </c:pt>
                <c:pt idx="4893">
                  <c:v>39968</c:v>
                </c:pt>
                <c:pt idx="4894">
                  <c:v>39969</c:v>
                </c:pt>
                <c:pt idx="4895">
                  <c:v>39972</c:v>
                </c:pt>
                <c:pt idx="4896">
                  <c:v>39973</c:v>
                </c:pt>
                <c:pt idx="4897">
                  <c:v>39974</c:v>
                </c:pt>
                <c:pt idx="4898">
                  <c:v>39975</c:v>
                </c:pt>
                <c:pt idx="4899">
                  <c:v>39976</c:v>
                </c:pt>
                <c:pt idx="4900">
                  <c:v>39979</c:v>
                </c:pt>
                <c:pt idx="4901">
                  <c:v>39980</c:v>
                </c:pt>
                <c:pt idx="4902">
                  <c:v>39981</c:v>
                </c:pt>
                <c:pt idx="4903">
                  <c:v>39982</c:v>
                </c:pt>
                <c:pt idx="4904">
                  <c:v>39983</c:v>
                </c:pt>
                <c:pt idx="4905">
                  <c:v>39986</c:v>
                </c:pt>
                <c:pt idx="4906">
                  <c:v>39987</c:v>
                </c:pt>
                <c:pt idx="4907">
                  <c:v>39988</c:v>
                </c:pt>
                <c:pt idx="4908">
                  <c:v>39989</c:v>
                </c:pt>
                <c:pt idx="4909">
                  <c:v>39990</c:v>
                </c:pt>
                <c:pt idx="4910">
                  <c:v>39993</c:v>
                </c:pt>
                <c:pt idx="4911">
                  <c:v>39994</c:v>
                </c:pt>
                <c:pt idx="4912">
                  <c:v>39995</c:v>
                </c:pt>
                <c:pt idx="4913">
                  <c:v>39996</c:v>
                </c:pt>
                <c:pt idx="4914">
                  <c:v>40000</c:v>
                </c:pt>
                <c:pt idx="4915">
                  <c:v>40001</c:v>
                </c:pt>
                <c:pt idx="4916">
                  <c:v>40002</c:v>
                </c:pt>
                <c:pt idx="4917">
                  <c:v>40003</c:v>
                </c:pt>
                <c:pt idx="4918">
                  <c:v>40004</c:v>
                </c:pt>
                <c:pt idx="4919">
                  <c:v>40007</c:v>
                </c:pt>
                <c:pt idx="4920">
                  <c:v>40008</c:v>
                </c:pt>
                <c:pt idx="4921">
                  <c:v>40009</c:v>
                </c:pt>
                <c:pt idx="4922">
                  <c:v>40010</c:v>
                </c:pt>
                <c:pt idx="4923">
                  <c:v>40011</c:v>
                </c:pt>
                <c:pt idx="4924">
                  <c:v>40014</c:v>
                </c:pt>
                <c:pt idx="4925">
                  <c:v>40015</c:v>
                </c:pt>
                <c:pt idx="4926">
                  <c:v>40016</c:v>
                </c:pt>
                <c:pt idx="4927">
                  <c:v>40017</c:v>
                </c:pt>
                <c:pt idx="4928">
                  <c:v>40018</c:v>
                </c:pt>
                <c:pt idx="4929">
                  <c:v>40021</c:v>
                </c:pt>
                <c:pt idx="4930">
                  <c:v>40022</c:v>
                </c:pt>
                <c:pt idx="4931">
                  <c:v>40023</c:v>
                </c:pt>
                <c:pt idx="4932">
                  <c:v>40024</c:v>
                </c:pt>
                <c:pt idx="4933">
                  <c:v>40025</c:v>
                </c:pt>
                <c:pt idx="4934">
                  <c:v>40028</c:v>
                </c:pt>
                <c:pt idx="4935">
                  <c:v>40029</c:v>
                </c:pt>
                <c:pt idx="4936">
                  <c:v>40030</c:v>
                </c:pt>
                <c:pt idx="4937">
                  <c:v>40031</c:v>
                </c:pt>
                <c:pt idx="4938">
                  <c:v>40032</c:v>
                </c:pt>
                <c:pt idx="4939">
                  <c:v>40035</c:v>
                </c:pt>
                <c:pt idx="4940">
                  <c:v>40036</c:v>
                </c:pt>
                <c:pt idx="4941">
                  <c:v>40037</c:v>
                </c:pt>
                <c:pt idx="4942">
                  <c:v>40038</c:v>
                </c:pt>
                <c:pt idx="4943">
                  <c:v>40039</c:v>
                </c:pt>
                <c:pt idx="4944">
                  <c:v>40042</c:v>
                </c:pt>
                <c:pt idx="4945">
                  <c:v>40043</c:v>
                </c:pt>
                <c:pt idx="4946">
                  <c:v>40044</c:v>
                </c:pt>
                <c:pt idx="4947">
                  <c:v>40045</c:v>
                </c:pt>
                <c:pt idx="4948">
                  <c:v>40046</c:v>
                </c:pt>
                <c:pt idx="4949">
                  <c:v>40049</c:v>
                </c:pt>
                <c:pt idx="4950">
                  <c:v>40050</c:v>
                </c:pt>
                <c:pt idx="4951">
                  <c:v>40051</c:v>
                </c:pt>
                <c:pt idx="4952">
                  <c:v>40052</c:v>
                </c:pt>
                <c:pt idx="4953">
                  <c:v>40053</c:v>
                </c:pt>
                <c:pt idx="4954">
                  <c:v>40056</c:v>
                </c:pt>
                <c:pt idx="4955">
                  <c:v>40057</c:v>
                </c:pt>
                <c:pt idx="4956">
                  <c:v>40058</c:v>
                </c:pt>
                <c:pt idx="4957">
                  <c:v>40059</c:v>
                </c:pt>
                <c:pt idx="4958">
                  <c:v>40060</c:v>
                </c:pt>
                <c:pt idx="4959">
                  <c:v>40064</c:v>
                </c:pt>
                <c:pt idx="4960">
                  <c:v>40065</c:v>
                </c:pt>
                <c:pt idx="4961">
                  <c:v>40066</c:v>
                </c:pt>
                <c:pt idx="4962">
                  <c:v>40067</c:v>
                </c:pt>
                <c:pt idx="4963">
                  <c:v>40070</c:v>
                </c:pt>
                <c:pt idx="4964">
                  <c:v>40071</c:v>
                </c:pt>
                <c:pt idx="4965">
                  <c:v>40072</c:v>
                </c:pt>
                <c:pt idx="4966">
                  <c:v>40073</c:v>
                </c:pt>
                <c:pt idx="4967">
                  <c:v>40074</c:v>
                </c:pt>
                <c:pt idx="4968">
                  <c:v>40077</c:v>
                </c:pt>
                <c:pt idx="4969">
                  <c:v>40078</c:v>
                </c:pt>
                <c:pt idx="4970">
                  <c:v>40079</c:v>
                </c:pt>
                <c:pt idx="4971">
                  <c:v>40080</c:v>
                </c:pt>
                <c:pt idx="4972">
                  <c:v>40081</c:v>
                </c:pt>
                <c:pt idx="4973">
                  <c:v>40084</c:v>
                </c:pt>
                <c:pt idx="4974">
                  <c:v>40085</c:v>
                </c:pt>
                <c:pt idx="4975">
                  <c:v>40086</c:v>
                </c:pt>
                <c:pt idx="4976">
                  <c:v>40087</c:v>
                </c:pt>
                <c:pt idx="4977">
                  <c:v>40088</c:v>
                </c:pt>
                <c:pt idx="4978">
                  <c:v>40091</c:v>
                </c:pt>
                <c:pt idx="4979">
                  <c:v>40092</c:v>
                </c:pt>
                <c:pt idx="4980">
                  <c:v>40093</c:v>
                </c:pt>
                <c:pt idx="4981">
                  <c:v>40094</c:v>
                </c:pt>
                <c:pt idx="4982">
                  <c:v>40095</c:v>
                </c:pt>
                <c:pt idx="4983">
                  <c:v>40098</c:v>
                </c:pt>
                <c:pt idx="4984">
                  <c:v>40099</c:v>
                </c:pt>
                <c:pt idx="4985">
                  <c:v>40100</c:v>
                </c:pt>
                <c:pt idx="4986">
                  <c:v>40101</c:v>
                </c:pt>
                <c:pt idx="4987">
                  <c:v>40102</c:v>
                </c:pt>
                <c:pt idx="4988">
                  <c:v>40105</c:v>
                </c:pt>
                <c:pt idx="4989">
                  <c:v>40106</c:v>
                </c:pt>
                <c:pt idx="4990">
                  <c:v>40107</c:v>
                </c:pt>
                <c:pt idx="4991">
                  <c:v>40108</c:v>
                </c:pt>
                <c:pt idx="4992">
                  <c:v>40109</c:v>
                </c:pt>
                <c:pt idx="4993">
                  <c:v>40112</c:v>
                </c:pt>
                <c:pt idx="4994">
                  <c:v>40113</c:v>
                </c:pt>
                <c:pt idx="4995">
                  <c:v>40114</c:v>
                </c:pt>
                <c:pt idx="4996">
                  <c:v>40115</c:v>
                </c:pt>
                <c:pt idx="4997">
                  <c:v>40116</c:v>
                </c:pt>
                <c:pt idx="4998">
                  <c:v>40119</c:v>
                </c:pt>
                <c:pt idx="4999">
                  <c:v>40120</c:v>
                </c:pt>
                <c:pt idx="5000">
                  <c:v>40121</c:v>
                </c:pt>
                <c:pt idx="5001">
                  <c:v>40122</c:v>
                </c:pt>
                <c:pt idx="5002">
                  <c:v>40123</c:v>
                </c:pt>
                <c:pt idx="5003">
                  <c:v>40126</c:v>
                </c:pt>
                <c:pt idx="5004">
                  <c:v>40127</c:v>
                </c:pt>
                <c:pt idx="5005">
                  <c:v>40128</c:v>
                </c:pt>
                <c:pt idx="5006">
                  <c:v>40129</c:v>
                </c:pt>
                <c:pt idx="5007">
                  <c:v>40130</c:v>
                </c:pt>
                <c:pt idx="5008">
                  <c:v>40133</c:v>
                </c:pt>
                <c:pt idx="5009">
                  <c:v>40134</c:v>
                </c:pt>
                <c:pt idx="5010">
                  <c:v>40135</c:v>
                </c:pt>
                <c:pt idx="5011">
                  <c:v>40136</c:v>
                </c:pt>
                <c:pt idx="5012">
                  <c:v>40137</c:v>
                </c:pt>
                <c:pt idx="5013">
                  <c:v>40140</c:v>
                </c:pt>
                <c:pt idx="5014">
                  <c:v>40141</c:v>
                </c:pt>
                <c:pt idx="5015">
                  <c:v>40142</c:v>
                </c:pt>
                <c:pt idx="5016">
                  <c:v>40144</c:v>
                </c:pt>
                <c:pt idx="5017">
                  <c:v>40147</c:v>
                </c:pt>
                <c:pt idx="5018">
                  <c:v>40148</c:v>
                </c:pt>
                <c:pt idx="5019">
                  <c:v>40149</c:v>
                </c:pt>
                <c:pt idx="5020">
                  <c:v>40150</c:v>
                </c:pt>
                <c:pt idx="5021">
                  <c:v>40151</c:v>
                </c:pt>
                <c:pt idx="5022">
                  <c:v>40154</c:v>
                </c:pt>
                <c:pt idx="5023">
                  <c:v>40155</c:v>
                </c:pt>
                <c:pt idx="5024">
                  <c:v>40156</c:v>
                </c:pt>
                <c:pt idx="5025">
                  <c:v>40157</c:v>
                </c:pt>
                <c:pt idx="5026">
                  <c:v>40158</c:v>
                </c:pt>
                <c:pt idx="5027">
                  <c:v>40161</c:v>
                </c:pt>
                <c:pt idx="5028">
                  <c:v>40162</c:v>
                </c:pt>
                <c:pt idx="5029">
                  <c:v>40163</c:v>
                </c:pt>
                <c:pt idx="5030">
                  <c:v>40164</c:v>
                </c:pt>
                <c:pt idx="5031">
                  <c:v>40165</c:v>
                </c:pt>
                <c:pt idx="5032">
                  <c:v>40168</c:v>
                </c:pt>
                <c:pt idx="5033">
                  <c:v>40169</c:v>
                </c:pt>
                <c:pt idx="5034">
                  <c:v>40170</c:v>
                </c:pt>
                <c:pt idx="5035">
                  <c:v>40171</c:v>
                </c:pt>
                <c:pt idx="5036">
                  <c:v>40175</c:v>
                </c:pt>
                <c:pt idx="5037">
                  <c:v>40176</c:v>
                </c:pt>
                <c:pt idx="5038">
                  <c:v>40177</c:v>
                </c:pt>
                <c:pt idx="5039">
                  <c:v>40178</c:v>
                </c:pt>
                <c:pt idx="5040">
                  <c:v>40182</c:v>
                </c:pt>
                <c:pt idx="5041">
                  <c:v>40183</c:v>
                </c:pt>
                <c:pt idx="5042">
                  <c:v>40184</c:v>
                </c:pt>
                <c:pt idx="5043">
                  <c:v>40185</c:v>
                </c:pt>
                <c:pt idx="5044">
                  <c:v>40186</c:v>
                </c:pt>
                <c:pt idx="5045">
                  <c:v>40189</c:v>
                </c:pt>
                <c:pt idx="5046">
                  <c:v>40190</c:v>
                </c:pt>
                <c:pt idx="5047">
                  <c:v>40191</c:v>
                </c:pt>
                <c:pt idx="5048">
                  <c:v>40192</c:v>
                </c:pt>
                <c:pt idx="5049">
                  <c:v>40193</c:v>
                </c:pt>
                <c:pt idx="5050">
                  <c:v>40197</c:v>
                </c:pt>
                <c:pt idx="5051">
                  <c:v>40198</c:v>
                </c:pt>
                <c:pt idx="5052">
                  <c:v>40199</c:v>
                </c:pt>
                <c:pt idx="5053">
                  <c:v>40200</c:v>
                </c:pt>
                <c:pt idx="5054">
                  <c:v>40203</c:v>
                </c:pt>
                <c:pt idx="5055">
                  <c:v>40204</c:v>
                </c:pt>
                <c:pt idx="5056">
                  <c:v>40205</c:v>
                </c:pt>
                <c:pt idx="5057">
                  <c:v>40206</c:v>
                </c:pt>
                <c:pt idx="5058">
                  <c:v>40207</c:v>
                </c:pt>
                <c:pt idx="5059">
                  <c:v>40210</c:v>
                </c:pt>
                <c:pt idx="5060">
                  <c:v>40211</c:v>
                </c:pt>
                <c:pt idx="5061">
                  <c:v>40212</c:v>
                </c:pt>
                <c:pt idx="5062">
                  <c:v>40213</c:v>
                </c:pt>
                <c:pt idx="5063">
                  <c:v>40214</c:v>
                </c:pt>
                <c:pt idx="5064">
                  <c:v>40217</c:v>
                </c:pt>
                <c:pt idx="5065">
                  <c:v>40218</c:v>
                </c:pt>
                <c:pt idx="5066">
                  <c:v>40219</c:v>
                </c:pt>
                <c:pt idx="5067">
                  <c:v>40220</c:v>
                </c:pt>
                <c:pt idx="5068">
                  <c:v>40221</c:v>
                </c:pt>
                <c:pt idx="5069">
                  <c:v>40225</c:v>
                </c:pt>
                <c:pt idx="5070">
                  <c:v>40226</c:v>
                </c:pt>
                <c:pt idx="5071">
                  <c:v>40227</c:v>
                </c:pt>
                <c:pt idx="5072">
                  <c:v>40228</c:v>
                </c:pt>
                <c:pt idx="5073">
                  <c:v>40231</c:v>
                </c:pt>
                <c:pt idx="5074">
                  <c:v>40232</c:v>
                </c:pt>
                <c:pt idx="5075">
                  <c:v>40233</c:v>
                </c:pt>
                <c:pt idx="5076">
                  <c:v>40234</c:v>
                </c:pt>
                <c:pt idx="5077">
                  <c:v>40235</c:v>
                </c:pt>
                <c:pt idx="5078">
                  <c:v>40238</c:v>
                </c:pt>
                <c:pt idx="5079">
                  <c:v>40239</c:v>
                </c:pt>
                <c:pt idx="5080">
                  <c:v>40240</c:v>
                </c:pt>
                <c:pt idx="5081">
                  <c:v>40241</c:v>
                </c:pt>
                <c:pt idx="5082">
                  <c:v>40242</c:v>
                </c:pt>
                <c:pt idx="5083">
                  <c:v>40245</c:v>
                </c:pt>
                <c:pt idx="5084">
                  <c:v>40246</c:v>
                </c:pt>
                <c:pt idx="5085">
                  <c:v>40247</c:v>
                </c:pt>
                <c:pt idx="5086">
                  <c:v>40248</c:v>
                </c:pt>
                <c:pt idx="5087">
                  <c:v>40249</c:v>
                </c:pt>
                <c:pt idx="5088">
                  <c:v>40252</c:v>
                </c:pt>
                <c:pt idx="5089">
                  <c:v>40253</c:v>
                </c:pt>
                <c:pt idx="5090">
                  <c:v>40254</c:v>
                </c:pt>
                <c:pt idx="5091">
                  <c:v>40255</c:v>
                </c:pt>
                <c:pt idx="5092">
                  <c:v>40256</c:v>
                </c:pt>
                <c:pt idx="5093">
                  <c:v>40259</c:v>
                </c:pt>
                <c:pt idx="5094">
                  <c:v>40260</c:v>
                </c:pt>
                <c:pt idx="5095">
                  <c:v>40261</c:v>
                </c:pt>
                <c:pt idx="5096">
                  <c:v>40262</c:v>
                </c:pt>
                <c:pt idx="5097">
                  <c:v>40263</c:v>
                </c:pt>
                <c:pt idx="5098">
                  <c:v>40266</c:v>
                </c:pt>
                <c:pt idx="5099">
                  <c:v>40267</c:v>
                </c:pt>
                <c:pt idx="5100">
                  <c:v>40268</c:v>
                </c:pt>
                <c:pt idx="5101">
                  <c:v>40269</c:v>
                </c:pt>
                <c:pt idx="5102">
                  <c:v>40273</c:v>
                </c:pt>
                <c:pt idx="5103">
                  <c:v>40274</c:v>
                </c:pt>
                <c:pt idx="5104">
                  <c:v>40275</c:v>
                </c:pt>
                <c:pt idx="5105">
                  <c:v>40276</c:v>
                </c:pt>
                <c:pt idx="5106">
                  <c:v>40277</c:v>
                </c:pt>
                <c:pt idx="5107">
                  <c:v>40280</c:v>
                </c:pt>
                <c:pt idx="5108">
                  <c:v>40281</c:v>
                </c:pt>
                <c:pt idx="5109">
                  <c:v>40282</c:v>
                </c:pt>
                <c:pt idx="5110">
                  <c:v>40283</c:v>
                </c:pt>
                <c:pt idx="5111">
                  <c:v>40284</c:v>
                </c:pt>
                <c:pt idx="5112">
                  <c:v>40287</c:v>
                </c:pt>
                <c:pt idx="5113">
                  <c:v>40288</c:v>
                </c:pt>
                <c:pt idx="5114">
                  <c:v>40289</c:v>
                </c:pt>
                <c:pt idx="5115">
                  <c:v>40290</c:v>
                </c:pt>
                <c:pt idx="5116">
                  <c:v>40291</c:v>
                </c:pt>
                <c:pt idx="5117">
                  <c:v>40294</c:v>
                </c:pt>
                <c:pt idx="5118">
                  <c:v>40295</c:v>
                </c:pt>
                <c:pt idx="5119">
                  <c:v>40296</c:v>
                </c:pt>
                <c:pt idx="5120">
                  <c:v>40297</c:v>
                </c:pt>
                <c:pt idx="5121">
                  <c:v>40298</c:v>
                </c:pt>
                <c:pt idx="5122">
                  <c:v>40301</c:v>
                </c:pt>
                <c:pt idx="5123">
                  <c:v>40302</c:v>
                </c:pt>
                <c:pt idx="5124">
                  <c:v>40303</c:v>
                </c:pt>
                <c:pt idx="5125">
                  <c:v>40304</c:v>
                </c:pt>
                <c:pt idx="5126">
                  <c:v>40305</c:v>
                </c:pt>
                <c:pt idx="5127">
                  <c:v>40308</c:v>
                </c:pt>
                <c:pt idx="5128">
                  <c:v>40309</c:v>
                </c:pt>
                <c:pt idx="5129">
                  <c:v>40310</c:v>
                </c:pt>
                <c:pt idx="5130">
                  <c:v>40311</c:v>
                </c:pt>
                <c:pt idx="5131">
                  <c:v>40312</c:v>
                </c:pt>
                <c:pt idx="5132">
                  <c:v>40315</c:v>
                </c:pt>
                <c:pt idx="5133">
                  <c:v>40316</c:v>
                </c:pt>
                <c:pt idx="5134">
                  <c:v>40317</c:v>
                </c:pt>
                <c:pt idx="5135">
                  <c:v>40318</c:v>
                </c:pt>
                <c:pt idx="5136">
                  <c:v>40319</c:v>
                </c:pt>
                <c:pt idx="5137">
                  <c:v>40322</c:v>
                </c:pt>
                <c:pt idx="5138">
                  <c:v>40323</c:v>
                </c:pt>
                <c:pt idx="5139">
                  <c:v>40324</c:v>
                </c:pt>
                <c:pt idx="5140">
                  <c:v>40325</c:v>
                </c:pt>
                <c:pt idx="5141">
                  <c:v>40326</c:v>
                </c:pt>
                <c:pt idx="5142">
                  <c:v>40330</c:v>
                </c:pt>
                <c:pt idx="5143">
                  <c:v>40331</c:v>
                </c:pt>
                <c:pt idx="5144">
                  <c:v>40332</c:v>
                </c:pt>
                <c:pt idx="5145">
                  <c:v>40333</c:v>
                </c:pt>
                <c:pt idx="5146">
                  <c:v>40336</c:v>
                </c:pt>
                <c:pt idx="5147">
                  <c:v>40337</c:v>
                </c:pt>
                <c:pt idx="5148">
                  <c:v>40338</c:v>
                </c:pt>
                <c:pt idx="5149">
                  <c:v>40339</c:v>
                </c:pt>
                <c:pt idx="5150">
                  <c:v>40340</c:v>
                </c:pt>
                <c:pt idx="5151">
                  <c:v>40343</c:v>
                </c:pt>
                <c:pt idx="5152">
                  <c:v>40344</c:v>
                </c:pt>
                <c:pt idx="5153">
                  <c:v>40345</c:v>
                </c:pt>
                <c:pt idx="5154">
                  <c:v>40346</c:v>
                </c:pt>
                <c:pt idx="5155">
                  <c:v>40347</c:v>
                </c:pt>
                <c:pt idx="5156">
                  <c:v>40350</c:v>
                </c:pt>
                <c:pt idx="5157">
                  <c:v>40351</c:v>
                </c:pt>
                <c:pt idx="5158">
                  <c:v>40352</c:v>
                </c:pt>
                <c:pt idx="5159">
                  <c:v>40353</c:v>
                </c:pt>
                <c:pt idx="5160">
                  <c:v>40354</c:v>
                </c:pt>
                <c:pt idx="5161">
                  <c:v>40357</c:v>
                </c:pt>
                <c:pt idx="5162">
                  <c:v>40358</c:v>
                </c:pt>
                <c:pt idx="5163">
                  <c:v>40359</c:v>
                </c:pt>
                <c:pt idx="5164">
                  <c:v>40360</c:v>
                </c:pt>
                <c:pt idx="5165">
                  <c:v>40361</c:v>
                </c:pt>
                <c:pt idx="5166">
                  <c:v>40365</c:v>
                </c:pt>
                <c:pt idx="5167">
                  <c:v>40366</c:v>
                </c:pt>
                <c:pt idx="5168">
                  <c:v>40367</c:v>
                </c:pt>
                <c:pt idx="5169">
                  <c:v>40368</c:v>
                </c:pt>
                <c:pt idx="5170">
                  <c:v>40371</c:v>
                </c:pt>
                <c:pt idx="5171">
                  <c:v>40372</c:v>
                </c:pt>
                <c:pt idx="5172">
                  <c:v>40373</c:v>
                </c:pt>
                <c:pt idx="5173">
                  <c:v>40374</c:v>
                </c:pt>
                <c:pt idx="5174">
                  <c:v>40375</c:v>
                </c:pt>
                <c:pt idx="5175">
                  <c:v>40378</c:v>
                </c:pt>
                <c:pt idx="5176">
                  <c:v>40379</c:v>
                </c:pt>
                <c:pt idx="5177">
                  <c:v>40380</c:v>
                </c:pt>
                <c:pt idx="5178">
                  <c:v>40381</c:v>
                </c:pt>
                <c:pt idx="5179">
                  <c:v>40382</c:v>
                </c:pt>
                <c:pt idx="5180">
                  <c:v>40385</c:v>
                </c:pt>
                <c:pt idx="5181">
                  <c:v>40386</c:v>
                </c:pt>
                <c:pt idx="5182">
                  <c:v>40387</c:v>
                </c:pt>
                <c:pt idx="5183">
                  <c:v>40388</c:v>
                </c:pt>
                <c:pt idx="5184">
                  <c:v>40389</c:v>
                </c:pt>
                <c:pt idx="5185">
                  <c:v>40392</c:v>
                </c:pt>
                <c:pt idx="5186">
                  <c:v>40393</c:v>
                </c:pt>
                <c:pt idx="5187">
                  <c:v>40394</c:v>
                </c:pt>
                <c:pt idx="5188">
                  <c:v>40395</c:v>
                </c:pt>
                <c:pt idx="5189">
                  <c:v>40396</c:v>
                </c:pt>
                <c:pt idx="5190">
                  <c:v>40399</c:v>
                </c:pt>
                <c:pt idx="5191">
                  <c:v>40400</c:v>
                </c:pt>
                <c:pt idx="5192">
                  <c:v>40401</c:v>
                </c:pt>
                <c:pt idx="5193">
                  <c:v>40402</c:v>
                </c:pt>
                <c:pt idx="5194">
                  <c:v>40403</c:v>
                </c:pt>
                <c:pt idx="5195">
                  <c:v>40406</c:v>
                </c:pt>
                <c:pt idx="5196">
                  <c:v>40407</c:v>
                </c:pt>
                <c:pt idx="5197">
                  <c:v>40408</c:v>
                </c:pt>
                <c:pt idx="5198">
                  <c:v>40409</c:v>
                </c:pt>
                <c:pt idx="5199">
                  <c:v>40410</c:v>
                </c:pt>
                <c:pt idx="5200">
                  <c:v>40413</c:v>
                </c:pt>
                <c:pt idx="5201">
                  <c:v>40414</c:v>
                </c:pt>
                <c:pt idx="5202">
                  <c:v>40415</c:v>
                </c:pt>
                <c:pt idx="5203">
                  <c:v>40416</c:v>
                </c:pt>
                <c:pt idx="5204">
                  <c:v>40417</c:v>
                </c:pt>
                <c:pt idx="5205">
                  <c:v>40420</c:v>
                </c:pt>
                <c:pt idx="5206">
                  <c:v>40421</c:v>
                </c:pt>
                <c:pt idx="5207">
                  <c:v>40422</c:v>
                </c:pt>
                <c:pt idx="5208">
                  <c:v>40423</c:v>
                </c:pt>
                <c:pt idx="5209">
                  <c:v>40424</c:v>
                </c:pt>
                <c:pt idx="5210">
                  <c:v>40428</c:v>
                </c:pt>
                <c:pt idx="5211">
                  <c:v>40429</c:v>
                </c:pt>
                <c:pt idx="5212">
                  <c:v>40430</c:v>
                </c:pt>
                <c:pt idx="5213">
                  <c:v>40431</c:v>
                </c:pt>
                <c:pt idx="5214">
                  <c:v>40434</c:v>
                </c:pt>
                <c:pt idx="5215">
                  <c:v>40435</c:v>
                </c:pt>
                <c:pt idx="5216">
                  <c:v>40436</c:v>
                </c:pt>
                <c:pt idx="5217">
                  <c:v>40437</c:v>
                </c:pt>
                <c:pt idx="5218">
                  <c:v>40438</c:v>
                </c:pt>
                <c:pt idx="5219">
                  <c:v>40441</c:v>
                </c:pt>
                <c:pt idx="5220">
                  <c:v>40442</c:v>
                </c:pt>
                <c:pt idx="5221">
                  <c:v>40443</c:v>
                </c:pt>
                <c:pt idx="5222">
                  <c:v>40444</c:v>
                </c:pt>
                <c:pt idx="5223">
                  <c:v>40445</c:v>
                </c:pt>
                <c:pt idx="5224">
                  <c:v>40448</c:v>
                </c:pt>
                <c:pt idx="5225">
                  <c:v>40449</c:v>
                </c:pt>
                <c:pt idx="5226">
                  <c:v>40450</c:v>
                </c:pt>
                <c:pt idx="5227">
                  <c:v>40451</c:v>
                </c:pt>
                <c:pt idx="5228">
                  <c:v>40452</c:v>
                </c:pt>
                <c:pt idx="5229">
                  <c:v>40455</c:v>
                </c:pt>
                <c:pt idx="5230">
                  <c:v>40456</c:v>
                </c:pt>
                <c:pt idx="5231">
                  <c:v>40457</c:v>
                </c:pt>
                <c:pt idx="5232">
                  <c:v>40458</c:v>
                </c:pt>
                <c:pt idx="5233">
                  <c:v>40459</c:v>
                </c:pt>
                <c:pt idx="5234">
                  <c:v>40462</c:v>
                </c:pt>
                <c:pt idx="5235">
                  <c:v>40463</c:v>
                </c:pt>
                <c:pt idx="5236">
                  <c:v>40464</c:v>
                </c:pt>
                <c:pt idx="5237">
                  <c:v>40465</c:v>
                </c:pt>
                <c:pt idx="5238">
                  <c:v>40466</c:v>
                </c:pt>
                <c:pt idx="5239">
                  <c:v>40469</c:v>
                </c:pt>
                <c:pt idx="5240">
                  <c:v>40470</c:v>
                </c:pt>
                <c:pt idx="5241">
                  <c:v>40471</c:v>
                </c:pt>
                <c:pt idx="5242">
                  <c:v>40472</c:v>
                </c:pt>
                <c:pt idx="5243">
                  <c:v>40473</c:v>
                </c:pt>
                <c:pt idx="5244">
                  <c:v>40476</c:v>
                </c:pt>
                <c:pt idx="5245">
                  <c:v>40477</c:v>
                </c:pt>
                <c:pt idx="5246">
                  <c:v>40478</c:v>
                </c:pt>
                <c:pt idx="5247">
                  <c:v>40479</c:v>
                </c:pt>
                <c:pt idx="5248">
                  <c:v>40480</c:v>
                </c:pt>
                <c:pt idx="5249">
                  <c:v>40483</c:v>
                </c:pt>
                <c:pt idx="5250">
                  <c:v>40484</c:v>
                </c:pt>
                <c:pt idx="5251">
                  <c:v>40485</c:v>
                </c:pt>
                <c:pt idx="5252">
                  <c:v>40486</c:v>
                </c:pt>
                <c:pt idx="5253">
                  <c:v>40487</c:v>
                </c:pt>
                <c:pt idx="5254">
                  <c:v>40490</c:v>
                </c:pt>
                <c:pt idx="5255">
                  <c:v>40491</c:v>
                </c:pt>
                <c:pt idx="5256">
                  <c:v>40492</c:v>
                </c:pt>
                <c:pt idx="5257">
                  <c:v>40493</c:v>
                </c:pt>
                <c:pt idx="5258">
                  <c:v>40494</c:v>
                </c:pt>
                <c:pt idx="5259">
                  <c:v>40497</c:v>
                </c:pt>
                <c:pt idx="5260">
                  <c:v>40498</c:v>
                </c:pt>
                <c:pt idx="5261">
                  <c:v>40499</c:v>
                </c:pt>
                <c:pt idx="5262">
                  <c:v>40500</c:v>
                </c:pt>
                <c:pt idx="5263">
                  <c:v>40501</c:v>
                </c:pt>
                <c:pt idx="5264">
                  <c:v>40504</c:v>
                </c:pt>
                <c:pt idx="5265">
                  <c:v>40505</c:v>
                </c:pt>
                <c:pt idx="5266">
                  <c:v>40506</c:v>
                </c:pt>
                <c:pt idx="5267">
                  <c:v>40508</c:v>
                </c:pt>
                <c:pt idx="5268">
                  <c:v>40511</c:v>
                </c:pt>
                <c:pt idx="5269">
                  <c:v>40512</c:v>
                </c:pt>
                <c:pt idx="5270">
                  <c:v>40513</c:v>
                </c:pt>
                <c:pt idx="5271">
                  <c:v>40514</c:v>
                </c:pt>
                <c:pt idx="5272">
                  <c:v>40515</c:v>
                </c:pt>
                <c:pt idx="5273">
                  <c:v>40518</c:v>
                </c:pt>
                <c:pt idx="5274">
                  <c:v>40519</c:v>
                </c:pt>
                <c:pt idx="5275">
                  <c:v>40520</c:v>
                </c:pt>
                <c:pt idx="5276">
                  <c:v>40521</c:v>
                </c:pt>
                <c:pt idx="5277">
                  <c:v>40522</c:v>
                </c:pt>
                <c:pt idx="5278">
                  <c:v>40525</c:v>
                </c:pt>
                <c:pt idx="5279">
                  <c:v>40526</c:v>
                </c:pt>
                <c:pt idx="5280">
                  <c:v>40527</c:v>
                </c:pt>
                <c:pt idx="5281">
                  <c:v>40528</c:v>
                </c:pt>
                <c:pt idx="5282">
                  <c:v>40529</c:v>
                </c:pt>
                <c:pt idx="5283">
                  <c:v>40532</c:v>
                </c:pt>
                <c:pt idx="5284">
                  <c:v>40533</c:v>
                </c:pt>
                <c:pt idx="5285">
                  <c:v>40534</c:v>
                </c:pt>
                <c:pt idx="5286">
                  <c:v>40535</c:v>
                </c:pt>
                <c:pt idx="5287">
                  <c:v>40539</c:v>
                </c:pt>
                <c:pt idx="5288">
                  <c:v>40540</c:v>
                </c:pt>
                <c:pt idx="5289">
                  <c:v>40541</c:v>
                </c:pt>
                <c:pt idx="5290">
                  <c:v>40542</c:v>
                </c:pt>
                <c:pt idx="5291">
                  <c:v>40543</c:v>
                </c:pt>
                <c:pt idx="5292">
                  <c:v>40546</c:v>
                </c:pt>
                <c:pt idx="5293">
                  <c:v>40547</c:v>
                </c:pt>
                <c:pt idx="5294">
                  <c:v>40548</c:v>
                </c:pt>
                <c:pt idx="5295">
                  <c:v>40549</c:v>
                </c:pt>
                <c:pt idx="5296">
                  <c:v>40550</c:v>
                </c:pt>
                <c:pt idx="5297">
                  <c:v>40553</c:v>
                </c:pt>
                <c:pt idx="5298">
                  <c:v>40554</c:v>
                </c:pt>
                <c:pt idx="5299">
                  <c:v>40555</c:v>
                </c:pt>
                <c:pt idx="5300">
                  <c:v>40556</c:v>
                </c:pt>
                <c:pt idx="5301">
                  <c:v>40557</c:v>
                </c:pt>
                <c:pt idx="5302">
                  <c:v>40561</c:v>
                </c:pt>
                <c:pt idx="5303">
                  <c:v>40562</c:v>
                </c:pt>
                <c:pt idx="5304">
                  <c:v>40563</c:v>
                </c:pt>
                <c:pt idx="5305">
                  <c:v>40564</c:v>
                </c:pt>
                <c:pt idx="5306">
                  <c:v>40567</c:v>
                </c:pt>
                <c:pt idx="5307">
                  <c:v>40568</c:v>
                </c:pt>
                <c:pt idx="5308">
                  <c:v>40569</c:v>
                </c:pt>
                <c:pt idx="5309">
                  <c:v>40570</c:v>
                </c:pt>
                <c:pt idx="5310">
                  <c:v>40571</c:v>
                </c:pt>
                <c:pt idx="5311">
                  <c:v>40574</c:v>
                </c:pt>
                <c:pt idx="5312">
                  <c:v>40575</c:v>
                </c:pt>
                <c:pt idx="5313">
                  <c:v>40576</c:v>
                </c:pt>
                <c:pt idx="5314">
                  <c:v>40577</c:v>
                </c:pt>
                <c:pt idx="5315">
                  <c:v>40578</c:v>
                </c:pt>
                <c:pt idx="5316">
                  <c:v>40581</c:v>
                </c:pt>
                <c:pt idx="5317">
                  <c:v>40582</c:v>
                </c:pt>
                <c:pt idx="5318">
                  <c:v>40583</c:v>
                </c:pt>
                <c:pt idx="5319">
                  <c:v>40584</c:v>
                </c:pt>
                <c:pt idx="5320">
                  <c:v>40585</c:v>
                </c:pt>
                <c:pt idx="5321">
                  <c:v>40588</c:v>
                </c:pt>
                <c:pt idx="5322">
                  <c:v>40589</c:v>
                </c:pt>
                <c:pt idx="5323">
                  <c:v>40590</c:v>
                </c:pt>
                <c:pt idx="5324">
                  <c:v>40591</c:v>
                </c:pt>
                <c:pt idx="5325">
                  <c:v>40592</c:v>
                </c:pt>
                <c:pt idx="5326">
                  <c:v>40596</c:v>
                </c:pt>
                <c:pt idx="5327">
                  <c:v>40597</c:v>
                </c:pt>
                <c:pt idx="5328">
                  <c:v>40598</c:v>
                </c:pt>
                <c:pt idx="5329">
                  <c:v>40599</c:v>
                </c:pt>
                <c:pt idx="5330">
                  <c:v>40602</c:v>
                </c:pt>
                <c:pt idx="5331">
                  <c:v>40603</c:v>
                </c:pt>
                <c:pt idx="5332">
                  <c:v>40604</c:v>
                </c:pt>
                <c:pt idx="5333">
                  <c:v>40605</c:v>
                </c:pt>
                <c:pt idx="5334">
                  <c:v>40606</c:v>
                </c:pt>
                <c:pt idx="5335">
                  <c:v>40609</c:v>
                </c:pt>
                <c:pt idx="5336">
                  <c:v>40610</c:v>
                </c:pt>
                <c:pt idx="5337">
                  <c:v>40611</c:v>
                </c:pt>
                <c:pt idx="5338">
                  <c:v>40612</c:v>
                </c:pt>
                <c:pt idx="5339">
                  <c:v>40613</c:v>
                </c:pt>
                <c:pt idx="5340">
                  <c:v>40616</c:v>
                </c:pt>
                <c:pt idx="5341">
                  <c:v>40617</c:v>
                </c:pt>
                <c:pt idx="5342">
                  <c:v>40618</c:v>
                </c:pt>
                <c:pt idx="5343">
                  <c:v>40619</c:v>
                </c:pt>
                <c:pt idx="5344">
                  <c:v>40620</c:v>
                </c:pt>
                <c:pt idx="5345">
                  <c:v>40623</c:v>
                </c:pt>
                <c:pt idx="5346">
                  <c:v>40624</c:v>
                </c:pt>
                <c:pt idx="5347">
                  <c:v>40625</c:v>
                </c:pt>
                <c:pt idx="5348">
                  <c:v>40626</c:v>
                </c:pt>
                <c:pt idx="5349">
                  <c:v>40627</c:v>
                </c:pt>
                <c:pt idx="5350">
                  <c:v>40630</c:v>
                </c:pt>
                <c:pt idx="5351">
                  <c:v>40631</c:v>
                </c:pt>
                <c:pt idx="5352">
                  <c:v>40632</c:v>
                </c:pt>
                <c:pt idx="5353">
                  <c:v>40633</c:v>
                </c:pt>
                <c:pt idx="5354">
                  <c:v>40634</c:v>
                </c:pt>
                <c:pt idx="5355">
                  <c:v>40637</c:v>
                </c:pt>
                <c:pt idx="5356">
                  <c:v>40638</c:v>
                </c:pt>
                <c:pt idx="5357">
                  <c:v>40639</c:v>
                </c:pt>
                <c:pt idx="5358">
                  <c:v>40640</c:v>
                </c:pt>
                <c:pt idx="5359">
                  <c:v>40641</c:v>
                </c:pt>
                <c:pt idx="5360">
                  <c:v>40644</c:v>
                </c:pt>
                <c:pt idx="5361">
                  <c:v>40645</c:v>
                </c:pt>
                <c:pt idx="5362">
                  <c:v>40646</c:v>
                </c:pt>
                <c:pt idx="5363">
                  <c:v>40647</c:v>
                </c:pt>
                <c:pt idx="5364">
                  <c:v>40648</c:v>
                </c:pt>
                <c:pt idx="5365">
                  <c:v>40651</c:v>
                </c:pt>
                <c:pt idx="5366">
                  <c:v>40652</c:v>
                </c:pt>
                <c:pt idx="5367">
                  <c:v>40653</c:v>
                </c:pt>
                <c:pt idx="5368">
                  <c:v>40654</c:v>
                </c:pt>
                <c:pt idx="5369">
                  <c:v>40658</c:v>
                </c:pt>
                <c:pt idx="5370">
                  <c:v>40659</c:v>
                </c:pt>
                <c:pt idx="5371">
                  <c:v>40660</c:v>
                </c:pt>
                <c:pt idx="5372">
                  <c:v>40661</c:v>
                </c:pt>
                <c:pt idx="5373">
                  <c:v>40662</c:v>
                </c:pt>
                <c:pt idx="5374">
                  <c:v>40665</c:v>
                </c:pt>
                <c:pt idx="5375">
                  <c:v>40666</c:v>
                </c:pt>
                <c:pt idx="5376">
                  <c:v>40667</c:v>
                </c:pt>
                <c:pt idx="5377">
                  <c:v>40668</c:v>
                </c:pt>
                <c:pt idx="5378">
                  <c:v>40669</c:v>
                </c:pt>
                <c:pt idx="5379">
                  <c:v>40672</c:v>
                </c:pt>
                <c:pt idx="5380">
                  <c:v>40673</c:v>
                </c:pt>
                <c:pt idx="5381">
                  <c:v>40674</c:v>
                </c:pt>
                <c:pt idx="5382">
                  <c:v>40675</c:v>
                </c:pt>
                <c:pt idx="5383">
                  <c:v>40676</c:v>
                </c:pt>
                <c:pt idx="5384">
                  <c:v>40679</c:v>
                </c:pt>
                <c:pt idx="5385">
                  <c:v>40680</c:v>
                </c:pt>
                <c:pt idx="5386">
                  <c:v>40681</c:v>
                </c:pt>
                <c:pt idx="5387">
                  <c:v>40682</c:v>
                </c:pt>
                <c:pt idx="5388">
                  <c:v>40683</c:v>
                </c:pt>
                <c:pt idx="5389">
                  <c:v>40686</c:v>
                </c:pt>
                <c:pt idx="5390">
                  <c:v>40687</c:v>
                </c:pt>
                <c:pt idx="5391">
                  <c:v>40688</c:v>
                </c:pt>
                <c:pt idx="5392">
                  <c:v>40689</c:v>
                </c:pt>
                <c:pt idx="5393">
                  <c:v>40690</c:v>
                </c:pt>
                <c:pt idx="5394">
                  <c:v>40694</c:v>
                </c:pt>
                <c:pt idx="5395">
                  <c:v>40695</c:v>
                </c:pt>
                <c:pt idx="5396">
                  <c:v>40696</c:v>
                </c:pt>
                <c:pt idx="5397">
                  <c:v>40697</c:v>
                </c:pt>
                <c:pt idx="5398">
                  <c:v>40700</c:v>
                </c:pt>
                <c:pt idx="5399">
                  <c:v>40701</c:v>
                </c:pt>
                <c:pt idx="5400">
                  <c:v>40702</c:v>
                </c:pt>
                <c:pt idx="5401">
                  <c:v>40703</c:v>
                </c:pt>
                <c:pt idx="5402">
                  <c:v>40704</c:v>
                </c:pt>
                <c:pt idx="5403">
                  <c:v>40707</c:v>
                </c:pt>
                <c:pt idx="5404">
                  <c:v>40708</c:v>
                </c:pt>
                <c:pt idx="5405">
                  <c:v>40709</c:v>
                </c:pt>
                <c:pt idx="5406">
                  <c:v>40710</c:v>
                </c:pt>
                <c:pt idx="5407">
                  <c:v>40711</c:v>
                </c:pt>
                <c:pt idx="5408">
                  <c:v>40714</c:v>
                </c:pt>
                <c:pt idx="5409">
                  <c:v>40715</c:v>
                </c:pt>
                <c:pt idx="5410">
                  <c:v>40716</c:v>
                </c:pt>
                <c:pt idx="5411">
                  <c:v>40717</c:v>
                </c:pt>
                <c:pt idx="5412">
                  <c:v>40718</c:v>
                </c:pt>
                <c:pt idx="5413">
                  <c:v>40721</c:v>
                </c:pt>
                <c:pt idx="5414">
                  <c:v>40722</c:v>
                </c:pt>
                <c:pt idx="5415">
                  <c:v>40723</c:v>
                </c:pt>
                <c:pt idx="5416">
                  <c:v>40724</c:v>
                </c:pt>
                <c:pt idx="5417">
                  <c:v>40725</c:v>
                </c:pt>
                <c:pt idx="5418">
                  <c:v>40729</c:v>
                </c:pt>
                <c:pt idx="5419">
                  <c:v>40730</c:v>
                </c:pt>
                <c:pt idx="5420">
                  <c:v>40731</c:v>
                </c:pt>
                <c:pt idx="5421">
                  <c:v>40732</c:v>
                </c:pt>
                <c:pt idx="5422">
                  <c:v>40735</c:v>
                </c:pt>
                <c:pt idx="5423">
                  <c:v>40736</c:v>
                </c:pt>
                <c:pt idx="5424">
                  <c:v>40737</c:v>
                </c:pt>
                <c:pt idx="5425">
                  <c:v>40738</c:v>
                </c:pt>
                <c:pt idx="5426">
                  <c:v>40739</c:v>
                </c:pt>
                <c:pt idx="5427">
                  <c:v>40742</c:v>
                </c:pt>
                <c:pt idx="5428">
                  <c:v>40743</c:v>
                </c:pt>
                <c:pt idx="5429">
                  <c:v>40744</c:v>
                </c:pt>
                <c:pt idx="5430">
                  <c:v>40745</c:v>
                </c:pt>
                <c:pt idx="5431">
                  <c:v>40746</c:v>
                </c:pt>
                <c:pt idx="5432">
                  <c:v>40749</c:v>
                </c:pt>
                <c:pt idx="5433">
                  <c:v>40750</c:v>
                </c:pt>
                <c:pt idx="5434">
                  <c:v>40751</c:v>
                </c:pt>
                <c:pt idx="5435">
                  <c:v>40752</c:v>
                </c:pt>
                <c:pt idx="5436">
                  <c:v>40753</c:v>
                </c:pt>
                <c:pt idx="5437">
                  <c:v>40756</c:v>
                </c:pt>
                <c:pt idx="5438">
                  <c:v>40757</c:v>
                </c:pt>
                <c:pt idx="5439">
                  <c:v>40758</c:v>
                </c:pt>
                <c:pt idx="5440">
                  <c:v>40759</c:v>
                </c:pt>
                <c:pt idx="5441">
                  <c:v>40760</c:v>
                </c:pt>
                <c:pt idx="5442">
                  <c:v>40763</c:v>
                </c:pt>
                <c:pt idx="5443">
                  <c:v>40764</c:v>
                </c:pt>
                <c:pt idx="5444">
                  <c:v>40765</c:v>
                </c:pt>
                <c:pt idx="5445">
                  <c:v>40766</c:v>
                </c:pt>
                <c:pt idx="5446">
                  <c:v>40767</c:v>
                </c:pt>
                <c:pt idx="5447">
                  <c:v>40770</c:v>
                </c:pt>
                <c:pt idx="5448">
                  <c:v>40771</c:v>
                </c:pt>
                <c:pt idx="5449">
                  <c:v>40772</c:v>
                </c:pt>
                <c:pt idx="5450">
                  <c:v>40773</c:v>
                </c:pt>
                <c:pt idx="5451">
                  <c:v>40774</c:v>
                </c:pt>
                <c:pt idx="5452">
                  <c:v>40777</c:v>
                </c:pt>
                <c:pt idx="5453">
                  <c:v>40778</c:v>
                </c:pt>
                <c:pt idx="5454">
                  <c:v>40779</c:v>
                </c:pt>
                <c:pt idx="5455">
                  <c:v>40780</c:v>
                </c:pt>
                <c:pt idx="5456">
                  <c:v>40781</c:v>
                </c:pt>
                <c:pt idx="5457">
                  <c:v>40784</c:v>
                </c:pt>
                <c:pt idx="5458">
                  <c:v>40785</c:v>
                </c:pt>
                <c:pt idx="5459">
                  <c:v>40786</c:v>
                </c:pt>
                <c:pt idx="5460">
                  <c:v>40787</c:v>
                </c:pt>
                <c:pt idx="5461">
                  <c:v>40788</c:v>
                </c:pt>
                <c:pt idx="5462">
                  <c:v>40792</c:v>
                </c:pt>
                <c:pt idx="5463">
                  <c:v>40793</c:v>
                </c:pt>
                <c:pt idx="5464">
                  <c:v>40794</c:v>
                </c:pt>
                <c:pt idx="5465">
                  <c:v>40795</c:v>
                </c:pt>
                <c:pt idx="5466">
                  <c:v>40798</c:v>
                </c:pt>
                <c:pt idx="5467">
                  <c:v>40799</c:v>
                </c:pt>
                <c:pt idx="5468">
                  <c:v>40800</c:v>
                </c:pt>
                <c:pt idx="5469">
                  <c:v>40801</c:v>
                </c:pt>
                <c:pt idx="5470">
                  <c:v>40802</c:v>
                </c:pt>
                <c:pt idx="5471">
                  <c:v>40805</c:v>
                </c:pt>
                <c:pt idx="5472">
                  <c:v>40806</c:v>
                </c:pt>
                <c:pt idx="5473">
                  <c:v>40807</c:v>
                </c:pt>
                <c:pt idx="5474">
                  <c:v>40808</c:v>
                </c:pt>
                <c:pt idx="5475">
                  <c:v>40809</c:v>
                </c:pt>
                <c:pt idx="5476">
                  <c:v>40812</c:v>
                </c:pt>
                <c:pt idx="5477">
                  <c:v>40813</c:v>
                </c:pt>
                <c:pt idx="5478">
                  <c:v>40814</c:v>
                </c:pt>
                <c:pt idx="5479">
                  <c:v>40815</c:v>
                </c:pt>
                <c:pt idx="5480">
                  <c:v>40816</c:v>
                </c:pt>
                <c:pt idx="5481">
                  <c:v>40819</c:v>
                </c:pt>
                <c:pt idx="5482">
                  <c:v>40820</c:v>
                </c:pt>
                <c:pt idx="5483">
                  <c:v>40821</c:v>
                </c:pt>
                <c:pt idx="5484">
                  <c:v>40822</c:v>
                </c:pt>
                <c:pt idx="5485">
                  <c:v>40823</c:v>
                </c:pt>
                <c:pt idx="5486">
                  <c:v>40826</c:v>
                </c:pt>
                <c:pt idx="5487">
                  <c:v>40827</c:v>
                </c:pt>
                <c:pt idx="5488">
                  <c:v>40828</c:v>
                </c:pt>
                <c:pt idx="5489">
                  <c:v>40829</c:v>
                </c:pt>
                <c:pt idx="5490">
                  <c:v>40830</c:v>
                </c:pt>
                <c:pt idx="5491">
                  <c:v>40833</c:v>
                </c:pt>
                <c:pt idx="5492">
                  <c:v>40834</c:v>
                </c:pt>
                <c:pt idx="5493">
                  <c:v>40835</c:v>
                </c:pt>
                <c:pt idx="5494">
                  <c:v>40836</c:v>
                </c:pt>
                <c:pt idx="5495">
                  <c:v>40837</c:v>
                </c:pt>
                <c:pt idx="5496">
                  <c:v>40840</c:v>
                </c:pt>
                <c:pt idx="5497">
                  <c:v>40841</c:v>
                </c:pt>
                <c:pt idx="5498">
                  <c:v>40842</c:v>
                </c:pt>
                <c:pt idx="5499">
                  <c:v>40843</c:v>
                </c:pt>
                <c:pt idx="5500">
                  <c:v>40844</c:v>
                </c:pt>
                <c:pt idx="5501">
                  <c:v>40847</c:v>
                </c:pt>
                <c:pt idx="5502">
                  <c:v>40848</c:v>
                </c:pt>
                <c:pt idx="5503">
                  <c:v>40849</c:v>
                </c:pt>
                <c:pt idx="5504">
                  <c:v>40850</c:v>
                </c:pt>
                <c:pt idx="5505">
                  <c:v>40851</c:v>
                </c:pt>
                <c:pt idx="5506">
                  <c:v>40854</c:v>
                </c:pt>
                <c:pt idx="5507">
                  <c:v>40855</c:v>
                </c:pt>
                <c:pt idx="5508">
                  <c:v>40856</c:v>
                </c:pt>
                <c:pt idx="5509">
                  <c:v>40857</c:v>
                </c:pt>
                <c:pt idx="5510">
                  <c:v>40858</c:v>
                </c:pt>
                <c:pt idx="5511">
                  <c:v>40861</c:v>
                </c:pt>
                <c:pt idx="5512">
                  <c:v>40862</c:v>
                </c:pt>
                <c:pt idx="5513">
                  <c:v>40863</c:v>
                </c:pt>
                <c:pt idx="5514">
                  <c:v>40864</c:v>
                </c:pt>
                <c:pt idx="5515">
                  <c:v>40865</c:v>
                </c:pt>
                <c:pt idx="5516">
                  <c:v>40868</c:v>
                </c:pt>
                <c:pt idx="5517">
                  <c:v>40869</c:v>
                </c:pt>
                <c:pt idx="5518">
                  <c:v>40870</c:v>
                </c:pt>
                <c:pt idx="5519">
                  <c:v>40872</c:v>
                </c:pt>
                <c:pt idx="5520">
                  <c:v>40875</c:v>
                </c:pt>
                <c:pt idx="5521">
                  <c:v>40876</c:v>
                </c:pt>
                <c:pt idx="5522">
                  <c:v>40877</c:v>
                </c:pt>
                <c:pt idx="5523">
                  <c:v>40878</c:v>
                </c:pt>
                <c:pt idx="5524">
                  <c:v>40879</c:v>
                </c:pt>
                <c:pt idx="5525">
                  <c:v>40882</c:v>
                </c:pt>
                <c:pt idx="5526">
                  <c:v>40883</c:v>
                </c:pt>
                <c:pt idx="5527">
                  <c:v>40884</c:v>
                </c:pt>
                <c:pt idx="5528">
                  <c:v>40885</c:v>
                </c:pt>
                <c:pt idx="5529">
                  <c:v>40886</c:v>
                </c:pt>
                <c:pt idx="5530">
                  <c:v>40889</c:v>
                </c:pt>
                <c:pt idx="5531">
                  <c:v>40890</c:v>
                </c:pt>
                <c:pt idx="5532">
                  <c:v>40891</c:v>
                </c:pt>
                <c:pt idx="5533">
                  <c:v>40892</c:v>
                </c:pt>
                <c:pt idx="5534">
                  <c:v>40893</c:v>
                </c:pt>
                <c:pt idx="5535">
                  <c:v>40896</c:v>
                </c:pt>
                <c:pt idx="5536">
                  <c:v>40897</c:v>
                </c:pt>
                <c:pt idx="5537">
                  <c:v>40898</c:v>
                </c:pt>
                <c:pt idx="5538">
                  <c:v>40899</c:v>
                </c:pt>
                <c:pt idx="5539">
                  <c:v>40900</c:v>
                </c:pt>
                <c:pt idx="5540">
                  <c:v>40904</c:v>
                </c:pt>
                <c:pt idx="5541">
                  <c:v>40905</c:v>
                </c:pt>
                <c:pt idx="5542">
                  <c:v>40906</c:v>
                </c:pt>
                <c:pt idx="5543">
                  <c:v>40907</c:v>
                </c:pt>
                <c:pt idx="5544">
                  <c:v>40911</c:v>
                </c:pt>
                <c:pt idx="5545">
                  <c:v>40912</c:v>
                </c:pt>
                <c:pt idx="5546">
                  <c:v>40913</c:v>
                </c:pt>
                <c:pt idx="5547">
                  <c:v>40914</c:v>
                </c:pt>
                <c:pt idx="5548">
                  <c:v>40917</c:v>
                </c:pt>
                <c:pt idx="5549">
                  <c:v>40918</c:v>
                </c:pt>
                <c:pt idx="5550">
                  <c:v>40919</c:v>
                </c:pt>
                <c:pt idx="5551">
                  <c:v>40920</c:v>
                </c:pt>
                <c:pt idx="5552">
                  <c:v>40921</c:v>
                </c:pt>
                <c:pt idx="5553">
                  <c:v>40925</c:v>
                </c:pt>
                <c:pt idx="5554">
                  <c:v>40926</c:v>
                </c:pt>
                <c:pt idx="5555">
                  <c:v>40927</c:v>
                </c:pt>
                <c:pt idx="5556">
                  <c:v>40928</c:v>
                </c:pt>
                <c:pt idx="5557">
                  <c:v>40931</c:v>
                </c:pt>
                <c:pt idx="5558">
                  <c:v>40932</c:v>
                </c:pt>
                <c:pt idx="5559">
                  <c:v>40933</c:v>
                </c:pt>
                <c:pt idx="5560">
                  <c:v>40934</c:v>
                </c:pt>
                <c:pt idx="5561">
                  <c:v>40935</c:v>
                </c:pt>
                <c:pt idx="5562">
                  <c:v>40938</c:v>
                </c:pt>
                <c:pt idx="5563">
                  <c:v>40939</c:v>
                </c:pt>
                <c:pt idx="5564">
                  <c:v>40940</c:v>
                </c:pt>
                <c:pt idx="5565">
                  <c:v>40941</c:v>
                </c:pt>
                <c:pt idx="5566">
                  <c:v>40942</c:v>
                </c:pt>
                <c:pt idx="5567">
                  <c:v>40945</c:v>
                </c:pt>
                <c:pt idx="5568">
                  <c:v>40946</c:v>
                </c:pt>
                <c:pt idx="5569">
                  <c:v>40947</c:v>
                </c:pt>
                <c:pt idx="5570">
                  <c:v>40948</c:v>
                </c:pt>
                <c:pt idx="5571">
                  <c:v>40949</c:v>
                </c:pt>
                <c:pt idx="5572">
                  <c:v>40952</c:v>
                </c:pt>
                <c:pt idx="5573">
                  <c:v>40953</c:v>
                </c:pt>
                <c:pt idx="5574">
                  <c:v>40954</c:v>
                </c:pt>
                <c:pt idx="5575">
                  <c:v>40955</c:v>
                </c:pt>
                <c:pt idx="5576">
                  <c:v>40956</c:v>
                </c:pt>
                <c:pt idx="5577">
                  <c:v>40960</c:v>
                </c:pt>
                <c:pt idx="5578">
                  <c:v>40961</c:v>
                </c:pt>
                <c:pt idx="5579">
                  <c:v>40962</c:v>
                </c:pt>
                <c:pt idx="5580">
                  <c:v>40963</c:v>
                </c:pt>
                <c:pt idx="5581">
                  <c:v>40966</c:v>
                </c:pt>
                <c:pt idx="5582">
                  <c:v>40967</c:v>
                </c:pt>
                <c:pt idx="5583">
                  <c:v>40968</c:v>
                </c:pt>
                <c:pt idx="5584">
                  <c:v>40969</c:v>
                </c:pt>
                <c:pt idx="5585">
                  <c:v>40970</c:v>
                </c:pt>
                <c:pt idx="5586">
                  <c:v>40973</c:v>
                </c:pt>
                <c:pt idx="5587">
                  <c:v>40974</c:v>
                </c:pt>
                <c:pt idx="5588">
                  <c:v>40975</c:v>
                </c:pt>
                <c:pt idx="5589">
                  <c:v>40976</c:v>
                </c:pt>
                <c:pt idx="5590">
                  <c:v>40977</c:v>
                </c:pt>
                <c:pt idx="5591">
                  <c:v>40980</c:v>
                </c:pt>
                <c:pt idx="5592">
                  <c:v>40981</c:v>
                </c:pt>
                <c:pt idx="5593">
                  <c:v>40982</c:v>
                </c:pt>
                <c:pt idx="5594">
                  <c:v>40983</c:v>
                </c:pt>
                <c:pt idx="5595">
                  <c:v>40984</c:v>
                </c:pt>
                <c:pt idx="5596">
                  <c:v>40987</c:v>
                </c:pt>
                <c:pt idx="5597">
                  <c:v>40988</c:v>
                </c:pt>
                <c:pt idx="5598">
                  <c:v>40989</c:v>
                </c:pt>
                <c:pt idx="5599">
                  <c:v>40990</c:v>
                </c:pt>
                <c:pt idx="5600">
                  <c:v>40991</c:v>
                </c:pt>
                <c:pt idx="5601">
                  <c:v>40994</c:v>
                </c:pt>
                <c:pt idx="5602">
                  <c:v>40995</c:v>
                </c:pt>
                <c:pt idx="5603">
                  <c:v>40996</c:v>
                </c:pt>
                <c:pt idx="5604">
                  <c:v>40997</c:v>
                </c:pt>
                <c:pt idx="5605">
                  <c:v>40998</c:v>
                </c:pt>
                <c:pt idx="5606">
                  <c:v>41001</c:v>
                </c:pt>
                <c:pt idx="5607">
                  <c:v>41002</c:v>
                </c:pt>
                <c:pt idx="5608">
                  <c:v>41003</c:v>
                </c:pt>
                <c:pt idx="5609">
                  <c:v>41004</c:v>
                </c:pt>
                <c:pt idx="5610">
                  <c:v>41008</c:v>
                </c:pt>
                <c:pt idx="5611">
                  <c:v>41009</c:v>
                </c:pt>
                <c:pt idx="5612">
                  <c:v>41010</c:v>
                </c:pt>
                <c:pt idx="5613">
                  <c:v>41011</c:v>
                </c:pt>
                <c:pt idx="5614">
                  <c:v>41012</c:v>
                </c:pt>
                <c:pt idx="5615">
                  <c:v>41015</c:v>
                </c:pt>
                <c:pt idx="5616">
                  <c:v>41016</c:v>
                </c:pt>
                <c:pt idx="5617">
                  <c:v>41017</c:v>
                </c:pt>
                <c:pt idx="5618">
                  <c:v>41018</c:v>
                </c:pt>
                <c:pt idx="5619">
                  <c:v>41019</c:v>
                </c:pt>
                <c:pt idx="5620">
                  <c:v>41022</c:v>
                </c:pt>
                <c:pt idx="5621">
                  <c:v>41023</c:v>
                </c:pt>
                <c:pt idx="5622">
                  <c:v>41024</c:v>
                </c:pt>
                <c:pt idx="5623">
                  <c:v>41025</c:v>
                </c:pt>
                <c:pt idx="5624">
                  <c:v>41026</c:v>
                </c:pt>
                <c:pt idx="5625">
                  <c:v>41029</c:v>
                </c:pt>
                <c:pt idx="5626">
                  <c:v>41030</c:v>
                </c:pt>
                <c:pt idx="5627">
                  <c:v>41031</c:v>
                </c:pt>
                <c:pt idx="5628">
                  <c:v>41032</c:v>
                </c:pt>
                <c:pt idx="5629">
                  <c:v>41033</c:v>
                </c:pt>
                <c:pt idx="5630">
                  <c:v>41036</c:v>
                </c:pt>
                <c:pt idx="5631">
                  <c:v>41037</c:v>
                </c:pt>
                <c:pt idx="5632">
                  <c:v>41038</c:v>
                </c:pt>
                <c:pt idx="5633">
                  <c:v>41039</c:v>
                </c:pt>
                <c:pt idx="5634">
                  <c:v>41040</c:v>
                </c:pt>
                <c:pt idx="5635">
                  <c:v>41043</c:v>
                </c:pt>
                <c:pt idx="5636">
                  <c:v>41044</c:v>
                </c:pt>
                <c:pt idx="5637">
                  <c:v>41045</c:v>
                </c:pt>
                <c:pt idx="5638">
                  <c:v>41046</c:v>
                </c:pt>
                <c:pt idx="5639">
                  <c:v>41047</c:v>
                </c:pt>
                <c:pt idx="5640">
                  <c:v>41050</c:v>
                </c:pt>
                <c:pt idx="5641">
                  <c:v>41051</c:v>
                </c:pt>
                <c:pt idx="5642">
                  <c:v>41052</c:v>
                </c:pt>
                <c:pt idx="5643">
                  <c:v>41053</c:v>
                </c:pt>
                <c:pt idx="5644">
                  <c:v>41054</c:v>
                </c:pt>
                <c:pt idx="5645">
                  <c:v>41058</c:v>
                </c:pt>
                <c:pt idx="5646">
                  <c:v>41059</c:v>
                </c:pt>
                <c:pt idx="5647">
                  <c:v>41060</c:v>
                </c:pt>
                <c:pt idx="5648">
                  <c:v>41061</c:v>
                </c:pt>
                <c:pt idx="5649">
                  <c:v>41064</c:v>
                </c:pt>
                <c:pt idx="5650">
                  <c:v>41065</c:v>
                </c:pt>
                <c:pt idx="5651">
                  <c:v>41066</c:v>
                </c:pt>
                <c:pt idx="5652">
                  <c:v>41067</c:v>
                </c:pt>
                <c:pt idx="5653">
                  <c:v>41068</c:v>
                </c:pt>
                <c:pt idx="5654">
                  <c:v>41071</c:v>
                </c:pt>
                <c:pt idx="5655">
                  <c:v>41072</c:v>
                </c:pt>
                <c:pt idx="5656">
                  <c:v>41073</c:v>
                </c:pt>
                <c:pt idx="5657">
                  <c:v>41074</c:v>
                </c:pt>
                <c:pt idx="5658">
                  <c:v>41075</c:v>
                </c:pt>
                <c:pt idx="5659">
                  <c:v>41078</c:v>
                </c:pt>
                <c:pt idx="5660">
                  <c:v>41079</c:v>
                </c:pt>
                <c:pt idx="5661">
                  <c:v>41080</c:v>
                </c:pt>
                <c:pt idx="5662">
                  <c:v>41081</c:v>
                </c:pt>
                <c:pt idx="5663">
                  <c:v>41082</c:v>
                </c:pt>
                <c:pt idx="5664">
                  <c:v>41085</c:v>
                </c:pt>
                <c:pt idx="5665">
                  <c:v>41086</c:v>
                </c:pt>
                <c:pt idx="5666">
                  <c:v>41087</c:v>
                </c:pt>
                <c:pt idx="5667">
                  <c:v>41088</c:v>
                </c:pt>
                <c:pt idx="5668">
                  <c:v>41089</c:v>
                </c:pt>
                <c:pt idx="5669">
                  <c:v>41092</c:v>
                </c:pt>
                <c:pt idx="5670">
                  <c:v>41093</c:v>
                </c:pt>
                <c:pt idx="5671">
                  <c:v>41095</c:v>
                </c:pt>
                <c:pt idx="5672">
                  <c:v>41096</c:v>
                </c:pt>
                <c:pt idx="5673">
                  <c:v>41099</c:v>
                </c:pt>
                <c:pt idx="5674">
                  <c:v>41100</c:v>
                </c:pt>
                <c:pt idx="5675">
                  <c:v>41101</c:v>
                </c:pt>
                <c:pt idx="5676">
                  <c:v>41102</c:v>
                </c:pt>
                <c:pt idx="5677">
                  <c:v>41103</c:v>
                </c:pt>
                <c:pt idx="5678">
                  <c:v>41106</c:v>
                </c:pt>
                <c:pt idx="5679">
                  <c:v>41107</c:v>
                </c:pt>
                <c:pt idx="5680">
                  <c:v>41108</c:v>
                </c:pt>
                <c:pt idx="5681">
                  <c:v>41109</c:v>
                </c:pt>
                <c:pt idx="5682">
                  <c:v>41110</c:v>
                </c:pt>
                <c:pt idx="5683">
                  <c:v>41113</c:v>
                </c:pt>
                <c:pt idx="5684">
                  <c:v>41114</c:v>
                </c:pt>
                <c:pt idx="5685">
                  <c:v>41115</c:v>
                </c:pt>
                <c:pt idx="5686">
                  <c:v>41116</c:v>
                </c:pt>
                <c:pt idx="5687">
                  <c:v>41117</c:v>
                </c:pt>
                <c:pt idx="5688">
                  <c:v>41120</c:v>
                </c:pt>
                <c:pt idx="5689">
                  <c:v>41121</c:v>
                </c:pt>
                <c:pt idx="5690">
                  <c:v>41122</c:v>
                </c:pt>
                <c:pt idx="5691">
                  <c:v>41123</c:v>
                </c:pt>
                <c:pt idx="5692">
                  <c:v>41124</c:v>
                </c:pt>
                <c:pt idx="5693">
                  <c:v>41127</c:v>
                </c:pt>
                <c:pt idx="5694">
                  <c:v>41128</c:v>
                </c:pt>
                <c:pt idx="5695">
                  <c:v>41129</c:v>
                </c:pt>
                <c:pt idx="5696">
                  <c:v>41130</c:v>
                </c:pt>
                <c:pt idx="5697">
                  <c:v>41131</c:v>
                </c:pt>
                <c:pt idx="5698">
                  <c:v>41134</c:v>
                </c:pt>
                <c:pt idx="5699">
                  <c:v>41135</c:v>
                </c:pt>
                <c:pt idx="5700">
                  <c:v>41136</c:v>
                </c:pt>
                <c:pt idx="5701">
                  <c:v>41137</c:v>
                </c:pt>
                <c:pt idx="5702">
                  <c:v>41138</c:v>
                </c:pt>
                <c:pt idx="5703">
                  <c:v>41141</c:v>
                </c:pt>
                <c:pt idx="5704">
                  <c:v>41142</c:v>
                </c:pt>
                <c:pt idx="5705">
                  <c:v>41143</c:v>
                </c:pt>
                <c:pt idx="5706">
                  <c:v>41144</c:v>
                </c:pt>
                <c:pt idx="5707">
                  <c:v>41145</c:v>
                </c:pt>
                <c:pt idx="5708">
                  <c:v>41148</c:v>
                </c:pt>
                <c:pt idx="5709">
                  <c:v>41149</c:v>
                </c:pt>
                <c:pt idx="5710">
                  <c:v>41150</c:v>
                </c:pt>
                <c:pt idx="5711">
                  <c:v>41151</c:v>
                </c:pt>
                <c:pt idx="5712">
                  <c:v>41152</c:v>
                </c:pt>
                <c:pt idx="5713">
                  <c:v>41156</c:v>
                </c:pt>
                <c:pt idx="5714">
                  <c:v>41157</c:v>
                </c:pt>
                <c:pt idx="5715">
                  <c:v>41158</c:v>
                </c:pt>
                <c:pt idx="5716">
                  <c:v>41159</c:v>
                </c:pt>
                <c:pt idx="5717">
                  <c:v>41162</c:v>
                </c:pt>
                <c:pt idx="5718">
                  <c:v>41163</c:v>
                </c:pt>
                <c:pt idx="5719">
                  <c:v>41164</c:v>
                </c:pt>
                <c:pt idx="5720">
                  <c:v>41165</c:v>
                </c:pt>
                <c:pt idx="5721">
                  <c:v>41166</c:v>
                </c:pt>
                <c:pt idx="5722">
                  <c:v>41169</c:v>
                </c:pt>
                <c:pt idx="5723">
                  <c:v>41170</c:v>
                </c:pt>
                <c:pt idx="5724">
                  <c:v>41171</c:v>
                </c:pt>
                <c:pt idx="5725">
                  <c:v>41172</c:v>
                </c:pt>
                <c:pt idx="5726">
                  <c:v>41173</c:v>
                </c:pt>
                <c:pt idx="5727">
                  <c:v>41176</c:v>
                </c:pt>
                <c:pt idx="5728">
                  <c:v>41177</c:v>
                </c:pt>
                <c:pt idx="5729">
                  <c:v>41178</c:v>
                </c:pt>
                <c:pt idx="5730">
                  <c:v>41179</c:v>
                </c:pt>
                <c:pt idx="5731">
                  <c:v>41180</c:v>
                </c:pt>
                <c:pt idx="5732">
                  <c:v>41183</c:v>
                </c:pt>
                <c:pt idx="5733">
                  <c:v>41184</c:v>
                </c:pt>
                <c:pt idx="5734">
                  <c:v>41185</c:v>
                </c:pt>
                <c:pt idx="5735">
                  <c:v>41186</c:v>
                </c:pt>
                <c:pt idx="5736">
                  <c:v>41187</c:v>
                </c:pt>
                <c:pt idx="5737">
                  <c:v>41190</c:v>
                </c:pt>
                <c:pt idx="5738">
                  <c:v>41191</c:v>
                </c:pt>
                <c:pt idx="5739">
                  <c:v>41192</c:v>
                </c:pt>
                <c:pt idx="5740">
                  <c:v>41193</c:v>
                </c:pt>
                <c:pt idx="5741">
                  <c:v>41194</c:v>
                </c:pt>
                <c:pt idx="5742">
                  <c:v>41197</c:v>
                </c:pt>
                <c:pt idx="5743">
                  <c:v>41198</c:v>
                </c:pt>
                <c:pt idx="5744">
                  <c:v>41199</c:v>
                </c:pt>
                <c:pt idx="5745">
                  <c:v>41200</c:v>
                </c:pt>
                <c:pt idx="5746">
                  <c:v>41201</c:v>
                </c:pt>
                <c:pt idx="5747">
                  <c:v>41204</c:v>
                </c:pt>
                <c:pt idx="5748">
                  <c:v>41205</c:v>
                </c:pt>
                <c:pt idx="5749">
                  <c:v>41206</c:v>
                </c:pt>
                <c:pt idx="5750">
                  <c:v>41207</c:v>
                </c:pt>
                <c:pt idx="5751">
                  <c:v>41208</c:v>
                </c:pt>
                <c:pt idx="5752">
                  <c:v>41213</c:v>
                </c:pt>
                <c:pt idx="5753">
                  <c:v>41214</c:v>
                </c:pt>
                <c:pt idx="5754">
                  <c:v>41215</c:v>
                </c:pt>
                <c:pt idx="5755">
                  <c:v>41218</c:v>
                </c:pt>
                <c:pt idx="5756">
                  <c:v>41219</c:v>
                </c:pt>
                <c:pt idx="5757">
                  <c:v>41220</c:v>
                </c:pt>
                <c:pt idx="5758">
                  <c:v>41221</c:v>
                </c:pt>
                <c:pt idx="5759">
                  <c:v>41222</c:v>
                </c:pt>
                <c:pt idx="5760">
                  <c:v>41225</c:v>
                </c:pt>
                <c:pt idx="5761">
                  <c:v>41226</c:v>
                </c:pt>
                <c:pt idx="5762">
                  <c:v>41227</c:v>
                </c:pt>
                <c:pt idx="5763">
                  <c:v>41228</c:v>
                </c:pt>
                <c:pt idx="5764">
                  <c:v>41229</c:v>
                </c:pt>
                <c:pt idx="5765">
                  <c:v>41232</c:v>
                </c:pt>
                <c:pt idx="5766">
                  <c:v>41233</c:v>
                </c:pt>
                <c:pt idx="5767">
                  <c:v>41234</c:v>
                </c:pt>
                <c:pt idx="5768">
                  <c:v>41236</c:v>
                </c:pt>
                <c:pt idx="5769">
                  <c:v>41239</c:v>
                </c:pt>
                <c:pt idx="5770">
                  <c:v>41240</c:v>
                </c:pt>
                <c:pt idx="5771">
                  <c:v>41241</c:v>
                </c:pt>
                <c:pt idx="5772">
                  <c:v>41242</c:v>
                </c:pt>
                <c:pt idx="5773">
                  <c:v>41243</c:v>
                </c:pt>
                <c:pt idx="5774">
                  <c:v>41246</c:v>
                </c:pt>
                <c:pt idx="5775">
                  <c:v>41247</c:v>
                </c:pt>
                <c:pt idx="5776">
                  <c:v>41248</c:v>
                </c:pt>
                <c:pt idx="5777">
                  <c:v>41249</c:v>
                </c:pt>
                <c:pt idx="5778">
                  <c:v>41250</c:v>
                </c:pt>
                <c:pt idx="5779">
                  <c:v>41253</c:v>
                </c:pt>
                <c:pt idx="5780">
                  <c:v>41254</c:v>
                </c:pt>
                <c:pt idx="5781">
                  <c:v>41255</c:v>
                </c:pt>
                <c:pt idx="5782">
                  <c:v>41256</c:v>
                </c:pt>
                <c:pt idx="5783">
                  <c:v>41257</c:v>
                </c:pt>
                <c:pt idx="5784">
                  <c:v>41260</c:v>
                </c:pt>
                <c:pt idx="5785">
                  <c:v>41261</c:v>
                </c:pt>
                <c:pt idx="5786">
                  <c:v>41262</c:v>
                </c:pt>
                <c:pt idx="5787">
                  <c:v>41263</c:v>
                </c:pt>
                <c:pt idx="5788">
                  <c:v>41264</c:v>
                </c:pt>
                <c:pt idx="5789">
                  <c:v>41267</c:v>
                </c:pt>
                <c:pt idx="5790">
                  <c:v>41269</c:v>
                </c:pt>
                <c:pt idx="5791">
                  <c:v>41270</c:v>
                </c:pt>
                <c:pt idx="5792">
                  <c:v>41271</c:v>
                </c:pt>
                <c:pt idx="5793">
                  <c:v>41274</c:v>
                </c:pt>
                <c:pt idx="5794">
                  <c:v>41276</c:v>
                </c:pt>
                <c:pt idx="5795">
                  <c:v>41277</c:v>
                </c:pt>
                <c:pt idx="5796">
                  <c:v>41278</c:v>
                </c:pt>
                <c:pt idx="5797">
                  <c:v>41281</c:v>
                </c:pt>
                <c:pt idx="5798">
                  <c:v>41282</c:v>
                </c:pt>
                <c:pt idx="5799">
                  <c:v>41283</c:v>
                </c:pt>
                <c:pt idx="5800">
                  <c:v>41284</c:v>
                </c:pt>
                <c:pt idx="5801">
                  <c:v>41285</c:v>
                </c:pt>
                <c:pt idx="5802">
                  <c:v>41288</c:v>
                </c:pt>
                <c:pt idx="5803">
                  <c:v>41289</c:v>
                </c:pt>
                <c:pt idx="5804">
                  <c:v>41290</c:v>
                </c:pt>
                <c:pt idx="5805">
                  <c:v>41291</c:v>
                </c:pt>
                <c:pt idx="5806">
                  <c:v>41292</c:v>
                </c:pt>
                <c:pt idx="5807">
                  <c:v>41296</c:v>
                </c:pt>
                <c:pt idx="5808">
                  <c:v>41297</c:v>
                </c:pt>
                <c:pt idx="5809">
                  <c:v>41298</c:v>
                </c:pt>
                <c:pt idx="5810">
                  <c:v>41299</c:v>
                </c:pt>
                <c:pt idx="5811">
                  <c:v>41302</c:v>
                </c:pt>
                <c:pt idx="5812">
                  <c:v>41303</c:v>
                </c:pt>
                <c:pt idx="5813">
                  <c:v>41304</c:v>
                </c:pt>
                <c:pt idx="5814">
                  <c:v>41305</c:v>
                </c:pt>
                <c:pt idx="5815">
                  <c:v>41306</c:v>
                </c:pt>
                <c:pt idx="5816">
                  <c:v>41309</c:v>
                </c:pt>
                <c:pt idx="5817">
                  <c:v>41310</c:v>
                </c:pt>
                <c:pt idx="5818">
                  <c:v>41311</c:v>
                </c:pt>
                <c:pt idx="5819">
                  <c:v>41312</c:v>
                </c:pt>
                <c:pt idx="5820">
                  <c:v>41313</c:v>
                </c:pt>
                <c:pt idx="5821">
                  <c:v>41316</c:v>
                </c:pt>
                <c:pt idx="5822">
                  <c:v>41317</c:v>
                </c:pt>
                <c:pt idx="5823">
                  <c:v>41318</c:v>
                </c:pt>
                <c:pt idx="5824">
                  <c:v>41319</c:v>
                </c:pt>
                <c:pt idx="5825">
                  <c:v>41320</c:v>
                </c:pt>
                <c:pt idx="5826">
                  <c:v>41324</c:v>
                </c:pt>
                <c:pt idx="5827">
                  <c:v>41325</c:v>
                </c:pt>
                <c:pt idx="5828">
                  <c:v>41326</c:v>
                </c:pt>
                <c:pt idx="5829">
                  <c:v>41327</c:v>
                </c:pt>
                <c:pt idx="5830">
                  <c:v>41330</c:v>
                </c:pt>
                <c:pt idx="5831">
                  <c:v>41331</c:v>
                </c:pt>
                <c:pt idx="5832">
                  <c:v>41332</c:v>
                </c:pt>
                <c:pt idx="5833">
                  <c:v>41333</c:v>
                </c:pt>
                <c:pt idx="5834">
                  <c:v>41334</c:v>
                </c:pt>
                <c:pt idx="5835">
                  <c:v>41337</c:v>
                </c:pt>
                <c:pt idx="5836">
                  <c:v>41338</c:v>
                </c:pt>
                <c:pt idx="5837">
                  <c:v>41339</c:v>
                </c:pt>
                <c:pt idx="5838">
                  <c:v>41340</c:v>
                </c:pt>
                <c:pt idx="5839">
                  <c:v>41341</c:v>
                </c:pt>
                <c:pt idx="5840">
                  <c:v>41344</c:v>
                </c:pt>
                <c:pt idx="5841">
                  <c:v>41345</c:v>
                </c:pt>
                <c:pt idx="5842">
                  <c:v>41346</c:v>
                </c:pt>
                <c:pt idx="5843">
                  <c:v>41347</c:v>
                </c:pt>
                <c:pt idx="5844">
                  <c:v>41348</c:v>
                </c:pt>
                <c:pt idx="5845">
                  <c:v>41351</c:v>
                </c:pt>
                <c:pt idx="5846">
                  <c:v>41352</c:v>
                </c:pt>
                <c:pt idx="5847">
                  <c:v>41353</c:v>
                </c:pt>
                <c:pt idx="5848">
                  <c:v>41354</c:v>
                </c:pt>
                <c:pt idx="5849">
                  <c:v>41355</c:v>
                </c:pt>
                <c:pt idx="5850">
                  <c:v>41358</c:v>
                </c:pt>
                <c:pt idx="5851">
                  <c:v>41359</c:v>
                </c:pt>
                <c:pt idx="5852">
                  <c:v>41360</c:v>
                </c:pt>
                <c:pt idx="5853">
                  <c:v>41361</c:v>
                </c:pt>
                <c:pt idx="5854">
                  <c:v>41365</c:v>
                </c:pt>
                <c:pt idx="5855">
                  <c:v>41366</c:v>
                </c:pt>
                <c:pt idx="5856">
                  <c:v>41367</c:v>
                </c:pt>
                <c:pt idx="5857">
                  <c:v>41368</c:v>
                </c:pt>
                <c:pt idx="5858">
                  <c:v>41369</c:v>
                </c:pt>
                <c:pt idx="5859">
                  <c:v>41372</c:v>
                </c:pt>
                <c:pt idx="5860">
                  <c:v>41373</c:v>
                </c:pt>
                <c:pt idx="5861">
                  <c:v>41374</c:v>
                </c:pt>
                <c:pt idx="5862">
                  <c:v>41375</c:v>
                </c:pt>
                <c:pt idx="5863">
                  <c:v>41376</c:v>
                </c:pt>
                <c:pt idx="5864">
                  <c:v>41379</c:v>
                </c:pt>
                <c:pt idx="5865">
                  <c:v>41380</c:v>
                </c:pt>
                <c:pt idx="5866">
                  <c:v>41381</c:v>
                </c:pt>
                <c:pt idx="5867">
                  <c:v>41382</c:v>
                </c:pt>
                <c:pt idx="5868">
                  <c:v>41383</c:v>
                </c:pt>
                <c:pt idx="5869">
                  <c:v>41386</c:v>
                </c:pt>
                <c:pt idx="5870">
                  <c:v>41387</c:v>
                </c:pt>
                <c:pt idx="5871">
                  <c:v>41388</c:v>
                </c:pt>
                <c:pt idx="5872">
                  <c:v>41389</c:v>
                </c:pt>
                <c:pt idx="5873">
                  <c:v>41390</c:v>
                </c:pt>
                <c:pt idx="5874">
                  <c:v>41393</c:v>
                </c:pt>
                <c:pt idx="5875">
                  <c:v>41394</c:v>
                </c:pt>
                <c:pt idx="5876">
                  <c:v>41395</c:v>
                </c:pt>
                <c:pt idx="5877">
                  <c:v>41396</c:v>
                </c:pt>
                <c:pt idx="5878">
                  <c:v>41397</c:v>
                </c:pt>
                <c:pt idx="5879">
                  <c:v>41400</c:v>
                </c:pt>
                <c:pt idx="5880">
                  <c:v>41401</c:v>
                </c:pt>
                <c:pt idx="5881">
                  <c:v>41402</c:v>
                </c:pt>
                <c:pt idx="5882">
                  <c:v>41403</c:v>
                </c:pt>
                <c:pt idx="5883">
                  <c:v>41404</c:v>
                </c:pt>
                <c:pt idx="5884">
                  <c:v>41407</c:v>
                </c:pt>
                <c:pt idx="5885">
                  <c:v>41408</c:v>
                </c:pt>
                <c:pt idx="5886">
                  <c:v>41409</c:v>
                </c:pt>
                <c:pt idx="5887">
                  <c:v>41410</c:v>
                </c:pt>
                <c:pt idx="5888">
                  <c:v>41411</c:v>
                </c:pt>
                <c:pt idx="5889">
                  <c:v>41414</c:v>
                </c:pt>
                <c:pt idx="5890">
                  <c:v>41415</c:v>
                </c:pt>
                <c:pt idx="5891">
                  <c:v>41416</c:v>
                </c:pt>
                <c:pt idx="5892">
                  <c:v>41417</c:v>
                </c:pt>
                <c:pt idx="5893">
                  <c:v>41418</c:v>
                </c:pt>
                <c:pt idx="5894">
                  <c:v>41422</c:v>
                </c:pt>
                <c:pt idx="5895">
                  <c:v>41423</c:v>
                </c:pt>
                <c:pt idx="5896">
                  <c:v>41424</c:v>
                </c:pt>
                <c:pt idx="5897">
                  <c:v>41425</c:v>
                </c:pt>
                <c:pt idx="5898">
                  <c:v>41428</c:v>
                </c:pt>
                <c:pt idx="5899">
                  <c:v>41429</c:v>
                </c:pt>
                <c:pt idx="5900">
                  <c:v>41430</c:v>
                </c:pt>
                <c:pt idx="5901">
                  <c:v>41431</c:v>
                </c:pt>
                <c:pt idx="5902">
                  <c:v>41432</c:v>
                </c:pt>
                <c:pt idx="5903">
                  <c:v>41435</c:v>
                </c:pt>
                <c:pt idx="5904">
                  <c:v>41436</c:v>
                </c:pt>
                <c:pt idx="5905">
                  <c:v>41437</c:v>
                </c:pt>
                <c:pt idx="5906">
                  <c:v>41438</c:v>
                </c:pt>
                <c:pt idx="5907">
                  <c:v>41439</c:v>
                </c:pt>
                <c:pt idx="5908">
                  <c:v>41442</c:v>
                </c:pt>
                <c:pt idx="5909">
                  <c:v>41443</c:v>
                </c:pt>
                <c:pt idx="5910">
                  <c:v>41444</c:v>
                </c:pt>
                <c:pt idx="5911">
                  <c:v>41445</c:v>
                </c:pt>
                <c:pt idx="5912">
                  <c:v>41446</c:v>
                </c:pt>
                <c:pt idx="5913">
                  <c:v>41449</c:v>
                </c:pt>
                <c:pt idx="5914">
                  <c:v>41450</c:v>
                </c:pt>
                <c:pt idx="5915">
                  <c:v>41451</c:v>
                </c:pt>
                <c:pt idx="5916">
                  <c:v>41452</c:v>
                </c:pt>
                <c:pt idx="5917">
                  <c:v>41453</c:v>
                </c:pt>
                <c:pt idx="5918">
                  <c:v>41456</c:v>
                </c:pt>
                <c:pt idx="5919">
                  <c:v>41457</c:v>
                </c:pt>
                <c:pt idx="5920">
                  <c:v>41458</c:v>
                </c:pt>
                <c:pt idx="5921">
                  <c:v>41460</c:v>
                </c:pt>
                <c:pt idx="5922">
                  <c:v>41463</c:v>
                </c:pt>
                <c:pt idx="5923">
                  <c:v>41464</c:v>
                </c:pt>
                <c:pt idx="5924">
                  <c:v>41465</c:v>
                </c:pt>
                <c:pt idx="5925">
                  <c:v>41466</c:v>
                </c:pt>
                <c:pt idx="5926">
                  <c:v>41467</c:v>
                </c:pt>
                <c:pt idx="5927">
                  <c:v>41470</c:v>
                </c:pt>
                <c:pt idx="5928">
                  <c:v>41471</c:v>
                </c:pt>
                <c:pt idx="5929">
                  <c:v>41472</c:v>
                </c:pt>
                <c:pt idx="5930">
                  <c:v>41473</c:v>
                </c:pt>
                <c:pt idx="5931">
                  <c:v>41474</c:v>
                </c:pt>
                <c:pt idx="5932">
                  <c:v>41477</c:v>
                </c:pt>
                <c:pt idx="5933">
                  <c:v>41478</c:v>
                </c:pt>
                <c:pt idx="5934">
                  <c:v>41479</c:v>
                </c:pt>
                <c:pt idx="5935">
                  <c:v>41480</c:v>
                </c:pt>
                <c:pt idx="5936">
                  <c:v>41481</c:v>
                </c:pt>
                <c:pt idx="5937">
                  <c:v>41484</c:v>
                </c:pt>
                <c:pt idx="5938">
                  <c:v>41485</c:v>
                </c:pt>
                <c:pt idx="5939">
                  <c:v>41486</c:v>
                </c:pt>
                <c:pt idx="5940">
                  <c:v>41487</c:v>
                </c:pt>
                <c:pt idx="5941">
                  <c:v>41488</c:v>
                </c:pt>
                <c:pt idx="5942">
                  <c:v>41491</c:v>
                </c:pt>
                <c:pt idx="5943">
                  <c:v>41492</c:v>
                </c:pt>
                <c:pt idx="5944">
                  <c:v>41493</c:v>
                </c:pt>
                <c:pt idx="5945">
                  <c:v>41494</c:v>
                </c:pt>
                <c:pt idx="5946">
                  <c:v>41495</c:v>
                </c:pt>
                <c:pt idx="5947">
                  <c:v>41498</c:v>
                </c:pt>
                <c:pt idx="5948">
                  <c:v>41499</c:v>
                </c:pt>
                <c:pt idx="5949">
                  <c:v>41500</c:v>
                </c:pt>
                <c:pt idx="5950">
                  <c:v>41501</c:v>
                </c:pt>
                <c:pt idx="5951">
                  <c:v>41502</c:v>
                </c:pt>
                <c:pt idx="5952">
                  <c:v>41505</c:v>
                </c:pt>
                <c:pt idx="5953">
                  <c:v>41506</c:v>
                </c:pt>
                <c:pt idx="5954">
                  <c:v>41507</c:v>
                </c:pt>
                <c:pt idx="5955">
                  <c:v>41508</c:v>
                </c:pt>
                <c:pt idx="5956">
                  <c:v>41509</c:v>
                </c:pt>
                <c:pt idx="5957">
                  <c:v>41512</c:v>
                </c:pt>
                <c:pt idx="5958">
                  <c:v>41513</c:v>
                </c:pt>
                <c:pt idx="5959">
                  <c:v>41514</c:v>
                </c:pt>
                <c:pt idx="5960">
                  <c:v>41515</c:v>
                </c:pt>
                <c:pt idx="5961">
                  <c:v>41516</c:v>
                </c:pt>
                <c:pt idx="5962">
                  <c:v>41520</c:v>
                </c:pt>
                <c:pt idx="5963">
                  <c:v>41521</c:v>
                </c:pt>
                <c:pt idx="5964">
                  <c:v>41522</c:v>
                </c:pt>
                <c:pt idx="5965">
                  <c:v>41523</c:v>
                </c:pt>
                <c:pt idx="5966">
                  <c:v>41526</c:v>
                </c:pt>
                <c:pt idx="5967">
                  <c:v>41527</c:v>
                </c:pt>
                <c:pt idx="5968">
                  <c:v>41528</c:v>
                </c:pt>
                <c:pt idx="5969">
                  <c:v>41529</c:v>
                </c:pt>
                <c:pt idx="5970">
                  <c:v>41530</c:v>
                </c:pt>
                <c:pt idx="5971">
                  <c:v>41533</c:v>
                </c:pt>
                <c:pt idx="5972">
                  <c:v>41534</c:v>
                </c:pt>
                <c:pt idx="5973">
                  <c:v>41535</c:v>
                </c:pt>
                <c:pt idx="5974">
                  <c:v>41536</c:v>
                </c:pt>
                <c:pt idx="5975">
                  <c:v>41537</c:v>
                </c:pt>
                <c:pt idx="5976">
                  <c:v>41540</c:v>
                </c:pt>
                <c:pt idx="5977">
                  <c:v>41541</c:v>
                </c:pt>
                <c:pt idx="5978">
                  <c:v>41542</c:v>
                </c:pt>
                <c:pt idx="5979">
                  <c:v>41543</c:v>
                </c:pt>
                <c:pt idx="5980">
                  <c:v>41544</c:v>
                </c:pt>
                <c:pt idx="5981">
                  <c:v>41547</c:v>
                </c:pt>
                <c:pt idx="5982">
                  <c:v>41548</c:v>
                </c:pt>
                <c:pt idx="5983">
                  <c:v>41549</c:v>
                </c:pt>
                <c:pt idx="5984">
                  <c:v>41550</c:v>
                </c:pt>
                <c:pt idx="5985">
                  <c:v>41551</c:v>
                </c:pt>
                <c:pt idx="5986">
                  <c:v>41554</c:v>
                </c:pt>
                <c:pt idx="5987">
                  <c:v>41555</c:v>
                </c:pt>
                <c:pt idx="5988">
                  <c:v>41556</c:v>
                </c:pt>
                <c:pt idx="5989">
                  <c:v>41557</c:v>
                </c:pt>
                <c:pt idx="5990">
                  <c:v>41558</c:v>
                </c:pt>
                <c:pt idx="5991">
                  <c:v>41561</c:v>
                </c:pt>
                <c:pt idx="5992">
                  <c:v>41562</c:v>
                </c:pt>
                <c:pt idx="5993">
                  <c:v>41563</c:v>
                </c:pt>
                <c:pt idx="5994">
                  <c:v>41564</c:v>
                </c:pt>
                <c:pt idx="5995">
                  <c:v>41565</c:v>
                </c:pt>
                <c:pt idx="5996">
                  <c:v>41568</c:v>
                </c:pt>
                <c:pt idx="5997">
                  <c:v>41569</c:v>
                </c:pt>
                <c:pt idx="5998">
                  <c:v>41570</c:v>
                </c:pt>
                <c:pt idx="5999">
                  <c:v>41571</c:v>
                </c:pt>
                <c:pt idx="6000">
                  <c:v>41572</c:v>
                </c:pt>
                <c:pt idx="6001">
                  <c:v>41575</c:v>
                </c:pt>
                <c:pt idx="6002">
                  <c:v>41576</c:v>
                </c:pt>
                <c:pt idx="6003">
                  <c:v>41577</c:v>
                </c:pt>
                <c:pt idx="6004">
                  <c:v>41578</c:v>
                </c:pt>
                <c:pt idx="6005">
                  <c:v>41579</c:v>
                </c:pt>
                <c:pt idx="6006">
                  <c:v>41582</c:v>
                </c:pt>
                <c:pt idx="6007">
                  <c:v>41583</c:v>
                </c:pt>
                <c:pt idx="6008">
                  <c:v>41584</c:v>
                </c:pt>
                <c:pt idx="6009">
                  <c:v>41585</c:v>
                </c:pt>
                <c:pt idx="6010">
                  <c:v>41586</c:v>
                </c:pt>
                <c:pt idx="6011">
                  <c:v>41589</c:v>
                </c:pt>
                <c:pt idx="6012">
                  <c:v>41590</c:v>
                </c:pt>
                <c:pt idx="6013">
                  <c:v>41591</c:v>
                </c:pt>
                <c:pt idx="6014">
                  <c:v>41592</c:v>
                </c:pt>
                <c:pt idx="6015">
                  <c:v>41593</c:v>
                </c:pt>
                <c:pt idx="6016">
                  <c:v>41596</c:v>
                </c:pt>
                <c:pt idx="6017">
                  <c:v>41597</c:v>
                </c:pt>
                <c:pt idx="6018">
                  <c:v>41598</c:v>
                </c:pt>
                <c:pt idx="6019">
                  <c:v>41599</c:v>
                </c:pt>
                <c:pt idx="6020">
                  <c:v>41600</c:v>
                </c:pt>
                <c:pt idx="6021">
                  <c:v>41603</c:v>
                </c:pt>
                <c:pt idx="6022">
                  <c:v>41604</c:v>
                </c:pt>
                <c:pt idx="6023">
                  <c:v>41605</c:v>
                </c:pt>
                <c:pt idx="6024">
                  <c:v>41607</c:v>
                </c:pt>
                <c:pt idx="6025">
                  <c:v>41610</c:v>
                </c:pt>
                <c:pt idx="6026">
                  <c:v>41611</c:v>
                </c:pt>
                <c:pt idx="6027">
                  <c:v>41612</c:v>
                </c:pt>
                <c:pt idx="6028">
                  <c:v>41613</c:v>
                </c:pt>
                <c:pt idx="6029">
                  <c:v>41614</c:v>
                </c:pt>
                <c:pt idx="6030">
                  <c:v>41617</c:v>
                </c:pt>
                <c:pt idx="6031">
                  <c:v>41618</c:v>
                </c:pt>
                <c:pt idx="6032">
                  <c:v>41619</c:v>
                </c:pt>
                <c:pt idx="6033">
                  <c:v>41620</c:v>
                </c:pt>
                <c:pt idx="6034">
                  <c:v>41621</c:v>
                </c:pt>
                <c:pt idx="6035">
                  <c:v>41624</c:v>
                </c:pt>
                <c:pt idx="6036">
                  <c:v>41625</c:v>
                </c:pt>
                <c:pt idx="6037">
                  <c:v>41626</c:v>
                </c:pt>
                <c:pt idx="6038">
                  <c:v>41627</c:v>
                </c:pt>
                <c:pt idx="6039">
                  <c:v>41628</c:v>
                </c:pt>
                <c:pt idx="6040">
                  <c:v>41631</c:v>
                </c:pt>
                <c:pt idx="6041">
                  <c:v>41632</c:v>
                </c:pt>
                <c:pt idx="6042">
                  <c:v>41634</c:v>
                </c:pt>
                <c:pt idx="6043">
                  <c:v>41635</c:v>
                </c:pt>
                <c:pt idx="6044">
                  <c:v>41638</c:v>
                </c:pt>
                <c:pt idx="6045">
                  <c:v>41639</c:v>
                </c:pt>
                <c:pt idx="6046">
                  <c:v>41641</c:v>
                </c:pt>
                <c:pt idx="6047">
                  <c:v>41642</c:v>
                </c:pt>
                <c:pt idx="6048">
                  <c:v>41645</c:v>
                </c:pt>
                <c:pt idx="6049">
                  <c:v>41646</c:v>
                </c:pt>
                <c:pt idx="6050">
                  <c:v>41647</c:v>
                </c:pt>
                <c:pt idx="6051">
                  <c:v>41648</c:v>
                </c:pt>
                <c:pt idx="6052">
                  <c:v>41649</c:v>
                </c:pt>
                <c:pt idx="6053">
                  <c:v>41652</c:v>
                </c:pt>
                <c:pt idx="6054">
                  <c:v>41653</c:v>
                </c:pt>
                <c:pt idx="6055">
                  <c:v>41654</c:v>
                </c:pt>
                <c:pt idx="6056">
                  <c:v>41655</c:v>
                </c:pt>
                <c:pt idx="6057">
                  <c:v>41656</c:v>
                </c:pt>
                <c:pt idx="6058">
                  <c:v>41660</c:v>
                </c:pt>
                <c:pt idx="6059">
                  <c:v>41661</c:v>
                </c:pt>
                <c:pt idx="6060">
                  <c:v>41662</c:v>
                </c:pt>
                <c:pt idx="6061">
                  <c:v>41663</c:v>
                </c:pt>
                <c:pt idx="6062">
                  <c:v>41666</c:v>
                </c:pt>
                <c:pt idx="6063">
                  <c:v>41667</c:v>
                </c:pt>
                <c:pt idx="6064">
                  <c:v>41668</c:v>
                </c:pt>
                <c:pt idx="6065">
                  <c:v>41669</c:v>
                </c:pt>
                <c:pt idx="6066">
                  <c:v>41670</c:v>
                </c:pt>
                <c:pt idx="6067">
                  <c:v>41673</c:v>
                </c:pt>
                <c:pt idx="6068">
                  <c:v>41674</c:v>
                </c:pt>
                <c:pt idx="6069">
                  <c:v>41675</c:v>
                </c:pt>
                <c:pt idx="6070">
                  <c:v>41676</c:v>
                </c:pt>
                <c:pt idx="6071">
                  <c:v>41677</c:v>
                </c:pt>
                <c:pt idx="6072">
                  <c:v>41680</c:v>
                </c:pt>
                <c:pt idx="6073">
                  <c:v>41681</c:v>
                </c:pt>
                <c:pt idx="6074">
                  <c:v>41682</c:v>
                </c:pt>
                <c:pt idx="6075">
                  <c:v>41683</c:v>
                </c:pt>
                <c:pt idx="6076">
                  <c:v>41684</c:v>
                </c:pt>
                <c:pt idx="6077">
                  <c:v>41688</c:v>
                </c:pt>
                <c:pt idx="6078">
                  <c:v>41689</c:v>
                </c:pt>
                <c:pt idx="6079">
                  <c:v>41690</c:v>
                </c:pt>
                <c:pt idx="6080">
                  <c:v>41691</c:v>
                </c:pt>
                <c:pt idx="6081">
                  <c:v>41694</c:v>
                </c:pt>
                <c:pt idx="6082">
                  <c:v>41695</c:v>
                </c:pt>
                <c:pt idx="6083">
                  <c:v>41696</c:v>
                </c:pt>
                <c:pt idx="6084">
                  <c:v>41697</c:v>
                </c:pt>
                <c:pt idx="6085">
                  <c:v>41698</c:v>
                </c:pt>
                <c:pt idx="6086">
                  <c:v>41701</c:v>
                </c:pt>
                <c:pt idx="6087">
                  <c:v>41702</c:v>
                </c:pt>
                <c:pt idx="6088">
                  <c:v>41703</c:v>
                </c:pt>
                <c:pt idx="6089">
                  <c:v>41704</c:v>
                </c:pt>
                <c:pt idx="6090">
                  <c:v>41705</c:v>
                </c:pt>
                <c:pt idx="6091">
                  <c:v>41708</c:v>
                </c:pt>
                <c:pt idx="6092">
                  <c:v>41709</c:v>
                </c:pt>
                <c:pt idx="6093">
                  <c:v>41710</c:v>
                </c:pt>
                <c:pt idx="6094">
                  <c:v>41711</c:v>
                </c:pt>
                <c:pt idx="6095">
                  <c:v>41712</c:v>
                </c:pt>
                <c:pt idx="6096">
                  <c:v>41715</c:v>
                </c:pt>
                <c:pt idx="6097">
                  <c:v>41716</c:v>
                </c:pt>
                <c:pt idx="6098">
                  <c:v>41717</c:v>
                </c:pt>
                <c:pt idx="6099">
                  <c:v>41718</c:v>
                </c:pt>
                <c:pt idx="6100">
                  <c:v>41719</c:v>
                </c:pt>
                <c:pt idx="6101">
                  <c:v>41722</c:v>
                </c:pt>
                <c:pt idx="6102">
                  <c:v>41723</c:v>
                </c:pt>
                <c:pt idx="6103">
                  <c:v>41724</c:v>
                </c:pt>
                <c:pt idx="6104">
                  <c:v>41725</c:v>
                </c:pt>
                <c:pt idx="6105">
                  <c:v>41726</c:v>
                </c:pt>
                <c:pt idx="6106">
                  <c:v>41729</c:v>
                </c:pt>
                <c:pt idx="6107">
                  <c:v>41730</c:v>
                </c:pt>
                <c:pt idx="6108">
                  <c:v>41731</c:v>
                </c:pt>
                <c:pt idx="6109">
                  <c:v>41732</c:v>
                </c:pt>
                <c:pt idx="6110">
                  <c:v>41733</c:v>
                </c:pt>
                <c:pt idx="6111">
                  <c:v>41736</c:v>
                </c:pt>
                <c:pt idx="6112">
                  <c:v>41737</c:v>
                </c:pt>
                <c:pt idx="6113">
                  <c:v>41738</c:v>
                </c:pt>
                <c:pt idx="6114">
                  <c:v>41739</c:v>
                </c:pt>
                <c:pt idx="6115">
                  <c:v>41740</c:v>
                </c:pt>
                <c:pt idx="6116">
                  <c:v>41743</c:v>
                </c:pt>
                <c:pt idx="6117">
                  <c:v>41744</c:v>
                </c:pt>
                <c:pt idx="6118">
                  <c:v>41745</c:v>
                </c:pt>
                <c:pt idx="6119">
                  <c:v>41746</c:v>
                </c:pt>
                <c:pt idx="6120">
                  <c:v>41750</c:v>
                </c:pt>
                <c:pt idx="6121">
                  <c:v>41751</c:v>
                </c:pt>
                <c:pt idx="6122">
                  <c:v>41752</c:v>
                </c:pt>
                <c:pt idx="6123">
                  <c:v>41753</c:v>
                </c:pt>
                <c:pt idx="6124">
                  <c:v>41754</c:v>
                </c:pt>
                <c:pt idx="6125">
                  <c:v>41757</c:v>
                </c:pt>
                <c:pt idx="6126">
                  <c:v>41758</c:v>
                </c:pt>
                <c:pt idx="6127">
                  <c:v>41759</c:v>
                </c:pt>
                <c:pt idx="6128">
                  <c:v>41760</c:v>
                </c:pt>
                <c:pt idx="6129">
                  <c:v>41761</c:v>
                </c:pt>
                <c:pt idx="6130">
                  <c:v>41764</c:v>
                </c:pt>
                <c:pt idx="6131">
                  <c:v>41765</c:v>
                </c:pt>
                <c:pt idx="6132">
                  <c:v>41766</c:v>
                </c:pt>
                <c:pt idx="6133">
                  <c:v>41767</c:v>
                </c:pt>
                <c:pt idx="6134">
                  <c:v>41768</c:v>
                </c:pt>
                <c:pt idx="6135">
                  <c:v>41771</c:v>
                </c:pt>
                <c:pt idx="6136">
                  <c:v>41772</c:v>
                </c:pt>
                <c:pt idx="6137">
                  <c:v>41773</c:v>
                </c:pt>
                <c:pt idx="6138">
                  <c:v>41774</c:v>
                </c:pt>
                <c:pt idx="6139">
                  <c:v>41775</c:v>
                </c:pt>
                <c:pt idx="6140">
                  <c:v>41778</c:v>
                </c:pt>
                <c:pt idx="6141">
                  <c:v>41779</c:v>
                </c:pt>
                <c:pt idx="6142">
                  <c:v>41780</c:v>
                </c:pt>
                <c:pt idx="6143">
                  <c:v>41781</c:v>
                </c:pt>
                <c:pt idx="6144">
                  <c:v>41782</c:v>
                </c:pt>
                <c:pt idx="6145">
                  <c:v>41786</c:v>
                </c:pt>
                <c:pt idx="6146">
                  <c:v>41787</c:v>
                </c:pt>
                <c:pt idx="6147">
                  <c:v>41788</c:v>
                </c:pt>
                <c:pt idx="6148">
                  <c:v>41789</c:v>
                </c:pt>
                <c:pt idx="6149">
                  <c:v>41792</c:v>
                </c:pt>
                <c:pt idx="6150">
                  <c:v>41793</c:v>
                </c:pt>
                <c:pt idx="6151">
                  <c:v>41794</c:v>
                </c:pt>
                <c:pt idx="6152">
                  <c:v>41795</c:v>
                </c:pt>
                <c:pt idx="6153">
                  <c:v>41796</c:v>
                </c:pt>
                <c:pt idx="6154">
                  <c:v>41799</c:v>
                </c:pt>
                <c:pt idx="6155">
                  <c:v>41800</c:v>
                </c:pt>
                <c:pt idx="6156">
                  <c:v>41801</c:v>
                </c:pt>
                <c:pt idx="6157">
                  <c:v>41802</c:v>
                </c:pt>
                <c:pt idx="6158">
                  <c:v>41803</c:v>
                </c:pt>
                <c:pt idx="6159">
                  <c:v>41806</c:v>
                </c:pt>
                <c:pt idx="6160">
                  <c:v>41807</c:v>
                </c:pt>
                <c:pt idx="6161">
                  <c:v>41808</c:v>
                </c:pt>
                <c:pt idx="6162">
                  <c:v>41809</c:v>
                </c:pt>
                <c:pt idx="6163">
                  <c:v>41810</c:v>
                </c:pt>
                <c:pt idx="6164">
                  <c:v>41813</c:v>
                </c:pt>
                <c:pt idx="6165">
                  <c:v>41814</c:v>
                </c:pt>
                <c:pt idx="6166">
                  <c:v>41815</c:v>
                </c:pt>
                <c:pt idx="6167">
                  <c:v>41816</c:v>
                </c:pt>
                <c:pt idx="6168">
                  <c:v>41817</c:v>
                </c:pt>
                <c:pt idx="6169">
                  <c:v>41820</c:v>
                </c:pt>
                <c:pt idx="6170">
                  <c:v>41821</c:v>
                </c:pt>
                <c:pt idx="6171">
                  <c:v>41822</c:v>
                </c:pt>
                <c:pt idx="6172">
                  <c:v>41823</c:v>
                </c:pt>
                <c:pt idx="6173">
                  <c:v>41827</c:v>
                </c:pt>
                <c:pt idx="6174">
                  <c:v>41828</c:v>
                </c:pt>
                <c:pt idx="6175">
                  <c:v>41829</c:v>
                </c:pt>
                <c:pt idx="6176">
                  <c:v>41830</c:v>
                </c:pt>
                <c:pt idx="6177">
                  <c:v>41831</c:v>
                </c:pt>
                <c:pt idx="6178">
                  <c:v>41834</c:v>
                </c:pt>
                <c:pt idx="6179">
                  <c:v>41835</c:v>
                </c:pt>
                <c:pt idx="6180">
                  <c:v>41836</c:v>
                </c:pt>
                <c:pt idx="6181">
                  <c:v>41837</c:v>
                </c:pt>
                <c:pt idx="6182">
                  <c:v>41838</c:v>
                </c:pt>
                <c:pt idx="6183">
                  <c:v>41841</c:v>
                </c:pt>
                <c:pt idx="6184">
                  <c:v>41842</c:v>
                </c:pt>
                <c:pt idx="6185">
                  <c:v>41843</c:v>
                </c:pt>
                <c:pt idx="6186">
                  <c:v>41844</c:v>
                </c:pt>
                <c:pt idx="6187">
                  <c:v>41845</c:v>
                </c:pt>
                <c:pt idx="6188">
                  <c:v>41848</c:v>
                </c:pt>
                <c:pt idx="6189">
                  <c:v>41849</c:v>
                </c:pt>
                <c:pt idx="6190">
                  <c:v>41850</c:v>
                </c:pt>
                <c:pt idx="6191">
                  <c:v>41851</c:v>
                </c:pt>
                <c:pt idx="6192">
                  <c:v>41852</c:v>
                </c:pt>
                <c:pt idx="6193">
                  <c:v>41855</c:v>
                </c:pt>
                <c:pt idx="6194">
                  <c:v>41856</c:v>
                </c:pt>
                <c:pt idx="6195">
                  <c:v>41857</c:v>
                </c:pt>
                <c:pt idx="6196">
                  <c:v>41858</c:v>
                </c:pt>
                <c:pt idx="6197">
                  <c:v>41859</c:v>
                </c:pt>
                <c:pt idx="6198">
                  <c:v>41862</c:v>
                </c:pt>
                <c:pt idx="6199">
                  <c:v>41863</c:v>
                </c:pt>
                <c:pt idx="6200">
                  <c:v>41864</c:v>
                </c:pt>
                <c:pt idx="6201">
                  <c:v>41865</c:v>
                </c:pt>
                <c:pt idx="6202">
                  <c:v>41866</c:v>
                </c:pt>
                <c:pt idx="6203">
                  <c:v>41869</c:v>
                </c:pt>
                <c:pt idx="6204">
                  <c:v>41870</c:v>
                </c:pt>
                <c:pt idx="6205">
                  <c:v>41871</c:v>
                </c:pt>
                <c:pt idx="6206">
                  <c:v>41872</c:v>
                </c:pt>
                <c:pt idx="6207">
                  <c:v>41873</c:v>
                </c:pt>
                <c:pt idx="6208">
                  <c:v>41876</c:v>
                </c:pt>
                <c:pt idx="6209">
                  <c:v>41877</c:v>
                </c:pt>
                <c:pt idx="6210">
                  <c:v>41878</c:v>
                </c:pt>
                <c:pt idx="6211">
                  <c:v>41879</c:v>
                </c:pt>
                <c:pt idx="6212">
                  <c:v>41880</c:v>
                </c:pt>
                <c:pt idx="6213">
                  <c:v>41884</c:v>
                </c:pt>
                <c:pt idx="6214">
                  <c:v>41885</c:v>
                </c:pt>
                <c:pt idx="6215">
                  <c:v>41886</c:v>
                </c:pt>
                <c:pt idx="6216">
                  <c:v>41887</c:v>
                </c:pt>
                <c:pt idx="6217">
                  <c:v>41890</c:v>
                </c:pt>
                <c:pt idx="6218">
                  <c:v>41891</c:v>
                </c:pt>
                <c:pt idx="6219">
                  <c:v>41892</c:v>
                </c:pt>
                <c:pt idx="6220">
                  <c:v>41893</c:v>
                </c:pt>
                <c:pt idx="6221">
                  <c:v>41894</c:v>
                </c:pt>
                <c:pt idx="6222">
                  <c:v>41897</c:v>
                </c:pt>
                <c:pt idx="6223">
                  <c:v>41898</c:v>
                </c:pt>
                <c:pt idx="6224">
                  <c:v>41899</c:v>
                </c:pt>
                <c:pt idx="6225">
                  <c:v>41900</c:v>
                </c:pt>
                <c:pt idx="6226">
                  <c:v>41901</c:v>
                </c:pt>
                <c:pt idx="6227">
                  <c:v>41904</c:v>
                </c:pt>
                <c:pt idx="6228">
                  <c:v>41905</c:v>
                </c:pt>
                <c:pt idx="6229">
                  <c:v>41906</c:v>
                </c:pt>
                <c:pt idx="6230">
                  <c:v>41907</c:v>
                </c:pt>
                <c:pt idx="6231">
                  <c:v>41908</c:v>
                </c:pt>
                <c:pt idx="6232">
                  <c:v>41911</c:v>
                </c:pt>
                <c:pt idx="6233">
                  <c:v>41912</c:v>
                </c:pt>
                <c:pt idx="6234">
                  <c:v>41913</c:v>
                </c:pt>
                <c:pt idx="6235">
                  <c:v>41914</c:v>
                </c:pt>
                <c:pt idx="6236">
                  <c:v>41915</c:v>
                </c:pt>
                <c:pt idx="6237">
                  <c:v>41918</c:v>
                </c:pt>
                <c:pt idx="6238">
                  <c:v>41919</c:v>
                </c:pt>
                <c:pt idx="6239">
                  <c:v>41920</c:v>
                </c:pt>
                <c:pt idx="6240">
                  <c:v>41921</c:v>
                </c:pt>
                <c:pt idx="6241">
                  <c:v>41922</c:v>
                </c:pt>
                <c:pt idx="6242">
                  <c:v>41925</c:v>
                </c:pt>
                <c:pt idx="6243">
                  <c:v>41926</c:v>
                </c:pt>
                <c:pt idx="6244">
                  <c:v>41927</c:v>
                </c:pt>
                <c:pt idx="6245">
                  <c:v>41928</c:v>
                </c:pt>
                <c:pt idx="6246">
                  <c:v>41929</c:v>
                </c:pt>
                <c:pt idx="6247">
                  <c:v>41932</c:v>
                </c:pt>
                <c:pt idx="6248">
                  <c:v>41933</c:v>
                </c:pt>
                <c:pt idx="6249">
                  <c:v>41934</c:v>
                </c:pt>
                <c:pt idx="6250">
                  <c:v>41935</c:v>
                </c:pt>
                <c:pt idx="6251">
                  <c:v>41936</c:v>
                </c:pt>
                <c:pt idx="6252">
                  <c:v>41939</c:v>
                </c:pt>
                <c:pt idx="6253">
                  <c:v>41940</c:v>
                </c:pt>
                <c:pt idx="6254">
                  <c:v>41941</c:v>
                </c:pt>
                <c:pt idx="6255">
                  <c:v>41942</c:v>
                </c:pt>
                <c:pt idx="6256">
                  <c:v>41943</c:v>
                </c:pt>
                <c:pt idx="6257">
                  <c:v>41946</c:v>
                </c:pt>
                <c:pt idx="6258">
                  <c:v>41947</c:v>
                </c:pt>
                <c:pt idx="6259">
                  <c:v>41948</c:v>
                </c:pt>
                <c:pt idx="6260">
                  <c:v>41949</c:v>
                </c:pt>
                <c:pt idx="6261">
                  <c:v>41950</c:v>
                </c:pt>
                <c:pt idx="6262">
                  <c:v>41953</c:v>
                </c:pt>
                <c:pt idx="6263">
                  <c:v>41954</c:v>
                </c:pt>
                <c:pt idx="6264">
                  <c:v>41955</c:v>
                </c:pt>
                <c:pt idx="6265">
                  <c:v>41956</c:v>
                </c:pt>
                <c:pt idx="6266">
                  <c:v>41957</c:v>
                </c:pt>
                <c:pt idx="6267">
                  <c:v>41960</c:v>
                </c:pt>
                <c:pt idx="6268">
                  <c:v>41961</c:v>
                </c:pt>
                <c:pt idx="6269">
                  <c:v>41962</c:v>
                </c:pt>
                <c:pt idx="6270">
                  <c:v>41963</c:v>
                </c:pt>
                <c:pt idx="6271">
                  <c:v>41964</c:v>
                </c:pt>
                <c:pt idx="6272">
                  <c:v>41967</c:v>
                </c:pt>
                <c:pt idx="6273">
                  <c:v>41968</c:v>
                </c:pt>
                <c:pt idx="6274">
                  <c:v>41969</c:v>
                </c:pt>
                <c:pt idx="6275">
                  <c:v>41971</c:v>
                </c:pt>
                <c:pt idx="6276">
                  <c:v>41974</c:v>
                </c:pt>
                <c:pt idx="6277">
                  <c:v>41975</c:v>
                </c:pt>
                <c:pt idx="6278">
                  <c:v>41976</c:v>
                </c:pt>
                <c:pt idx="6279">
                  <c:v>41977</c:v>
                </c:pt>
                <c:pt idx="6280">
                  <c:v>41978</c:v>
                </c:pt>
                <c:pt idx="6281">
                  <c:v>41981</c:v>
                </c:pt>
                <c:pt idx="6282">
                  <c:v>41982</c:v>
                </c:pt>
                <c:pt idx="6283">
                  <c:v>41983</c:v>
                </c:pt>
                <c:pt idx="6284">
                  <c:v>41984</c:v>
                </c:pt>
                <c:pt idx="6285">
                  <c:v>41985</c:v>
                </c:pt>
                <c:pt idx="6286">
                  <c:v>41988</c:v>
                </c:pt>
                <c:pt idx="6287">
                  <c:v>41989</c:v>
                </c:pt>
                <c:pt idx="6288">
                  <c:v>41990</c:v>
                </c:pt>
                <c:pt idx="6289">
                  <c:v>41991</c:v>
                </c:pt>
                <c:pt idx="6290">
                  <c:v>41992</c:v>
                </c:pt>
                <c:pt idx="6291">
                  <c:v>41995</c:v>
                </c:pt>
                <c:pt idx="6292">
                  <c:v>41996</c:v>
                </c:pt>
                <c:pt idx="6293">
                  <c:v>41997</c:v>
                </c:pt>
                <c:pt idx="6294">
                  <c:v>41999</c:v>
                </c:pt>
                <c:pt idx="6295">
                  <c:v>42002</c:v>
                </c:pt>
                <c:pt idx="6296">
                  <c:v>42003</c:v>
                </c:pt>
                <c:pt idx="6297">
                  <c:v>42004</c:v>
                </c:pt>
                <c:pt idx="6298">
                  <c:v>42006</c:v>
                </c:pt>
                <c:pt idx="6299">
                  <c:v>42009</c:v>
                </c:pt>
                <c:pt idx="6300">
                  <c:v>42010</c:v>
                </c:pt>
                <c:pt idx="6301">
                  <c:v>42011</c:v>
                </c:pt>
                <c:pt idx="6302">
                  <c:v>42012</c:v>
                </c:pt>
                <c:pt idx="6303">
                  <c:v>42013</c:v>
                </c:pt>
                <c:pt idx="6304">
                  <c:v>42016</c:v>
                </c:pt>
                <c:pt idx="6305">
                  <c:v>42017</c:v>
                </c:pt>
                <c:pt idx="6306">
                  <c:v>42018</c:v>
                </c:pt>
                <c:pt idx="6307">
                  <c:v>42019</c:v>
                </c:pt>
                <c:pt idx="6308">
                  <c:v>42020</c:v>
                </c:pt>
                <c:pt idx="6309">
                  <c:v>42024</c:v>
                </c:pt>
                <c:pt idx="6310">
                  <c:v>42025</c:v>
                </c:pt>
                <c:pt idx="6311">
                  <c:v>42026</c:v>
                </c:pt>
                <c:pt idx="6312">
                  <c:v>42027</c:v>
                </c:pt>
                <c:pt idx="6313">
                  <c:v>42030</c:v>
                </c:pt>
                <c:pt idx="6314">
                  <c:v>42031</c:v>
                </c:pt>
                <c:pt idx="6315">
                  <c:v>42032</c:v>
                </c:pt>
                <c:pt idx="6316">
                  <c:v>42033</c:v>
                </c:pt>
                <c:pt idx="6317">
                  <c:v>42034</c:v>
                </c:pt>
                <c:pt idx="6318">
                  <c:v>42037</c:v>
                </c:pt>
                <c:pt idx="6319">
                  <c:v>42038</c:v>
                </c:pt>
                <c:pt idx="6320">
                  <c:v>42039</c:v>
                </c:pt>
                <c:pt idx="6321">
                  <c:v>42040</c:v>
                </c:pt>
                <c:pt idx="6322">
                  <c:v>42041</c:v>
                </c:pt>
                <c:pt idx="6323">
                  <c:v>42044</c:v>
                </c:pt>
                <c:pt idx="6324">
                  <c:v>42045</c:v>
                </c:pt>
                <c:pt idx="6325">
                  <c:v>42046</c:v>
                </c:pt>
                <c:pt idx="6326">
                  <c:v>42047</c:v>
                </c:pt>
                <c:pt idx="6327">
                  <c:v>42048</c:v>
                </c:pt>
                <c:pt idx="6328">
                  <c:v>42052</c:v>
                </c:pt>
                <c:pt idx="6329">
                  <c:v>42053</c:v>
                </c:pt>
                <c:pt idx="6330">
                  <c:v>42054</c:v>
                </c:pt>
                <c:pt idx="6331">
                  <c:v>42055</c:v>
                </c:pt>
                <c:pt idx="6332">
                  <c:v>42058</c:v>
                </c:pt>
                <c:pt idx="6333">
                  <c:v>42059</c:v>
                </c:pt>
                <c:pt idx="6334">
                  <c:v>42060</c:v>
                </c:pt>
                <c:pt idx="6335">
                  <c:v>42061</c:v>
                </c:pt>
                <c:pt idx="6336">
                  <c:v>42062</c:v>
                </c:pt>
                <c:pt idx="6337">
                  <c:v>42065</c:v>
                </c:pt>
                <c:pt idx="6338">
                  <c:v>42066</c:v>
                </c:pt>
                <c:pt idx="6339">
                  <c:v>42067</c:v>
                </c:pt>
                <c:pt idx="6340">
                  <c:v>42068</c:v>
                </c:pt>
                <c:pt idx="6341">
                  <c:v>42069</c:v>
                </c:pt>
                <c:pt idx="6342">
                  <c:v>42072</c:v>
                </c:pt>
                <c:pt idx="6343">
                  <c:v>42073</c:v>
                </c:pt>
                <c:pt idx="6344">
                  <c:v>42074</c:v>
                </c:pt>
                <c:pt idx="6345">
                  <c:v>42075</c:v>
                </c:pt>
                <c:pt idx="6346">
                  <c:v>42076</c:v>
                </c:pt>
                <c:pt idx="6347">
                  <c:v>42079</c:v>
                </c:pt>
                <c:pt idx="6348">
                  <c:v>42080</c:v>
                </c:pt>
                <c:pt idx="6349">
                  <c:v>42081</c:v>
                </c:pt>
                <c:pt idx="6350">
                  <c:v>42082</c:v>
                </c:pt>
                <c:pt idx="6351">
                  <c:v>42083</c:v>
                </c:pt>
                <c:pt idx="6352">
                  <c:v>42086</c:v>
                </c:pt>
                <c:pt idx="6353">
                  <c:v>42087</c:v>
                </c:pt>
                <c:pt idx="6354">
                  <c:v>42088</c:v>
                </c:pt>
                <c:pt idx="6355">
                  <c:v>42089</c:v>
                </c:pt>
                <c:pt idx="6356">
                  <c:v>42090</c:v>
                </c:pt>
                <c:pt idx="6357">
                  <c:v>42093</c:v>
                </c:pt>
                <c:pt idx="6358">
                  <c:v>42094</c:v>
                </c:pt>
                <c:pt idx="6359">
                  <c:v>42095</c:v>
                </c:pt>
                <c:pt idx="6360">
                  <c:v>42096</c:v>
                </c:pt>
                <c:pt idx="6361">
                  <c:v>42100</c:v>
                </c:pt>
                <c:pt idx="6362">
                  <c:v>42101</c:v>
                </c:pt>
                <c:pt idx="6363">
                  <c:v>42102</c:v>
                </c:pt>
                <c:pt idx="6364">
                  <c:v>42103</c:v>
                </c:pt>
                <c:pt idx="6365">
                  <c:v>42104</c:v>
                </c:pt>
                <c:pt idx="6366">
                  <c:v>42107</c:v>
                </c:pt>
                <c:pt idx="6367">
                  <c:v>42108</c:v>
                </c:pt>
                <c:pt idx="6368">
                  <c:v>42109</c:v>
                </c:pt>
                <c:pt idx="6369">
                  <c:v>42110</c:v>
                </c:pt>
                <c:pt idx="6370">
                  <c:v>42111</c:v>
                </c:pt>
                <c:pt idx="6371">
                  <c:v>42114</c:v>
                </c:pt>
                <c:pt idx="6372">
                  <c:v>42115</c:v>
                </c:pt>
                <c:pt idx="6373">
                  <c:v>42116</c:v>
                </c:pt>
                <c:pt idx="6374">
                  <c:v>42117</c:v>
                </c:pt>
                <c:pt idx="6375">
                  <c:v>42118</c:v>
                </c:pt>
                <c:pt idx="6376">
                  <c:v>42121</c:v>
                </c:pt>
                <c:pt idx="6377">
                  <c:v>42122</c:v>
                </c:pt>
                <c:pt idx="6378">
                  <c:v>42123</c:v>
                </c:pt>
                <c:pt idx="6379">
                  <c:v>42124</c:v>
                </c:pt>
                <c:pt idx="6380">
                  <c:v>42125</c:v>
                </c:pt>
                <c:pt idx="6381">
                  <c:v>42128</c:v>
                </c:pt>
                <c:pt idx="6382">
                  <c:v>42129</c:v>
                </c:pt>
                <c:pt idx="6383">
                  <c:v>42130</c:v>
                </c:pt>
                <c:pt idx="6384">
                  <c:v>42131</c:v>
                </c:pt>
                <c:pt idx="6385">
                  <c:v>42132</c:v>
                </c:pt>
                <c:pt idx="6386">
                  <c:v>42135</c:v>
                </c:pt>
                <c:pt idx="6387">
                  <c:v>42136</c:v>
                </c:pt>
                <c:pt idx="6388">
                  <c:v>42137</c:v>
                </c:pt>
                <c:pt idx="6389">
                  <c:v>42138</c:v>
                </c:pt>
                <c:pt idx="6390">
                  <c:v>42139</c:v>
                </c:pt>
                <c:pt idx="6391">
                  <c:v>42142</c:v>
                </c:pt>
                <c:pt idx="6392">
                  <c:v>42143</c:v>
                </c:pt>
                <c:pt idx="6393">
                  <c:v>42144</c:v>
                </c:pt>
                <c:pt idx="6394">
                  <c:v>42145</c:v>
                </c:pt>
                <c:pt idx="6395">
                  <c:v>42146</c:v>
                </c:pt>
                <c:pt idx="6396">
                  <c:v>42150</c:v>
                </c:pt>
                <c:pt idx="6397">
                  <c:v>42151</c:v>
                </c:pt>
                <c:pt idx="6398">
                  <c:v>42152</c:v>
                </c:pt>
                <c:pt idx="6399">
                  <c:v>42153</c:v>
                </c:pt>
                <c:pt idx="6400">
                  <c:v>42156</c:v>
                </c:pt>
                <c:pt idx="6401">
                  <c:v>42157</c:v>
                </c:pt>
                <c:pt idx="6402">
                  <c:v>42158</c:v>
                </c:pt>
                <c:pt idx="6403">
                  <c:v>42159</c:v>
                </c:pt>
                <c:pt idx="6404">
                  <c:v>42160</c:v>
                </c:pt>
                <c:pt idx="6405">
                  <c:v>42163</c:v>
                </c:pt>
                <c:pt idx="6406">
                  <c:v>42164</c:v>
                </c:pt>
                <c:pt idx="6407">
                  <c:v>42165</c:v>
                </c:pt>
                <c:pt idx="6408">
                  <c:v>42166</c:v>
                </c:pt>
                <c:pt idx="6409">
                  <c:v>42167</c:v>
                </c:pt>
                <c:pt idx="6410">
                  <c:v>42170</c:v>
                </c:pt>
                <c:pt idx="6411">
                  <c:v>42171</c:v>
                </c:pt>
                <c:pt idx="6412">
                  <c:v>42172</c:v>
                </c:pt>
                <c:pt idx="6413">
                  <c:v>42173</c:v>
                </c:pt>
                <c:pt idx="6414">
                  <c:v>42174</c:v>
                </c:pt>
                <c:pt idx="6415">
                  <c:v>42177</c:v>
                </c:pt>
                <c:pt idx="6416">
                  <c:v>42178</c:v>
                </c:pt>
                <c:pt idx="6417">
                  <c:v>42179</c:v>
                </c:pt>
                <c:pt idx="6418">
                  <c:v>42180</c:v>
                </c:pt>
                <c:pt idx="6419">
                  <c:v>42181</c:v>
                </c:pt>
                <c:pt idx="6420">
                  <c:v>42184</c:v>
                </c:pt>
                <c:pt idx="6421">
                  <c:v>42185</c:v>
                </c:pt>
                <c:pt idx="6422">
                  <c:v>42186</c:v>
                </c:pt>
                <c:pt idx="6423">
                  <c:v>42187</c:v>
                </c:pt>
                <c:pt idx="6424">
                  <c:v>42191</c:v>
                </c:pt>
                <c:pt idx="6425">
                  <c:v>42192</c:v>
                </c:pt>
                <c:pt idx="6426">
                  <c:v>42193</c:v>
                </c:pt>
                <c:pt idx="6427">
                  <c:v>42194</c:v>
                </c:pt>
                <c:pt idx="6428">
                  <c:v>42195</c:v>
                </c:pt>
                <c:pt idx="6429">
                  <c:v>42198</c:v>
                </c:pt>
                <c:pt idx="6430">
                  <c:v>42199</c:v>
                </c:pt>
                <c:pt idx="6431">
                  <c:v>42200</c:v>
                </c:pt>
                <c:pt idx="6432">
                  <c:v>42201</c:v>
                </c:pt>
                <c:pt idx="6433">
                  <c:v>42202</c:v>
                </c:pt>
                <c:pt idx="6434">
                  <c:v>42205</c:v>
                </c:pt>
                <c:pt idx="6435">
                  <c:v>42206</c:v>
                </c:pt>
                <c:pt idx="6436">
                  <c:v>42207</c:v>
                </c:pt>
                <c:pt idx="6437">
                  <c:v>42208</c:v>
                </c:pt>
                <c:pt idx="6438">
                  <c:v>42209</c:v>
                </c:pt>
                <c:pt idx="6439">
                  <c:v>42212</c:v>
                </c:pt>
                <c:pt idx="6440">
                  <c:v>42213</c:v>
                </c:pt>
                <c:pt idx="6441">
                  <c:v>42214</c:v>
                </c:pt>
                <c:pt idx="6442">
                  <c:v>42215</c:v>
                </c:pt>
                <c:pt idx="6443">
                  <c:v>42216</c:v>
                </c:pt>
                <c:pt idx="6444">
                  <c:v>42219</c:v>
                </c:pt>
                <c:pt idx="6445">
                  <c:v>42220</c:v>
                </c:pt>
                <c:pt idx="6446">
                  <c:v>42221</c:v>
                </c:pt>
                <c:pt idx="6447">
                  <c:v>42222</c:v>
                </c:pt>
                <c:pt idx="6448">
                  <c:v>42223</c:v>
                </c:pt>
                <c:pt idx="6449">
                  <c:v>42226</c:v>
                </c:pt>
                <c:pt idx="6450">
                  <c:v>42227</c:v>
                </c:pt>
                <c:pt idx="6451">
                  <c:v>42228</c:v>
                </c:pt>
                <c:pt idx="6452">
                  <c:v>42229</c:v>
                </c:pt>
                <c:pt idx="6453">
                  <c:v>42230</c:v>
                </c:pt>
                <c:pt idx="6454">
                  <c:v>42233</c:v>
                </c:pt>
                <c:pt idx="6455">
                  <c:v>42234</c:v>
                </c:pt>
                <c:pt idx="6456">
                  <c:v>42235</c:v>
                </c:pt>
                <c:pt idx="6457">
                  <c:v>42236</c:v>
                </c:pt>
                <c:pt idx="6458">
                  <c:v>42237</c:v>
                </c:pt>
                <c:pt idx="6459">
                  <c:v>42240</c:v>
                </c:pt>
                <c:pt idx="6460">
                  <c:v>42241</c:v>
                </c:pt>
                <c:pt idx="6461">
                  <c:v>42242</c:v>
                </c:pt>
                <c:pt idx="6462">
                  <c:v>42243</c:v>
                </c:pt>
                <c:pt idx="6463">
                  <c:v>42244</c:v>
                </c:pt>
                <c:pt idx="6464">
                  <c:v>42247</c:v>
                </c:pt>
                <c:pt idx="6465">
                  <c:v>42248</c:v>
                </c:pt>
                <c:pt idx="6466">
                  <c:v>42249</c:v>
                </c:pt>
                <c:pt idx="6467">
                  <c:v>42250</c:v>
                </c:pt>
                <c:pt idx="6468">
                  <c:v>42251</c:v>
                </c:pt>
                <c:pt idx="6469">
                  <c:v>42255</c:v>
                </c:pt>
                <c:pt idx="6470">
                  <c:v>42256</c:v>
                </c:pt>
                <c:pt idx="6471">
                  <c:v>42257</c:v>
                </c:pt>
                <c:pt idx="6472">
                  <c:v>42258</c:v>
                </c:pt>
                <c:pt idx="6473">
                  <c:v>42261</c:v>
                </c:pt>
                <c:pt idx="6474">
                  <c:v>42262</c:v>
                </c:pt>
                <c:pt idx="6475">
                  <c:v>42263</c:v>
                </c:pt>
                <c:pt idx="6476">
                  <c:v>42264</c:v>
                </c:pt>
                <c:pt idx="6477">
                  <c:v>42265</c:v>
                </c:pt>
                <c:pt idx="6478">
                  <c:v>42268</c:v>
                </c:pt>
                <c:pt idx="6479">
                  <c:v>42269</c:v>
                </c:pt>
                <c:pt idx="6480">
                  <c:v>42270</c:v>
                </c:pt>
                <c:pt idx="6481">
                  <c:v>42271</c:v>
                </c:pt>
                <c:pt idx="6482">
                  <c:v>42272</c:v>
                </c:pt>
                <c:pt idx="6483">
                  <c:v>42275</c:v>
                </c:pt>
                <c:pt idx="6484">
                  <c:v>42276</c:v>
                </c:pt>
                <c:pt idx="6485">
                  <c:v>42277</c:v>
                </c:pt>
                <c:pt idx="6486">
                  <c:v>42278</c:v>
                </c:pt>
                <c:pt idx="6487">
                  <c:v>42279</c:v>
                </c:pt>
                <c:pt idx="6488">
                  <c:v>42282</c:v>
                </c:pt>
                <c:pt idx="6489">
                  <c:v>42283</c:v>
                </c:pt>
                <c:pt idx="6490">
                  <c:v>42284</c:v>
                </c:pt>
                <c:pt idx="6491">
                  <c:v>42285</c:v>
                </c:pt>
                <c:pt idx="6492">
                  <c:v>42286</c:v>
                </c:pt>
                <c:pt idx="6493">
                  <c:v>42289</c:v>
                </c:pt>
                <c:pt idx="6494">
                  <c:v>42290</c:v>
                </c:pt>
                <c:pt idx="6495">
                  <c:v>42291</c:v>
                </c:pt>
                <c:pt idx="6496">
                  <c:v>42292</c:v>
                </c:pt>
                <c:pt idx="6497">
                  <c:v>42293</c:v>
                </c:pt>
                <c:pt idx="6498">
                  <c:v>42296</c:v>
                </c:pt>
                <c:pt idx="6499">
                  <c:v>42297</c:v>
                </c:pt>
                <c:pt idx="6500">
                  <c:v>42298</c:v>
                </c:pt>
                <c:pt idx="6501">
                  <c:v>42299</c:v>
                </c:pt>
                <c:pt idx="6502">
                  <c:v>42300</c:v>
                </c:pt>
                <c:pt idx="6503">
                  <c:v>42303</c:v>
                </c:pt>
                <c:pt idx="6504">
                  <c:v>42304</c:v>
                </c:pt>
                <c:pt idx="6505">
                  <c:v>42305</c:v>
                </c:pt>
                <c:pt idx="6506">
                  <c:v>42306</c:v>
                </c:pt>
                <c:pt idx="6507">
                  <c:v>42307</c:v>
                </c:pt>
                <c:pt idx="6508">
                  <c:v>42310</c:v>
                </c:pt>
                <c:pt idx="6509">
                  <c:v>42311</c:v>
                </c:pt>
                <c:pt idx="6510">
                  <c:v>42312</c:v>
                </c:pt>
                <c:pt idx="6511">
                  <c:v>42313</c:v>
                </c:pt>
                <c:pt idx="6512">
                  <c:v>42314</c:v>
                </c:pt>
                <c:pt idx="6513">
                  <c:v>42317</c:v>
                </c:pt>
                <c:pt idx="6514">
                  <c:v>42318</c:v>
                </c:pt>
                <c:pt idx="6515">
                  <c:v>42319</c:v>
                </c:pt>
                <c:pt idx="6516">
                  <c:v>42320</c:v>
                </c:pt>
                <c:pt idx="6517">
                  <c:v>42321</c:v>
                </c:pt>
                <c:pt idx="6518">
                  <c:v>42324</c:v>
                </c:pt>
                <c:pt idx="6519">
                  <c:v>42325</c:v>
                </c:pt>
                <c:pt idx="6520">
                  <c:v>42326</c:v>
                </c:pt>
                <c:pt idx="6521">
                  <c:v>42327</c:v>
                </c:pt>
                <c:pt idx="6522">
                  <c:v>42328</c:v>
                </c:pt>
                <c:pt idx="6523">
                  <c:v>42331</c:v>
                </c:pt>
                <c:pt idx="6524">
                  <c:v>42332</c:v>
                </c:pt>
                <c:pt idx="6525">
                  <c:v>42333</c:v>
                </c:pt>
                <c:pt idx="6526">
                  <c:v>42335</c:v>
                </c:pt>
                <c:pt idx="6527">
                  <c:v>42338</c:v>
                </c:pt>
                <c:pt idx="6528">
                  <c:v>42339</c:v>
                </c:pt>
                <c:pt idx="6529">
                  <c:v>42340</c:v>
                </c:pt>
                <c:pt idx="6530">
                  <c:v>42341</c:v>
                </c:pt>
                <c:pt idx="6531">
                  <c:v>42342</c:v>
                </c:pt>
                <c:pt idx="6532">
                  <c:v>42345</c:v>
                </c:pt>
                <c:pt idx="6533">
                  <c:v>42346</c:v>
                </c:pt>
                <c:pt idx="6534">
                  <c:v>42347</c:v>
                </c:pt>
                <c:pt idx="6535">
                  <c:v>42348</c:v>
                </c:pt>
                <c:pt idx="6536">
                  <c:v>42349</c:v>
                </c:pt>
                <c:pt idx="6537">
                  <c:v>42352</c:v>
                </c:pt>
                <c:pt idx="6538">
                  <c:v>42353</c:v>
                </c:pt>
                <c:pt idx="6539">
                  <c:v>42354</c:v>
                </c:pt>
                <c:pt idx="6540">
                  <c:v>42355</c:v>
                </c:pt>
                <c:pt idx="6541">
                  <c:v>42356</c:v>
                </c:pt>
                <c:pt idx="6542">
                  <c:v>42359</c:v>
                </c:pt>
                <c:pt idx="6543">
                  <c:v>42360</c:v>
                </c:pt>
                <c:pt idx="6544">
                  <c:v>42361</c:v>
                </c:pt>
                <c:pt idx="6545">
                  <c:v>42362</c:v>
                </c:pt>
                <c:pt idx="6546">
                  <c:v>42366</c:v>
                </c:pt>
                <c:pt idx="6547">
                  <c:v>42367</c:v>
                </c:pt>
                <c:pt idx="6548">
                  <c:v>42368</c:v>
                </c:pt>
                <c:pt idx="6549">
                  <c:v>42369</c:v>
                </c:pt>
                <c:pt idx="6550">
                  <c:v>42373</c:v>
                </c:pt>
                <c:pt idx="6551">
                  <c:v>42374</c:v>
                </c:pt>
                <c:pt idx="6552">
                  <c:v>42375</c:v>
                </c:pt>
                <c:pt idx="6553">
                  <c:v>42376</c:v>
                </c:pt>
                <c:pt idx="6554">
                  <c:v>42377</c:v>
                </c:pt>
                <c:pt idx="6555">
                  <c:v>42380</c:v>
                </c:pt>
                <c:pt idx="6556">
                  <c:v>42381</c:v>
                </c:pt>
                <c:pt idx="6557">
                  <c:v>42382</c:v>
                </c:pt>
                <c:pt idx="6558">
                  <c:v>42383</c:v>
                </c:pt>
                <c:pt idx="6559">
                  <c:v>42384</c:v>
                </c:pt>
                <c:pt idx="6560">
                  <c:v>42388</c:v>
                </c:pt>
                <c:pt idx="6561">
                  <c:v>42389</c:v>
                </c:pt>
                <c:pt idx="6562">
                  <c:v>42390</c:v>
                </c:pt>
                <c:pt idx="6563">
                  <c:v>42391</c:v>
                </c:pt>
                <c:pt idx="6564">
                  <c:v>42394</c:v>
                </c:pt>
                <c:pt idx="6565">
                  <c:v>42395</c:v>
                </c:pt>
                <c:pt idx="6566">
                  <c:v>42396</c:v>
                </c:pt>
                <c:pt idx="6567">
                  <c:v>42397</c:v>
                </c:pt>
                <c:pt idx="6568">
                  <c:v>42398</c:v>
                </c:pt>
                <c:pt idx="6569">
                  <c:v>42401</c:v>
                </c:pt>
                <c:pt idx="6570">
                  <c:v>42402</c:v>
                </c:pt>
                <c:pt idx="6571">
                  <c:v>42403</c:v>
                </c:pt>
                <c:pt idx="6572">
                  <c:v>42404</c:v>
                </c:pt>
                <c:pt idx="6573">
                  <c:v>42405</c:v>
                </c:pt>
                <c:pt idx="6574">
                  <c:v>42408</c:v>
                </c:pt>
                <c:pt idx="6575">
                  <c:v>42409</c:v>
                </c:pt>
                <c:pt idx="6576">
                  <c:v>42410</c:v>
                </c:pt>
                <c:pt idx="6577">
                  <c:v>42411</c:v>
                </c:pt>
                <c:pt idx="6578">
                  <c:v>42412</c:v>
                </c:pt>
                <c:pt idx="6579">
                  <c:v>42416</c:v>
                </c:pt>
                <c:pt idx="6580">
                  <c:v>42417</c:v>
                </c:pt>
                <c:pt idx="6581">
                  <c:v>42418</c:v>
                </c:pt>
                <c:pt idx="6582">
                  <c:v>42419</c:v>
                </c:pt>
                <c:pt idx="6583">
                  <c:v>42422</c:v>
                </c:pt>
                <c:pt idx="6584">
                  <c:v>42423</c:v>
                </c:pt>
                <c:pt idx="6585">
                  <c:v>42424</c:v>
                </c:pt>
                <c:pt idx="6586">
                  <c:v>42425</c:v>
                </c:pt>
                <c:pt idx="6587">
                  <c:v>42426</c:v>
                </c:pt>
                <c:pt idx="6588">
                  <c:v>42429</c:v>
                </c:pt>
                <c:pt idx="6589">
                  <c:v>42430</c:v>
                </c:pt>
                <c:pt idx="6590">
                  <c:v>42431</c:v>
                </c:pt>
                <c:pt idx="6591">
                  <c:v>42432</c:v>
                </c:pt>
                <c:pt idx="6592">
                  <c:v>42433</c:v>
                </c:pt>
                <c:pt idx="6593">
                  <c:v>42436</c:v>
                </c:pt>
                <c:pt idx="6594">
                  <c:v>42437</c:v>
                </c:pt>
                <c:pt idx="6595">
                  <c:v>42438</c:v>
                </c:pt>
                <c:pt idx="6596">
                  <c:v>42439</c:v>
                </c:pt>
                <c:pt idx="6597">
                  <c:v>42440</c:v>
                </c:pt>
                <c:pt idx="6598">
                  <c:v>42443</c:v>
                </c:pt>
                <c:pt idx="6599">
                  <c:v>42444</c:v>
                </c:pt>
                <c:pt idx="6600">
                  <c:v>42445</c:v>
                </c:pt>
                <c:pt idx="6601">
                  <c:v>42446</c:v>
                </c:pt>
                <c:pt idx="6602">
                  <c:v>42447</c:v>
                </c:pt>
                <c:pt idx="6603">
                  <c:v>42450</c:v>
                </c:pt>
                <c:pt idx="6604">
                  <c:v>42451</c:v>
                </c:pt>
                <c:pt idx="6605">
                  <c:v>42452</c:v>
                </c:pt>
                <c:pt idx="6606">
                  <c:v>42453</c:v>
                </c:pt>
                <c:pt idx="6607">
                  <c:v>42457</c:v>
                </c:pt>
                <c:pt idx="6608">
                  <c:v>42458</c:v>
                </c:pt>
                <c:pt idx="6609">
                  <c:v>42459</c:v>
                </c:pt>
                <c:pt idx="6610">
                  <c:v>42460</c:v>
                </c:pt>
                <c:pt idx="6611">
                  <c:v>42461</c:v>
                </c:pt>
                <c:pt idx="6612">
                  <c:v>42464</c:v>
                </c:pt>
                <c:pt idx="6613">
                  <c:v>42465</c:v>
                </c:pt>
                <c:pt idx="6614">
                  <c:v>42466</c:v>
                </c:pt>
                <c:pt idx="6615">
                  <c:v>42467</c:v>
                </c:pt>
                <c:pt idx="6616">
                  <c:v>42468</c:v>
                </c:pt>
                <c:pt idx="6617">
                  <c:v>42471</c:v>
                </c:pt>
                <c:pt idx="6618">
                  <c:v>42472</c:v>
                </c:pt>
                <c:pt idx="6619">
                  <c:v>42473</c:v>
                </c:pt>
                <c:pt idx="6620">
                  <c:v>42474</c:v>
                </c:pt>
                <c:pt idx="6621">
                  <c:v>42475</c:v>
                </c:pt>
                <c:pt idx="6622">
                  <c:v>42478</c:v>
                </c:pt>
                <c:pt idx="6623">
                  <c:v>42479</c:v>
                </c:pt>
                <c:pt idx="6624">
                  <c:v>42480</c:v>
                </c:pt>
                <c:pt idx="6625">
                  <c:v>42481</c:v>
                </c:pt>
                <c:pt idx="6626">
                  <c:v>42482</c:v>
                </c:pt>
                <c:pt idx="6627">
                  <c:v>42485</c:v>
                </c:pt>
                <c:pt idx="6628">
                  <c:v>42486</c:v>
                </c:pt>
                <c:pt idx="6629">
                  <c:v>42487</c:v>
                </c:pt>
                <c:pt idx="6630">
                  <c:v>42488</c:v>
                </c:pt>
                <c:pt idx="6631">
                  <c:v>42489</c:v>
                </c:pt>
                <c:pt idx="6632">
                  <c:v>42492</c:v>
                </c:pt>
                <c:pt idx="6633">
                  <c:v>42493</c:v>
                </c:pt>
                <c:pt idx="6634">
                  <c:v>42494</c:v>
                </c:pt>
                <c:pt idx="6635">
                  <c:v>42495</c:v>
                </c:pt>
                <c:pt idx="6636">
                  <c:v>42496</c:v>
                </c:pt>
                <c:pt idx="6637">
                  <c:v>42499</c:v>
                </c:pt>
                <c:pt idx="6638">
                  <c:v>42500</c:v>
                </c:pt>
                <c:pt idx="6639">
                  <c:v>42501</c:v>
                </c:pt>
                <c:pt idx="6640">
                  <c:v>42502</c:v>
                </c:pt>
                <c:pt idx="6641">
                  <c:v>42503</c:v>
                </c:pt>
                <c:pt idx="6642">
                  <c:v>42506</c:v>
                </c:pt>
                <c:pt idx="6643">
                  <c:v>42507</c:v>
                </c:pt>
                <c:pt idx="6644">
                  <c:v>42508</c:v>
                </c:pt>
                <c:pt idx="6645">
                  <c:v>42509</c:v>
                </c:pt>
                <c:pt idx="6646">
                  <c:v>42510</c:v>
                </c:pt>
                <c:pt idx="6647">
                  <c:v>42513</c:v>
                </c:pt>
                <c:pt idx="6648">
                  <c:v>42514</c:v>
                </c:pt>
                <c:pt idx="6649">
                  <c:v>42515</c:v>
                </c:pt>
                <c:pt idx="6650">
                  <c:v>42516</c:v>
                </c:pt>
                <c:pt idx="6651">
                  <c:v>42517</c:v>
                </c:pt>
                <c:pt idx="6652">
                  <c:v>42521</c:v>
                </c:pt>
                <c:pt idx="6653">
                  <c:v>42522</c:v>
                </c:pt>
                <c:pt idx="6654">
                  <c:v>42523</c:v>
                </c:pt>
                <c:pt idx="6655">
                  <c:v>42524</c:v>
                </c:pt>
                <c:pt idx="6656">
                  <c:v>42527</c:v>
                </c:pt>
                <c:pt idx="6657">
                  <c:v>42528</c:v>
                </c:pt>
                <c:pt idx="6658">
                  <c:v>42529</c:v>
                </c:pt>
                <c:pt idx="6659">
                  <c:v>42530</c:v>
                </c:pt>
                <c:pt idx="6660">
                  <c:v>42531</c:v>
                </c:pt>
                <c:pt idx="6661">
                  <c:v>42534</c:v>
                </c:pt>
                <c:pt idx="6662">
                  <c:v>42535</c:v>
                </c:pt>
                <c:pt idx="6663">
                  <c:v>42536</c:v>
                </c:pt>
                <c:pt idx="6664">
                  <c:v>42537</c:v>
                </c:pt>
                <c:pt idx="6665">
                  <c:v>42538</c:v>
                </c:pt>
                <c:pt idx="6666">
                  <c:v>42541</c:v>
                </c:pt>
                <c:pt idx="6667">
                  <c:v>42542</c:v>
                </c:pt>
                <c:pt idx="6668">
                  <c:v>42543</c:v>
                </c:pt>
                <c:pt idx="6669">
                  <c:v>42544</c:v>
                </c:pt>
                <c:pt idx="6670">
                  <c:v>42545</c:v>
                </c:pt>
                <c:pt idx="6671">
                  <c:v>42548</c:v>
                </c:pt>
                <c:pt idx="6672">
                  <c:v>42549</c:v>
                </c:pt>
                <c:pt idx="6673">
                  <c:v>42550</c:v>
                </c:pt>
                <c:pt idx="6674">
                  <c:v>42551</c:v>
                </c:pt>
                <c:pt idx="6675">
                  <c:v>42552</c:v>
                </c:pt>
                <c:pt idx="6676">
                  <c:v>42556</c:v>
                </c:pt>
                <c:pt idx="6677">
                  <c:v>42557</c:v>
                </c:pt>
                <c:pt idx="6678">
                  <c:v>42558</c:v>
                </c:pt>
                <c:pt idx="6679">
                  <c:v>42559</c:v>
                </c:pt>
                <c:pt idx="6680">
                  <c:v>42562</c:v>
                </c:pt>
                <c:pt idx="6681">
                  <c:v>42563</c:v>
                </c:pt>
                <c:pt idx="6682">
                  <c:v>42564</c:v>
                </c:pt>
                <c:pt idx="6683">
                  <c:v>42565</c:v>
                </c:pt>
                <c:pt idx="6684">
                  <c:v>42566</c:v>
                </c:pt>
                <c:pt idx="6685">
                  <c:v>42569</c:v>
                </c:pt>
                <c:pt idx="6686">
                  <c:v>42570</c:v>
                </c:pt>
                <c:pt idx="6687">
                  <c:v>42571</c:v>
                </c:pt>
                <c:pt idx="6688">
                  <c:v>42572</c:v>
                </c:pt>
                <c:pt idx="6689">
                  <c:v>42573</c:v>
                </c:pt>
                <c:pt idx="6690">
                  <c:v>42576</c:v>
                </c:pt>
                <c:pt idx="6691">
                  <c:v>42577</c:v>
                </c:pt>
                <c:pt idx="6692">
                  <c:v>42578</c:v>
                </c:pt>
                <c:pt idx="6693">
                  <c:v>42579</c:v>
                </c:pt>
                <c:pt idx="6694">
                  <c:v>42580</c:v>
                </c:pt>
                <c:pt idx="6695">
                  <c:v>42583</c:v>
                </c:pt>
                <c:pt idx="6696">
                  <c:v>42584</c:v>
                </c:pt>
                <c:pt idx="6697">
                  <c:v>42585</c:v>
                </c:pt>
                <c:pt idx="6698">
                  <c:v>42586</c:v>
                </c:pt>
                <c:pt idx="6699">
                  <c:v>42587</c:v>
                </c:pt>
                <c:pt idx="6700">
                  <c:v>42590</c:v>
                </c:pt>
                <c:pt idx="6701">
                  <c:v>42591</c:v>
                </c:pt>
                <c:pt idx="6702">
                  <c:v>42592</c:v>
                </c:pt>
                <c:pt idx="6703">
                  <c:v>42593</c:v>
                </c:pt>
                <c:pt idx="6704">
                  <c:v>42594</c:v>
                </c:pt>
                <c:pt idx="6705">
                  <c:v>42597</c:v>
                </c:pt>
                <c:pt idx="6706">
                  <c:v>42598</c:v>
                </c:pt>
                <c:pt idx="6707">
                  <c:v>42599</c:v>
                </c:pt>
                <c:pt idx="6708">
                  <c:v>42600</c:v>
                </c:pt>
                <c:pt idx="6709">
                  <c:v>42601</c:v>
                </c:pt>
                <c:pt idx="6710">
                  <c:v>42604</c:v>
                </c:pt>
                <c:pt idx="6711">
                  <c:v>42605</c:v>
                </c:pt>
                <c:pt idx="6712">
                  <c:v>42606</c:v>
                </c:pt>
                <c:pt idx="6713">
                  <c:v>42607</c:v>
                </c:pt>
                <c:pt idx="6714">
                  <c:v>42608</c:v>
                </c:pt>
                <c:pt idx="6715">
                  <c:v>42611</c:v>
                </c:pt>
                <c:pt idx="6716">
                  <c:v>42612</c:v>
                </c:pt>
                <c:pt idx="6717">
                  <c:v>42613</c:v>
                </c:pt>
                <c:pt idx="6718">
                  <c:v>42614</c:v>
                </c:pt>
                <c:pt idx="6719">
                  <c:v>42615</c:v>
                </c:pt>
                <c:pt idx="6720">
                  <c:v>42619</c:v>
                </c:pt>
                <c:pt idx="6721">
                  <c:v>42620</c:v>
                </c:pt>
                <c:pt idx="6722">
                  <c:v>42621</c:v>
                </c:pt>
                <c:pt idx="6723">
                  <c:v>42622</c:v>
                </c:pt>
                <c:pt idx="6724">
                  <c:v>42625</c:v>
                </c:pt>
                <c:pt idx="6725">
                  <c:v>42626</c:v>
                </c:pt>
                <c:pt idx="6726">
                  <c:v>42627</c:v>
                </c:pt>
                <c:pt idx="6727">
                  <c:v>42628</c:v>
                </c:pt>
                <c:pt idx="6728">
                  <c:v>42629</c:v>
                </c:pt>
                <c:pt idx="6729">
                  <c:v>42632</c:v>
                </c:pt>
                <c:pt idx="6730">
                  <c:v>42633</c:v>
                </c:pt>
                <c:pt idx="6731">
                  <c:v>42634</c:v>
                </c:pt>
                <c:pt idx="6732">
                  <c:v>42635</c:v>
                </c:pt>
                <c:pt idx="6733">
                  <c:v>42636</c:v>
                </c:pt>
                <c:pt idx="6734">
                  <c:v>42639</c:v>
                </c:pt>
                <c:pt idx="6735">
                  <c:v>42640</c:v>
                </c:pt>
                <c:pt idx="6736">
                  <c:v>42641</c:v>
                </c:pt>
                <c:pt idx="6737">
                  <c:v>42642</c:v>
                </c:pt>
                <c:pt idx="6738">
                  <c:v>42643</c:v>
                </c:pt>
                <c:pt idx="6739">
                  <c:v>42646</c:v>
                </c:pt>
                <c:pt idx="6740">
                  <c:v>42647</c:v>
                </c:pt>
                <c:pt idx="6741">
                  <c:v>42648</c:v>
                </c:pt>
                <c:pt idx="6742">
                  <c:v>42649</c:v>
                </c:pt>
                <c:pt idx="6743">
                  <c:v>42650</c:v>
                </c:pt>
                <c:pt idx="6744">
                  <c:v>42653</c:v>
                </c:pt>
                <c:pt idx="6745">
                  <c:v>42654</c:v>
                </c:pt>
                <c:pt idx="6746">
                  <c:v>42655</c:v>
                </c:pt>
                <c:pt idx="6747">
                  <c:v>42656</c:v>
                </c:pt>
                <c:pt idx="6748">
                  <c:v>42657</c:v>
                </c:pt>
                <c:pt idx="6749">
                  <c:v>42660</c:v>
                </c:pt>
                <c:pt idx="6750">
                  <c:v>42661</c:v>
                </c:pt>
                <c:pt idx="6751">
                  <c:v>42662</c:v>
                </c:pt>
                <c:pt idx="6752">
                  <c:v>42663</c:v>
                </c:pt>
                <c:pt idx="6753">
                  <c:v>42664</c:v>
                </c:pt>
                <c:pt idx="6754">
                  <c:v>42667</c:v>
                </c:pt>
                <c:pt idx="6755">
                  <c:v>42668</c:v>
                </c:pt>
                <c:pt idx="6756">
                  <c:v>42669</c:v>
                </c:pt>
                <c:pt idx="6757">
                  <c:v>42670</c:v>
                </c:pt>
                <c:pt idx="6758">
                  <c:v>42671</c:v>
                </c:pt>
                <c:pt idx="6759">
                  <c:v>42674</c:v>
                </c:pt>
                <c:pt idx="6760">
                  <c:v>42675</c:v>
                </c:pt>
                <c:pt idx="6761">
                  <c:v>42676</c:v>
                </c:pt>
                <c:pt idx="6762">
                  <c:v>42677</c:v>
                </c:pt>
                <c:pt idx="6763">
                  <c:v>42678</c:v>
                </c:pt>
                <c:pt idx="6764">
                  <c:v>42681</c:v>
                </c:pt>
                <c:pt idx="6765">
                  <c:v>42682</c:v>
                </c:pt>
                <c:pt idx="6766">
                  <c:v>42683</c:v>
                </c:pt>
                <c:pt idx="6767">
                  <c:v>42684</c:v>
                </c:pt>
                <c:pt idx="6768">
                  <c:v>42685</c:v>
                </c:pt>
                <c:pt idx="6769">
                  <c:v>42688</c:v>
                </c:pt>
                <c:pt idx="6770">
                  <c:v>42689</c:v>
                </c:pt>
                <c:pt idx="6771">
                  <c:v>42690</c:v>
                </c:pt>
                <c:pt idx="6772">
                  <c:v>42691</c:v>
                </c:pt>
                <c:pt idx="6773">
                  <c:v>42692</c:v>
                </c:pt>
                <c:pt idx="6774">
                  <c:v>42695</c:v>
                </c:pt>
                <c:pt idx="6775">
                  <c:v>42696</c:v>
                </c:pt>
                <c:pt idx="6776">
                  <c:v>42697</c:v>
                </c:pt>
                <c:pt idx="6777">
                  <c:v>42699</c:v>
                </c:pt>
                <c:pt idx="6778">
                  <c:v>42702</c:v>
                </c:pt>
                <c:pt idx="6779">
                  <c:v>42703</c:v>
                </c:pt>
                <c:pt idx="6780">
                  <c:v>42704</c:v>
                </c:pt>
                <c:pt idx="6781">
                  <c:v>42705</c:v>
                </c:pt>
                <c:pt idx="6782">
                  <c:v>42706</c:v>
                </c:pt>
                <c:pt idx="6783">
                  <c:v>42709</c:v>
                </c:pt>
                <c:pt idx="6784">
                  <c:v>42710</c:v>
                </c:pt>
                <c:pt idx="6785">
                  <c:v>42711</c:v>
                </c:pt>
                <c:pt idx="6786">
                  <c:v>42712</c:v>
                </c:pt>
                <c:pt idx="6787">
                  <c:v>42713</c:v>
                </c:pt>
                <c:pt idx="6788">
                  <c:v>42716</c:v>
                </c:pt>
                <c:pt idx="6789">
                  <c:v>42717</c:v>
                </c:pt>
                <c:pt idx="6790">
                  <c:v>42718</c:v>
                </c:pt>
                <c:pt idx="6791">
                  <c:v>42719</c:v>
                </c:pt>
                <c:pt idx="6792">
                  <c:v>42720</c:v>
                </c:pt>
                <c:pt idx="6793">
                  <c:v>42723</c:v>
                </c:pt>
                <c:pt idx="6794">
                  <c:v>42724</c:v>
                </c:pt>
                <c:pt idx="6795">
                  <c:v>42725</c:v>
                </c:pt>
                <c:pt idx="6796">
                  <c:v>42726</c:v>
                </c:pt>
                <c:pt idx="6797">
                  <c:v>42727</c:v>
                </c:pt>
                <c:pt idx="6798">
                  <c:v>42731</c:v>
                </c:pt>
                <c:pt idx="6799">
                  <c:v>42732</c:v>
                </c:pt>
                <c:pt idx="6800">
                  <c:v>42733</c:v>
                </c:pt>
                <c:pt idx="6801">
                  <c:v>42734</c:v>
                </c:pt>
                <c:pt idx="6802">
                  <c:v>42738</c:v>
                </c:pt>
                <c:pt idx="6803">
                  <c:v>42739</c:v>
                </c:pt>
                <c:pt idx="6804">
                  <c:v>42740</c:v>
                </c:pt>
                <c:pt idx="6805">
                  <c:v>42741</c:v>
                </c:pt>
                <c:pt idx="6806">
                  <c:v>42744</c:v>
                </c:pt>
                <c:pt idx="6807">
                  <c:v>42745</c:v>
                </c:pt>
                <c:pt idx="6808">
                  <c:v>42746</c:v>
                </c:pt>
                <c:pt idx="6809">
                  <c:v>42747</c:v>
                </c:pt>
                <c:pt idx="6810">
                  <c:v>42748</c:v>
                </c:pt>
                <c:pt idx="6811">
                  <c:v>42752</c:v>
                </c:pt>
                <c:pt idx="6812">
                  <c:v>42753</c:v>
                </c:pt>
                <c:pt idx="6813">
                  <c:v>42754</c:v>
                </c:pt>
                <c:pt idx="6814">
                  <c:v>42755</c:v>
                </c:pt>
                <c:pt idx="6815">
                  <c:v>42758</c:v>
                </c:pt>
                <c:pt idx="6816">
                  <c:v>42759</c:v>
                </c:pt>
                <c:pt idx="6817">
                  <c:v>42760</c:v>
                </c:pt>
                <c:pt idx="6818">
                  <c:v>42761</c:v>
                </c:pt>
                <c:pt idx="6819">
                  <c:v>42762</c:v>
                </c:pt>
                <c:pt idx="6820">
                  <c:v>42765</c:v>
                </c:pt>
                <c:pt idx="6821">
                  <c:v>42766</c:v>
                </c:pt>
                <c:pt idx="6822">
                  <c:v>42767</c:v>
                </c:pt>
                <c:pt idx="6823">
                  <c:v>42768</c:v>
                </c:pt>
                <c:pt idx="6824">
                  <c:v>42769</c:v>
                </c:pt>
                <c:pt idx="6825">
                  <c:v>42772</c:v>
                </c:pt>
                <c:pt idx="6826">
                  <c:v>42773</c:v>
                </c:pt>
                <c:pt idx="6827">
                  <c:v>42774</c:v>
                </c:pt>
                <c:pt idx="6828">
                  <c:v>42775</c:v>
                </c:pt>
                <c:pt idx="6829">
                  <c:v>42776</c:v>
                </c:pt>
                <c:pt idx="6830">
                  <c:v>42779</c:v>
                </c:pt>
                <c:pt idx="6831">
                  <c:v>42780</c:v>
                </c:pt>
                <c:pt idx="6832">
                  <c:v>42781</c:v>
                </c:pt>
                <c:pt idx="6833">
                  <c:v>42782</c:v>
                </c:pt>
                <c:pt idx="6834">
                  <c:v>42783</c:v>
                </c:pt>
                <c:pt idx="6835">
                  <c:v>42787</c:v>
                </c:pt>
                <c:pt idx="6836">
                  <c:v>42788</c:v>
                </c:pt>
                <c:pt idx="6837">
                  <c:v>42789</c:v>
                </c:pt>
                <c:pt idx="6838">
                  <c:v>42790</c:v>
                </c:pt>
                <c:pt idx="6839">
                  <c:v>42793</c:v>
                </c:pt>
                <c:pt idx="6840">
                  <c:v>42794</c:v>
                </c:pt>
                <c:pt idx="6841">
                  <c:v>42795</c:v>
                </c:pt>
                <c:pt idx="6842">
                  <c:v>42796</c:v>
                </c:pt>
                <c:pt idx="6843">
                  <c:v>42797</c:v>
                </c:pt>
                <c:pt idx="6844">
                  <c:v>42800</c:v>
                </c:pt>
                <c:pt idx="6845">
                  <c:v>42801</c:v>
                </c:pt>
                <c:pt idx="6846">
                  <c:v>42802</c:v>
                </c:pt>
                <c:pt idx="6847">
                  <c:v>42803</c:v>
                </c:pt>
                <c:pt idx="6848">
                  <c:v>42804</c:v>
                </c:pt>
                <c:pt idx="6849">
                  <c:v>42807</c:v>
                </c:pt>
                <c:pt idx="6850">
                  <c:v>42808</c:v>
                </c:pt>
                <c:pt idx="6851">
                  <c:v>42809</c:v>
                </c:pt>
                <c:pt idx="6852">
                  <c:v>42810</c:v>
                </c:pt>
                <c:pt idx="6853">
                  <c:v>42811</c:v>
                </c:pt>
                <c:pt idx="6854">
                  <c:v>42814</c:v>
                </c:pt>
                <c:pt idx="6855">
                  <c:v>42815</c:v>
                </c:pt>
                <c:pt idx="6856">
                  <c:v>42816</c:v>
                </c:pt>
                <c:pt idx="6857">
                  <c:v>42817</c:v>
                </c:pt>
                <c:pt idx="6858">
                  <c:v>42818</c:v>
                </c:pt>
                <c:pt idx="6859">
                  <c:v>42821</c:v>
                </c:pt>
                <c:pt idx="6860">
                  <c:v>42822</c:v>
                </c:pt>
                <c:pt idx="6861">
                  <c:v>42823</c:v>
                </c:pt>
                <c:pt idx="6862">
                  <c:v>42824</c:v>
                </c:pt>
                <c:pt idx="6863">
                  <c:v>42825</c:v>
                </c:pt>
                <c:pt idx="6864">
                  <c:v>42828</c:v>
                </c:pt>
                <c:pt idx="6865">
                  <c:v>42829</c:v>
                </c:pt>
                <c:pt idx="6866">
                  <c:v>42830</c:v>
                </c:pt>
                <c:pt idx="6867">
                  <c:v>42831</c:v>
                </c:pt>
                <c:pt idx="6868">
                  <c:v>42832</c:v>
                </c:pt>
                <c:pt idx="6869">
                  <c:v>42835</c:v>
                </c:pt>
                <c:pt idx="6870">
                  <c:v>42836</c:v>
                </c:pt>
                <c:pt idx="6871">
                  <c:v>42837</c:v>
                </c:pt>
                <c:pt idx="6872">
                  <c:v>42838</c:v>
                </c:pt>
                <c:pt idx="6873">
                  <c:v>42842</c:v>
                </c:pt>
                <c:pt idx="6874">
                  <c:v>42843</c:v>
                </c:pt>
                <c:pt idx="6875">
                  <c:v>42844</c:v>
                </c:pt>
                <c:pt idx="6876">
                  <c:v>42845</c:v>
                </c:pt>
                <c:pt idx="6877">
                  <c:v>42846</c:v>
                </c:pt>
                <c:pt idx="6878">
                  <c:v>42849</c:v>
                </c:pt>
                <c:pt idx="6879">
                  <c:v>42850</c:v>
                </c:pt>
                <c:pt idx="6880">
                  <c:v>42851</c:v>
                </c:pt>
                <c:pt idx="6881">
                  <c:v>42852</c:v>
                </c:pt>
                <c:pt idx="6882">
                  <c:v>42853</c:v>
                </c:pt>
                <c:pt idx="6883">
                  <c:v>42856</c:v>
                </c:pt>
                <c:pt idx="6884">
                  <c:v>42857</c:v>
                </c:pt>
                <c:pt idx="6885">
                  <c:v>42858</c:v>
                </c:pt>
                <c:pt idx="6886">
                  <c:v>42859</c:v>
                </c:pt>
                <c:pt idx="6887">
                  <c:v>42860</c:v>
                </c:pt>
                <c:pt idx="6888">
                  <c:v>42863</c:v>
                </c:pt>
                <c:pt idx="6889">
                  <c:v>42864</c:v>
                </c:pt>
                <c:pt idx="6890">
                  <c:v>42865</c:v>
                </c:pt>
                <c:pt idx="6891">
                  <c:v>42866</c:v>
                </c:pt>
                <c:pt idx="6892">
                  <c:v>42867</c:v>
                </c:pt>
                <c:pt idx="6893">
                  <c:v>42870</c:v>
                </c:pt>
                <c:pt idx="6894">
                  <c:v>42871</c:v>
                </c:pt>
                <c:pt idx="6895">
                  <c:v>42872</c:v>
                </c:pt>
                <c:pt idx="6896">
                  <c:v>42873</c:v>
                </c:pt>
                <c:pt idx="6897">
                  <c:v>42874</c:v>
                </c:pt>
                <c:pt idx="6898">
                  <c:v>42877</c:v>
                </c:pt>
                <c:pt idx="6899">
                  <c:v>42878</c:v>
                </c:pt>
                <c:pt idx="6900">
                  <c:v>42879</c:v>
                </c:pt>
                <c:pt idx="6901">
                  <c:v>42880</c:v>
                </c:pt>
                <c:pt idx="6902">
                  <c:v>42881</c:v>
                </c:pt>
                <c:pt idx="6903">
                  <c:v>42885</c:v>
                </c:pt>
                <c:pt idx="6904">
                  <c:v>42886</c:v>
                </c:pt>
                <c:pt idx="6905">
                  <c:v>42887</c:v>
                </c:pt>
                <c:pt idx="6906">
                  <c:v>42888</c:v>
                </c:pt>
                <c:pt idx="6907">
                  <c:v>42891</c:v>
                </c:pt>
                <c:pt idx="6908">
                  <c:v>42892</c:v>
                </c:pt>
                <c:pt idx="6909">
                  <c:v>42893</c:v>
                </c:pt>
                <c:pt idx="6910">
                  <c:v>42894</c:v>
                </c:pt>
                <c:pt idx="6911">
                  <c:v>42895</c:v>
                </c:pt>
                <c:pt idx="6912">
                  <c:v>42898</c:v>
                </c:pt>
                <c:pt idx="6913">
                  <c:v>42899</c:v>
                </c:pt>
                <c:pt idx="6914">
                  <c:v>42900</c:v>
                </c:pt>
                <c:pt idx="6915">
                  <c:v>42901</c:v>
                </c:pt>
                <c:pt idx="6916">
                  <c:v>42902</c:v>
                </c:pt>
                <c:pt idx="6917">
                  <c:v>42905</c:v>
                </c:pt>
                <c:pt idx="6918">
                  <c:v>42906</c:v>
                </c:pt>
                <c:pt idx="6919">
                  <c:v>42907</c:v>
                </c:pt>
                <c:pt idx="6920">
                  <c:v>42908</c:v>
                </c:pt>
                <c:pt idx="6921">
                  <c:v>42909</c:v>
                </c:pt>
                <c:pt idx="6922">
                  <c:v>42912</c:v>
                </c:pt>
                <c:pt idx="6923">
                  <c:v>42913</c:v>
                </c:pt>
                <c:pt idx="6924">
                  <c:v>42914</c:v>
                </c:pt>
                <c:pt idx="6925">
                  <c:v>42915</c:v>
                </c:pt>
                <c:pt idx="6926">
                  <c:v>42916</c:v>
                </c:pt>
                <c:pt idx="6927">
                  <c:v>42919</c:v>
                </c:pt>
                <c:pt idx="6928">
                  <c:v>42921</c:v>
                </c:pt>
                <c:pt idx="6929">
                  <c:v>42922</c:v>
                </c:pt>
                <c:pt idx="6930">
                  <c:v>42923</c:v>
                </c:pt>
                <c:pt idx="6931">
                  <c:v>42926</c:v>
                </c:pt>
                <c:pt idx="6932">
                  <c:v>42927</c:v>
                </c:pt>
                <c:pt idx="6933">
                  <c:v>42928</c:v>
                </c:pt>
                <c:pt idx="6934">
                  <c:v>42929</c:v>
                </c:pt>
                <c:pt idx="6935">
                  <c:v>42930</c:v>
                </c:pt>
                <c:pt idx="6936">
                  <c:v>42933</c:v>
                </c:pt>
                <c:pt idx="6937">
                  <c:v>42934</c:v>
                </c:pt>
                <c:pt idx="6938">
                  <c:v>42935</c:v>
                </c:pt>
                <c:pt idx="6939">
                  <c:v>42936</c:v>
                </c:pt>
                <c:pt idx="6940">
                  <c:v>42937</c:v>
                </c:pt>
                <c:pt idx="6941">
                  <c:v>42940</c:v>
                </c:pt>
                <c:pt idx="6942">
                  <c:v>42941</c:v>
                </c:pt>
                <c:pt idx="6943">
                  <c:v>42942</c:v>
                </c:pt>
                <c:pt idx="6944">
                  <c:v>42943</c:v>
                </c:pt>
                <c:pt idx="6945">
                  <c:v>42944</c:v>
                </c:pt>
                <c:pt idx="6946">
                  <c:v>42947</c:v>
                </c:pt>
                <c:pt idx="6947">
                  <c:v>42948</c:v>
                </c:pt>
                <c:pt idx="6948">
                  <c:v>42949</c:v>
                </c:pt>
                <c:pt idx="6949">
                  <c:v>42950</c:v>
                </c:pt>
                <c:pt idx="6950">
                  <c:v>42951</c:v>
                </c:pt>
                <c:pt idx="6951">
                  <c:v>42954</c:v>
                </c:pt>
                <c:pt idx="6952">
                  <c:v>42955</c:v>
                </c:pt>
                <c:pt idx="6953">
                  <c:v>42956</c:v>
                </c:pt>
                <c:pt idx="6954">
                  <c:v>42957</c:v>
                </c:pt>
                <c:pt idx="6955">
                  <c:v>42958</c:v>
                </c:pt>
                <c:pt idx="6956">
                  <c:v>42961</c:v>
                </c:pt>
                <c:pt idx="6957">
                  <c:v>42962</c:v>
                </c:pt>
                <c:pt idx="6958">
                  <c:v>42963</c:v>
                </c:pt>
                <c:pt idx="6959">
                  <c:v>42964</c:v>
                </c:pt>
                <c:pt idx="6960">
                  <c:v>42965</c:v>
                </c:pt>
                <c:pt idx="6961">
                  <c:v>42968</c:v>
                </c:pt>
                <c:pt idx="6962">
                  <c:v>42969</c:v>
                </c:pt>
                <c:pt idx="6963">
                  <c:v>42970</c:v>
                </c:pt>
                <c:pt idx="6964">
                  <c:v>42971</c:v>
                </c:pt>
                <c:pt idx="6965">
                  <c:v>42972</c:v>
                </c:pt>
                <c:pt idx="6966">
                  <c:v>42975</c:v>
                </c:pt>
                <c:pt idx="6967">
                  <c:v>42976</c:v>
                </c:pt>
                <c:pt idx="6968">
                  <c:v>42977</c:v>
                </c:pt>
                <c:pt idx="6969">
                  <c:v>42978</c:v>
                </c:pt>
                <c:pt idx="6970">
                  <c:v>42979</c:v>
                </c:pt>
                <c:pt idx="6971">
                  <c:v>42983</c:v>
                </c:pt>
                <c:pt idx="6972">
                  <c:v>42984</c:v>
                </c:pt>
                <c:pt idx="6973">
                  <c:v>42985</c:v>
                </c:pt>
                <c:pt idx="6974">
                  <c:v>42986</c:v>
                </c:pt>
                <c:pt idx="6975">
                  <c:v>42989</c:v>
                </c:pt>
                <c:pt idx="6976">
                  <c:v>42990</c:v>
                </c:pt>
                <c:pt idx="6977">
                  <c:v>42991</c:v>
                </c:pt>
                <c:pt idx="6978">
                  <c:v>42992</c:v>
                </c:pt>
                <c:pt idx="6979">
                  <c:v>42993</c:v>
                </c:pt>
                <c:pt idx="6980">
                  <c:v>42996</c:v>
                </c:pt>
                <c:pt idx="6981">
                  <c:v>42997</c:v>
                </c:pt>
                <c:pt idx="6982">
                  <c:v>42998</c:v>
                </c:pt>
                <c:pt idx="6983">
                  <c:v>42999</c:v>
                </c:pt>
                <c:pt idx="6984">
                  <c:v>43000</c:v>
                </c:pt>
                <c:pt idx="6985">
                  <c:v>43003</c:v>
                </c:pt>
                <c:pt idx="6986">
                  <c:v>43004</c:v>
                </c:pt>
                <c:pt idx="6987">
                  <c:v>43005</c:v>
                </c:pt>
                <c:pt idx="6988">
                  <c:v>43006</c:v>
                </c:pt>
                <c:pt idx="6989">
                  <c:v>43007</c:v>
                </c:pt>
                <c:pt idx="6990">
                  <c:v>43010</c:v>
                </c:pt>
                <c:pt idx="6991">
                  <c:v>43011</c:v>
                </c:pt>
                <c:pt idx="6992">
                  <c:v>43012</c:v>
                </c:pt>
                <c:pt idx="6993">
                  <c:v>43013</c:v>
                </c:pt>
                <c:pt idx="6994">
                  <c:v>43014</c:v>
                </c:pt>
                <c:pt idx="6995">
                  <c:v>43017</c:v>
                </c:pt>
                <c:pt idx="6996">
                  <c:v>43018</c:v>
                </c:pt>
                <c:pt idx="6997">
                  <c:v>43019</c:v>
                </c:pt>
                <c:pt idx="6998">
                  <c:v>43020</c:v>
                </c:pt>
                <c:pt idx="6999">
                  <c:v>43021</c:v>
                </c:pt>
                <c:pt idx="7000">
                  <c:v>43024</c:v>
                </c:pt>
                <c:pt idx="7001">
                  <c:v>43025</c:v>
                </c:pt>
                <c:pt idx="7002">
                  <c:v>43026</c:v>
                </c:pt>
                <c:pt idx="7003">
                  <c:v>43027</c:v>
                </c:pt>
                <c:pt idx="7004">
                  <c:v>43028</c:v>
                </c:pt>
                <c:pt idx="7005">
                  <c:v>43031</c:v>
                </c:pt>
                <c:pt idx="7006">
                  <c:v>43032</c:v>
                </c:pt>
                <c:pt idx="7007">
                  <c:v>43033</c:v>
                </c:pt>
                <c:pt idx="7008">
                  <c:v>43034</c:v>
                </c:pt>
                <c:pt idx="7009">
                  <c:v>43035</c:v>
                </c:pt>
                <c:pt idx="7010">
                  <c:v>43038</c:v>
                </c:pt>
                <c:pt idx="7011">
                  <c:v>43039</c:v>
                </c:pt>
                <c:pt idx="7012">
                  <c:v>43040</c:v>
                </c:pt>
                <c:pt idx="7013">
                  <c:v>43041</c:v>
                </c:pt>
                <c:pt idx="7014">
                  <c:v>43042</c:v>
                </c:pt>
                <c:pt idx="7015">
                  <c:v>43045</c:v>
                </c:pt>
                <c:pt idx="7016">
                  <c:v>43046</c:v>
                </c:pt>
                <c:pt idx="7017">
                  <c:v>43047</c:v>
                </c:pt>
                <c:pt idx="7018">
                  <c:v>43048</c:v>
                </c:pt>
                <c:pt idx="7019">
                  <c:v>43049</c:v>
                </c:pt>
                <c:pt idx="7020">
                  <c:v>43052</c:v>
                </c:pt>
                <c:pt idx="7021">
                  <c:v>43053</c:v>
                </c:pt>
                <c:pt idx="7022">
                  <c:v>43054</c:v>
                </c:pt>
                <c:pt idx="7023">
                  <c:v>43055</c:v>
                </c:pt>
                <c:pt idx="7024">
                  <c:v>43056</c:v>
                </c:pt>
                <c:pt idx="7025">
                  <c:v>43059</c:v>
                </c:pt>
                <c:pt idx="7026">
                  <c:v>43060</c:v>
                </c:pt>
                <c:pt idx="7027">
                  <c:v>43061</c:v>
                </c:pt>
                <c:pt idx="7028">
                  <c:v>43063</c:v>
                </c:pt>
                <c:pt idx="7029">
                  <c:v>43066</c:v>
                </c:pt>
                <c:pt idx="7030">
                  <c:v>43067</c:v>
                </c:pt>
                <c:pt idx="7031">
                  <c:v>43068</c:v>
                </c:pt>
                <c:pt idx="7032">
                  <c:v>43069</c:v>
                </c:pt>
                <c:pt idx="7033">
                  <c:v>43070</c:v>
                </c:pt>
                <c:pt idx="7034">
                  <c:v>43073</c:v>
                </c:pt>
                <c:pt idx="7035">
                  <c:v>43074</c:v>
                </c:pt>
                <c:pt idx="7036">
                  <c:v>43075</c:v>
                </c:pt>
                <c:pt idx="7037">
                  <c:v>43076</c:v>
                </c:pt>
                <c:pt idx="7038">
                  <c:v>43077</c:v>
                </c:pt>
                <c:pt idx="7039">
                  <c:v>43080</c:v>
                </c:pt>
                <c:pt idx="7040">
                  <c:v>43081</c:v>
                </c:pt>
                <c:pt idx="7041">
                  <c:v>43082</c:v>
                </c:pt>
                <c:pt idx="7042">
                  <c:v>43083</c:v>
                </c:pt>
                <c:pt idx="7043">
                  <c:v>43084</c:v>
                </c:pt>
                <c:pt idx="7044">
                  <c:v>43087</c:v>
                </c:pt>
                <c:pt idx="7045">
                  <c:v>43088</c:v>
                </c:pt>
                <c:pt idx="7046">
                  <c:v>43089</c:v>
                </c:pt>
                <c:pt idx="7047">
                  <c:v>43090</c:v>
                </c:pt>
                <c:pt idx="7048">
                  <c:v>43091</c:v>
                </c:pt>
                <c:pt idx="7049">
                  <c:v>43095</c:v>
                </c:pt>
                <c:pt idx="7050">
                  <c:v>43096</c:v>
                </c:pt>
                <c:pt idx="7051">
                  <c:v>43097</c:v>
                </c:pt>
                <c:pt idx="7052">
                  <c:v>43098</c:v>
                </c:pt>
                <c:pt idx="7053">
                  <c:v>43102</c:v>
                </c:pt>
                <c:pt idx="7054">
                  <c:v>43103</c:v>
                </c:pt>
                <c:pt idx="7055">
                  <c:v>43104</c:v>
                </c:pt>
                <c:pt idx="7056">
                  <c:v>43105</c:v>
                </c:pt>
                <c:pt idx="7057">
                  <c:v>43108</c:v>
                </c:pt>
                <c:pt idx="7058">
                  <c:v>43109</c:v>
                </c:pt>
                <c:pt idx="7059">
                  <c:v>43110</c:v>
                </c:pt>
                <c:pt idx="7060">
                  <c:v>43111</c:v>
                </c:pt>
                <c:pt idx="7061">
                  <c:v>43112</c:v>
                </c:pt>
                <c:pt idx="7062">
                  <c:v>43116</c:v>
                </c:pt>
                <c:pt idx="7063">
                  <c:v>43117</c:v>
                </c:pt>
                <c:pt idx="7064">
                  <c:v>43118</c:v>
                </c:pt>
                <c:pt idx="7065">
                  <c:v>43119</c:v>
                </c:pt>
                <c:pt idx="7066">
                  <c:v>43122</c:v>
                </c:pt>
                <c:pt idx="7067">
                  <c:v>43123</c:v>
                </c:pt>
                <c:pt idx="7068">
                  <c:v>43124</c:v>
                </c:pt>
                <c:pt idx="7069">
                  <c:v>43125</c:v>
                </c:pt>
                <c:pt idx="7070">
                  <c:v>43126</c:v>
                </c:pt>
                <c:pt idx="7071">
                  <c:v>43129</c:v>
                </c:pt>
                <c:pt idx="7072">
                  <c:v>43130</c:v>
                </c:pt>
                <c:pt idx="7073">
                  <c:v>43131</c:v>
                </c:pt>
                <c:pt idx="7074">
                  <c:v>43132</c:v>
                </c:pt>
                <c:pt idx="7075">
                  <c:v>43133</c:v>
                </c:pt>
                <c:pt idx="7076">
                  <c:v>43136</c:v>
                </c:pt>
                <c:pt idx="7077">
                  <c:v>43137</c:v>
                </c:pt>
                <c:pt idx="7078">
                  <c:v>43138</c:v>
                </c:pt>
                <c:pt idx="7079">
                  <c:v>43139</c:v>
                </c:pt>
                <c:pt idx="7080">
                  <c:v>43140</c:v>
                </c:pt>
                <c:pt idx="7081">
                  <c:v>43143</c:v>
                </c:pt>
                <c:pt idx="7082">
                  <c:v>43144</c:v>
                </c:pt>
                <c:pt idx="7083">
                  <c:v>43145</c:v>
                </c:pt>
                <c:pt idx="7084">
                  <c:v>43146</c:v>
                </c:pt>
                <c:pt idx="7085">
                  <c:v>43147</c:v>
                </c:pt>
                <c:pt idx="7086">
                  <c:v>43151</c:v>
                </c:pt>
                <c:pt idx="7087">
                  <c:v>43152</c:v>
                </c:pt>
                <c:pt idx="7088">
                  <c:v>43153</c:v>
                </c:pt>
                <c:pt idx="7089">
                  <c:v>43154</c:v>
                </c:pt>
                <c:pt idx="7090">
                  <c:v>43157</c:v>
                </c:pt>
                <c:pt idx="7091">
                  <c:v>43158</c:v>
                </c:pt>
                <c:pt idx="7092">
                  <c:v>43159</c:v>
                </c:pt>
                <c:pt idx="7093">
                  <c:v>43160</c:v>
                </c:pt>
                <c:pt idx="7094">
                  <c:v>43161</c:v>
                </c:pt>
                <c:pt idx="7095">
                  <c:v>43164</c:v>
                </c:pt>
                <c:pt idx="7096">
                  <c:v>43165</c:v>
                </c:pt>
                <c:pt idx="7097">
                  <c:v>43166</c:v>
                </c:pt>
                <c:pt idx="7098">
                  <c:v>43167</c:v>
                </c:pt>
                <c:pt idx="7099">
                  <c:v>43168</c:v>
                </c:pt>
                <c:pt idx="7100">
                  <c:v>43171</c:v>
                </c:pt>
                <c:pt idx="7101">
                  <c:v>43172</c:v>
                </c:pt>
                <c:pt idx="7102">
                  <c:v>43173</c:v>
                </c:pt>
                <c:pt idx="7103">
                  <c:v>43174</c:v>
                </c:pt>
                <c:pt idx="7104">
                  <c:v>43175</c:v>
                </c:pt>
                <c:pt idx="7105">
                  <c:v>43178</c:v>
                </c:pt>
                <c:pt idx="7106">
                  <c:v>43179</c:v>
                </c:pt>
                <c:pt idx="7107">
                  <c:v>43180</c:v>
                </c:pt>
                <c:pt idx="7108">
                  <c:v>43181</c:v>
                </c:pt>
                <c:pt idx="7109">
                  <c:v>43182</c:v>
                </c:pt>
                <c:pt idx="7110">
                  <c:v>43185</c:v>
                </c:pt>
                <c:pt idx="7111">
                  <c:v>43186</c:v>
                </c:pt>
                <c:pt idx="7112">
                  <c:v>43187</c:v>
                </c:pt>
                <c:pt idx="7113">
                  <c:v>43188</c:v>
                </c:pt>
                <c:pt idx="7114">
                  <c:v>43192</c:v>
                </c:pt>
                <c:pt idx="7115">
                  <c:v>43193</c:v>
                </c:pt>
                <c:pt idx="7116">
                  <c:v>43194</c:v>
                </c:pt>
                <c:pt idx="7117">
                  <c:v>43195</c:v>
                </c:pt>
                <c:pt idx="7118">
                  <c:v>43196</c:v>
                </c:pt>
                <c:pt idx="7119">
                  <c:v>43199</c:v>
                </c:pt>
                <c:pt idx="7120">
                  <c:v>43200</c:v>
                </c:pt>
                <c:pt idx="7121">
                  <c:v>43201</c:v>
                </c:pt>
                <c:pt idx="7122">
                  <c:v>43202</c:v>
                </c:pt>
                <c:pt idx="7123">
                  <c:v>43203</c:v>
                </c:pt>
                <c:pt idx="7124">
                  <c:v>43206</c:v>
                </c:pt>
                <c:pt idx="7125">
                  <c:v>43207</c:v>
                </c:pt>
                <c:pt idx="7126">
                  <c:v>43208</c:v>
                </c:pt>
                <c:pt idx="7127">
                  <c:v>43209</c:v>
                </c:pt>
                <c:pt idx="7128">
                  <c:v>43210</c:v>
                </c:pt>
                <c:pt idx="7129">
                  <c:v>43213</c:v>
                </c:pt>
                <c:pt idx="7130">
                  <c:v>43214</c:v>
                </c:pt>
                <c:pt idx="7131">
                  <c:v>43215</c:v>
                </c:pt>
                <c:pt idx="7132">
                  <c:v>43216</c:v>
                </c:pt>
                <c:pt idx="7133">
                  <c:v>43217</c:v>
                </c:pt>
                <c:pt idx="7134">
                  <c:v>43220</c:v>
                </c:pt>
                <c:pt idx="7135">
                  <c:v>43221</c:v>
                </c:pt>
                <c:pt idx="7136">
                  <c:v>43222</c:v>
                </c:pt>
                <c:pt idx="7137">
                  <c:v>43223</c:v>
                </c:pt>
                <c:pt idx="7138">
                  <c:v>43224</c:v>
                </c:pt>
                <c:pt idx="7139">
                  <c:v>43227</c:v>
                </c:pt>
                <c:pt idx="7140">
                  <c:v>43228</c:v>
                </c:pt>
                <c:pt idx="7141">
                  <c:v>43229</c:v>
                </c:pt>
                <c:pt idx="7142">
                  <c:v>43230</c:v>
                </c:pt>
                <c:pt idx="7143">
                  <c:v>43231</c:v>
                </c:pt>
                <c:pt idx="7144">
                  <c:v>43234</c:v>
                </c:pt>
                <c:pt idx="7145">
                  <c:v>43235</c:v>
                </c:pt>
                <c:pt idx="7146">
                  <c:v>43236</c:v>
                </c:pt>
                <c:pt idx="7147">
                  <c:v>43237</c:v>
                </c:pt>
                <c:pt idx="7148">
                  <c:v>43238</c:v>
                </c:pt>
                <c:pt idx="7149">
                  <c:v>43241</c:v>
                </c:pt>
                <c:pt idx="7150">
                  <c:v>43242</c:v>
                </c:pt>
                <c:pt idx="7151">
                  <c:v>43243</c:v>
                </c:pt>
                <c:pt idx="7152">
                  <c:v>43244</c:v>
                </c:pt>
                <c:pt idx="7153">
                  <c:v>43245</c:v>
                </c:pt>
                <c:pt idx="7154">
                  <c:v>43249</c:v>
                </c:pt>
                <c:pt idx="7155">
                  <c:v>43250</c:v>
                </c:pt>
                <c:pt idx="7156">
                  <c:v>43251</c:v>
                </c:pt>
                <c:pt idx="7157">
                  <c:v>43252</c:v>
                </c:pt>
                <c:pt idx="7158">
                  <c:v>43255</c:v>
                </c:pt>
                <c:pt idx="7159">
                  <c:v>43256</c:v>
                </c:pt>
                <c:pt idx="7160">
                  <c:v>43257</c:v>
                </c:pt>
                <c:pt idx="7161">
                  <c:v>43258</c:v>
                </c:pt>
                <c:pt idx="7162">
                  <c:v>43259</c:v>
                </c:pt>
                <c:pt idx="7163">
                  <c:v>43262</c:v>
                </c:pt>
                <c:pt idx="7164">
                  <c:v>43263</c:v>
                </c:pt>
                <c:pt idx="7165">
                  <c:v>43264</c:v>
                </c:pt>
                <c:pt idx="7166">
                  <c:v>43265</c:v>
                </c:pt>
                <c:pt idx="7167">
                  <c:v>43266</c:v>
                </c:pt>
                <c:pt idx="7168">
                  <c:v>43269</c:v>
                </c:pt>
                <c:pt idx="7169">
                  <c:v>43270</c:v>
                </c:pt>
                <c:pt idx="7170">
                  <c:v>43271</c:v>
                </c:pt>
                <c:pt idx="7171">
                  <c:v>43272</c:v>
                </c:pt>
                <c:pt idx="7172">
                  <c:v>43273</c:v>
                </c:pt>
                <c:pt idx="7173">
                  <c:v>43276</c:v>
                </c:pt>
                <c:pt idx="7174">
                  <c:v>43277</c:v>
                </c:pt>
                <c:pt idx="7175">
                  <c:v>43278</c:v>
                </c:pt>
                <c:pt idx="7176">
                  <c:v>43279</c:v>
                </c:pt>
                <c:pt idx="7177">
                  <c:v>43280</c:v>
                </c:pt>
                <c:pt idx="7178">
                  <c:v>43283</c:v>
                </c:pt>
                <c:pt idx="7179">
                  <c:v>43284</c:v>
                </c:pt>
                <c:pt idx="7180">
                  <c:v>43286</c:v>
                </c:pt>
                <c:pt idx="7181">
                  <c:v>43287</c:v>
                </c:pt>
                <c:pt idx="7182">
                  <c:v>43290</c:v>
                </c:pt>
                <c:pt idx="7183">
                  <c:v>43291</c:v>
                </c:pt>
                <c:pt idx="7184">
                  <c:v>43292</c:v>
                </c:pt>
                <c:pt idx="7185">
                  <c:v>43293</c:v>
                </c:pt>
                <c:pt idx="7186">
                  <c:v>43294</c:v>
                </c:pt>
                <c:pt idx="7187">
                  <c:v>43297</c:v>
                </c:pt>
                <c:pt idx="7188">
                  <c:v>43298</c:v>
                </c:pt>
                <c:pt idx="7189">
                  <c:v>43299</c:v>
                </c:pt>
                <c:pt idx="7190">
                  <c:v>43300</c:v>
                </c:pt>
                <c:pt idx="7191">
                  <c:v>43301</c:v>
                </c:pt>
                <c:pt idx="7192">
                  <c:v>43304</c:v>
                </c:pt>
                <c:pt idx="7193">
                  <c:v>43305</c:v>
                </c:pt>
                <c:pt idx="7194">
                  <c:v>43306</c:v>
                </c:pt>
                <c:pt idx="7195">
                  <c:v>43307</c:v>
                </c:pt>
                <c:pt idx="7196">
                  <c:v>43308</c:v>
                </c:pt>
                <c:pt idx="7197">
                  <c:v>43311</c:v>
                </c:pt>
                <c:pt idx="7198">
                  <c:v>43312</c:v>
                </c:pt>
                <c:pt idx="7199">
                  <c:v>43313</c:v>
                </c:pt>
                <c:pt idx="7200">
                  <c:v>43314</c:v>
                </c:pt>
                <c:pt idx="7201">
                  <c:v>43315</c:v>
                </c:pt>
                <c:pt idx="7202">
                  <c:v>43318</c:v>
                </c:pt>
                <c:pt idx="7203">
                  <c:v>43319</c:v>
                </c:pt>
                <c:pt idx="7204">
                  <c:v>43320</c:v>
                </c:pt>
                <c:pt idx="7205">
                  <c:v>43321</c:v>
                </c:pt>
                <c:pt idx="7206">
                  <c:v>43322</c:v>
                </c:pt>
                <c:pt idx="7207">
                  <c:v>43325</c:v>
                </c:pt>
                <c:pt idx="7208">
                  <c:v>43326</c:v>
                </c:pt>
                <c:pt idx="7209">
                  <c:v>43327</c:v>
                </c:pt>
                <c:pt idx="7210">
                  <c:v>43328</c:v>
                </c:pt>
                <c:pt idx="7211">
                  <c:v>43329</c:v>
                </c:pt>
                <c:pt idx="7212">
                  <c:v>43332</c:v>
                </c:pt>
                <c:pt idx="7213">
                  <c:v>43333</c:v>
                </c:pt>
                <c:pt idx="7214">
                  <c:v>43334</c:v>
                </c:pt>
                <c:pt idx="7215">
                  <c:v>43335</c:v>
                </c:pt>
                <c:pt idx="7216">
                  <c:v>43336</c:v>
                </c:pt>
                <c:pt idx="7217">
                  <c:v>43339</c:v>
                </c:pt>
                <c:pt idx="7218">
                  <c:v>43340</c:v>
                </c:pt>
                <c:pt idx="7219">
                  <c:v>43341</c:v>
                </c:pt>
                <c:pt idx="7220">
                  <c:v>43342</c:v>
                </c:pt>
                <c:pt idx="7221">
                  <c:v>43343</c:v>
                </c:pt>
                <c:pt idx="7222">
                  <c:v>43347</c:v>
                </c:pt>
                <c:pt idx="7223">
                  <c:v>43348</c:v>
                </c:pt>
                <c:pt idx="7224">
                  <c:v>43349</c:v>
                </c:pt>
                <c:pt idx="7225">
                  <c:v>43350</c:v>
                </c:pt>
                <c:pt idx="7226">
                  <c:v>43353</c:v>
                </c:pt>
                <c:pt idx="7227">
                  <c:v>43354</c:v>
                </c:pt>
                <c:pt idx="7228">
                  <c:v>43355</c:v>
                </c:pt>
                <c:pt idx="7229">
                  <c:v>43356</c:v>
                </c:pt>
                <c:pt idx="7230">
                  <c:v>43357</c:v>
                </c:pt>
                <c:pt idx="7231">
                  <c:v>43360</c:v>
                </c:pt>
                <c:pt idx="7232">
                  <c:v>43361</c:v>
                </c:pt>
                <c:pt idx="7233">
                  <c:v>43362</c:v>
                </c:pt>
                <c:pt idx="7234">
                  <c:v>43363</c:v>
                </c:pt>
                <c:pt idx="7235">
                  <c:v>43364</c:v>
                </c:pt>
                <c:pt idx="7236">
                  <c:v>43367</c:v>
                </c:pt>
                <c:pt idx="7237">
                  <c:v>43368</c:v>
                </c:pt>
                <c:pt idx="7238">
                  <c:v>43369</c:v>
                </c:pt>
                <c:pt idx="7239">
                  <c:v>43370</c:v>
                </c:pt>
                <c:pt idx="7240">
                  <c:v>43371</c:v>
                </c:pt>
                <c:pt idx="7241">
                  <c:v>43374</c:v>
                </c:pt>
                <c:pt idx="7242">
                  <c:v>43375</c:v>
                </c:pt>
                <c:pt idx="7243">
                  <c:v>43376</c:v>
                </c:pt>
                <c:pt idx="7244">
                  <c:v>43377</c:v>
                </c:pt>
                <c:pt idx="7245">
                  <c:v>43378</c:v>
                </c:pt>
                <c:pt idx="7246">
                  <c:v>43381</c:v>
                </c:pt>
                <c:pt idx="7247">
                  <c:v>43382</c:v>
                </c:pt>
                <c:pt idx="7248">
                  <c:v>43383</c:v>
                </c:pt>
                <c:pt idx="7249">
                  <c:v>43384</c:v>
                </c:pt>
                <c:pt idx="7250">
                  <c:v>43385</c:v>
                </c:pt>
                <c:pt idx="7251">
                  <c:v>43388</c:v>
                </c:pt>
                <c:pt idx="7252">
                  <c:v>43389</c:v>
                </c:pt>
                <c:pt idx="7253">
                  <c:v>43390</c:v>
                </c:pt>
                <c:pt idx="7254">
                  <c:v>43391</c:v>
                </c:pt>
                <c:pt idx="7255">
                  <c:v>43392</c:v>
                </c:pt>
                <c:pt idx="7256">
                  <c:v>43395</c:v>
                </c:pt>
                <c:pt idx="7257">
                  <c:v>43396</c:v>
                </c:pt>
                <c:pt idx="7258">
                  <c:v>43397</c:v>
                </c:pt>
                <c:pt idx="7259">
                  <c:v>43398</c:v>
                </c:pt>
                <c:pt idx="7260">
                  <c:v>43399</c:v>
                </c:pt>
                <c:pt idx="7261">
                  <c:v>43402</c:v>
                </c:pt>
                <c:pt idx="7262">
                  <c:v>43403</c:v>
                </c:pt>
                <c:pt idx="7263">
                  <c:v>43404</c:v>
                </c:pt>
                <c:pt idx="7264">
                  <c:v>43405</c:v>
                </c:pt>
                <c:pt idx="7265">
                  <c:v>43406</c:v>
                </c:pt>
                <c:pt idx="7266">
                  <c:v>43409</c:v>
                </c:pt>
                <c:pt idx="7267">
                  <c:v>43410</c:v>
                </c:pt>
                <c:pt idx="7268">
                  <c:v>43411</c:v>
                </c:pt>
                <c:pt idx="7269">
                  <c:v>43412</c:v>
                </c:pt>
                <c:pt idx="7270">
                  <c:v>43413</c:v>
                </c:pt>
                <c:pt idx="7271">
                  <c:v>43416</c:v>
                </c:pt>
                <c:pt idx="7272">
                  <c:v>43417</c:v>
                </c:pt>
                <c:pt idx="7273">
                  <c:v>43418</c:v>
                </c:pt>
                <c:pt idx="7274">
                  <c:v>43419</c:v>
                </c:pt>
                <c:pt idx="7275">
                  <c:v>43420</c:v>
                </c:pt>
                <c:pt idx="7276">
                  <c:v>43423</c:v>
                </c:pt>
                <c:pt idx="7277">
                  <c:v>43424</c:v>
                </c:pt>
                <c:pt idx="7278">
                  <c:v>43425</c:v>
                </c:pt>
                <c:pt idx="7279">
                  <c:v>43427</c:v>
                </c:pt>
                <c:pt idx="7280">
                  <c:v>43430</c:v>
                </c:pt>
                <c:pt idx="7281">
                  <c:v>43431</c:v>
                </c:pt>
                <c:pt idx="7282">
                  <c:v>43432</c:v>
                </c:pt>
                <c:pt idx="7283">
                  <c:v>43433</c:v>
                </c:pt>
                <c:pt idx="7284">
                  <c:v>43434</c:v>
                </c:pt>
                <c:pt idx="7285">
                  <c:v>43437</c:v>
                </c:pt>
                <c:pt idx="7286">
                  <c:v>43438</c:v>
                </c:pt>
                <c:pt idx="7287">
                  <c:v>43440</c:v>
                </c:pt>
                <c:pt idx="7288">
                  <c:v>43441</c:v>
                </c:pt>
                <c:pt idx="7289">
                  <c:v>43444</c:v>
                </c:pt>
                <c:pt idx="7290">
                  <c:v>43445</c:v>
                </c:pt>
                <c:pt idx="7291">
                  <c:v>43446</c:v>
                </c:pt>
                <c:pt idx="7292">
                  <c:v>43447</c:v>
                </c:pt>
                <c:pt idx="7293">
                  <c:v>43448</c:v>
                </c:pt>
                <c:pt idx="7294">
                  <c:v>43451</c:v>
                </c:pt>
                <c:pt idx="7295">
                  <c:v>43452</c:v>
                </c:pt>
                <c:pt idx="7296">
                  <c:v>43453</c:v>
                </c:pt>
                <c:pt idx="7297">
                  <c:v>43454</c:v>
                </c:pt>
                <c:pt idx="7298">
                  <c:v>43455</c:v>
                </c:pt>
                <c:pt idx="7299">
                  <c:v>43458</c:v>
                </c:pt>
                <c:pt idx="7300">
                  <c:v>43460</c:v>
                </c:pt>
                <c:pt idx="7301">
                  <c:v>43461</c:v>
                </c:pt>
                <c:pt idx="7302">
                  <c:v>43462</c:v>
                </c:pt>
                <c:pt idx="7303">
                  <c:v>43465</c:v>
                </c:pt>
                <c:pt idx="7304">
                  <c:v>43467</c:v>
                </c:pt>
                <c:pt idx="7305">
                  <c:v>43468</c:v>
                </c:pt>
                <c:pt idx="7306">
                  <c:v>43469</c:v>
                </c:pt>
                <c:pt idx="7307">
                  <c:v>43472</c:v>
                </c:pt>
                <c:pt idx="7308">
                  <c:v>43473</c:v>
                </c:pt>
                <c:pt idx="7309">
                  <c:v>43474</c:v>
                </c:pt>
                <c:pt idx="7310">
                  <c:v>43475</c:v>
                </c:pt>
                <c:pt idx="7311">
                  <c:v>43476</c:v>
                </c:pt>
                <c:pt idx="7312">
                  <c:v>43479</c:v>
                </c:pt>
                <c:pt idx="7313">
                  <c:v>43480</c:v>
                </c:pt>
                <c:pt idx="7314">
                  <c:v>43481</c:v>
                </c:pt>
                <c:pt idx="7315">
                  <c:v>43482</c:v>
                </c:pt>
                <c:pt idx="7316">
                  <c:v>43483</c:v>
                </c:pt>
                <c:pt idx="7317">
                  <c:v>43487</c:v>
                </c:pt>
                <c:pt idx="7318">
                  <c:v>43488</c:v>
                </c:pt>
                <c:pt idx="7319">
                  <c:v>43489</c:v>
                </c:pt>
                <c:pt idx="7320">
                  <c:v>43490</c:v>
                </c:pt>
                <c:pt idx="7321">
                  <c:v>43493</c:v>
                </c:pt>
                <c:pt idx="7322">
                  <c:v>43494</c:v>
                </c:pt>
                <c:pt idx="7323">
                  <c:v>43495</c:v>
                </c:pt>
                <c:pt idx="7324">
                  <c:v>43496</c:v>
                </c:pt>
                <c:pt idx="7325">
                  <c:v>43497</c:v>
                </c:pt>
                <c:pt idx="7326">
                  <c:v>43500</c:v>
                </c:pt>
                <c:pt idx="7327">
                  <c:v>43501</c:v>
                </c:pt>
                <c:pt idx="7328">
                  <c:v>43502</c:v>
                </c:pt>
                <c:pt idx="7329">
                  <c:v>43503</c:v>
                </c:pt>
                <c:pt idx="7330">
                  <c:v>43504</c:v>
                </c:pt>
                <c:pt idx="7331">
                  <c:v>43507</c:v>
                </c:pt>
                <c:pt idx="7332">
                  <c:v>43508</c:v>
                </c:pt>
                <c:pt idx="7333">
                  <c:v>43509</c:v>
                </c:pt>
                <c:pt idx="7334">
                  <c:v>43510</c:v>
                </c:pt>
                <c:pt idx="7335">
                  <c:v>43511</c:v>
                </c:pt>
                <c:pt idx="7336">
                  <c:v>43515</c:v>
                </c:pt>
                <c:pt idx="7337">
                  <c:v>43516</c:v>
                </c:pt>
                <c:pt idx="7338">
                  <c:v>43517</c:v>
                </c:pt>
                <c:pt idx="7339">
                  <c:v>43518</c:v>
                </c:pt>
                <c:pt idx="7340">
                  <c:v>43521</c:v>
                </c:pt>
                <c:pt idx="7341">
                  <c:v>43522</c:v>
                </c:pt>
                <c:pt idx="7342">
                  <c:v>43523</c:v>
                </c:pt>
                <c:pt idx="7343">
                  <c:v>43524</c:v>
                </c:pt>
                <c:pt idx="7344">
                  <c:v>43525</c:v>
                </c:pt>
                <c:pt idx="7345">
                  <c:v>43528</c:v>
                </c:pt>
                <c:pt idx="7346">
                  <c:v>43529</c:v>
                </c:pt>
                <c:pt idx="7347">
                  <c:v>43530</c:v>
                </c:pt>
                <c:pt idx="7348">
                  <c:v>43531</c:v>
                </c:pt>
                <c:pt idx="7349">
                  <c:v>43532</c:v>
                </c:pt>
                <c:pt idx="7350">
                  <c:v>43535</c:v>
                </c:pt>
                <c:pt idx="7351">
                  <c:v>43536</c:v>
                </c:pt>
                <c:pt idx="7352">
                  <c:v>43537</c:v>
                </c:pt>
                <c:pt idx="7353">
                  <c:v>43538</c:v>
                </c:pt>
                <c:pt idx="7354">
                  <c:v>43539</c:v>
                </c:pt>
                <c:pt idx="7355">
                  <c:v>43542</c:v>
                </c:pt>
                <c:pt idx="7356">
                  <c:v>43543</c:v>
                </c:pt>
                <c:pt idx="7357">
                  <c:v>43544</c:v>
                </c:pt>
                <c:pt idx="7358">
                  <c:v>43545</c:v>
                </c:pt>
                <c:pt idx="7359">
                  <c:v>43546</c:v>
                </c:pt>
                <c:pt idx="7360">
                  <c:v>43549</c:v>
                </c:pt>
                <c:pt idx="7361">
                  <c:v>43550</c:v>
                </c:pt>
                <c:pt idx="7362">
                  <c:v>43551</c:v>
                </c:pt>
                <c:pt idx="7363">
                  <c:v>43552</c:v>
                </c:pt>
                <c:pt idx="7364">
                  <c:v>43553</c:v>
                </c:pt>
                <c:pt idx="7365">
                  <c:v>43556</c:v>
                </c:pt>
                <c:pt idx="7366">
                  <c:v>43557</c:v>
                </c:pt>
                <c:pt idx="7367">
                  <c:v>43558</c:v>
                </c:pt>
                <c:pt idx="7368">
                  <c:v>43559</c:v>
                </c:pt>
                <c:pt idx="7369">
                  <c:v>43560</c:v>
                </c:pt>
                <c:pt idx="7370">
                  <c:v>43563</c:v>
                </c:pt>
                <c:pt idx="7371">
                  <c:v>43564</c:v>
                </c:pt>
                <c:pt idx="7372">
                  <c:v>43565</c:v>
                </c:pt>
                <c:pt idx="7373">
                  <c:v>43566</c:v>
                </c:pt>
                <c:pt idx="7374">
                  <c:v>43567</c:v>
                </c:pt>
                <c:pt idx="7375">
                  <c:v>43570</c:v>
                </c:pt>
                <c:pt idx="7376">
                  <c:v>43571</c:v>
                </c:pt>
                <c:pt idx="7377">
                  <c:v>43572</c:v>
                </c:pt>
                <c:pt idx="7378">
                  <c:v>43573</c:v>
                </c:pt>
                <c:pt idx="7379">
                  <c:v>43577</c:v>
                </c:pt>
                <c:pt idx="7380">
                  <c:v>43578</c:v>
                </c:pt>
                <c:pt idx="7381">
                  <c:v>43579</c:v>
                </c:pt>
                <c:pt idx="7382">
                  <c:v>43580</c:v>
                </c:pt>
                <c:pt idx="7383">
                  <c:v>43581</c:v>
                </c:pt>
                <c:pt idx="7384">
                  <c:v>43584</c:v>
                </c:pt>
                <c:pt idx="7385">
                  <c:v>43585</c:v>
                </c:pt>
                <c:pt idx="7386">
                  <c:v>43586</c:v>
                </c:pt>
                <c:pt idx="7387">
                  <c:v>43587</c:v>
                </c:pt>
                <c:pt idx="7388">
                  <c:v>43588</c:v>
                </c:pt>
                <c:pt idx="7389">
                  <c:v>43591</c:v>
                </c:pt>
                <c:pt idx="7390">
                  <c:v>43592</c:v>
                </c:pt>
                <c:pt idx="7391">
                  <c:v>43593</c:v>
                </c:pt>
                <c:pt idx="7392">
                  <c:v>43594</c:v>
                </c:pt>
                <c:pt idx="7393">
                  <c:v>43595</c:v>
                </c:pt>
                <c:pt idx="7394">
                  <c:v>43598</c:v>
                </c:pt>
                <c:pt idx="7395">
                  <c:v>43599</c:v>
                </c:pt>
                <c:pt idx="7396">
                  <c:v>43600</c:v>
                </c:pt>
                <c:pt idx="7397">
                  <c:v>43601</c:v>
                </c:pt>
                <c:pt idx="7398">
                  <c:v>43602</c:v>
                </c:pt>
                <c:pt idx="7399">
                  <c:v>43605</c:v>
                </c:pt>
                <c:pt idx="7400">
                  <c:v>43606</c:v>
                </c:pt>
                <c:pt idx="7401">
                  <c:v>43607</c:v>
                </c:pt>
                <c:pt idx="7402">
                  <c:v>43608</c:v>
                </c:pt>
                <c:pt idx="7403">
                  <c:v>43609</c:v>
                </c:pt>
                <c:pt idx="7404">
                  <c:v>43613</c:v>
                </c:pt>
                <c:pt idx="7405">
                  <c:v>43614</c:v>
                </c:pt>
                <c:pt idx="7406">
                  <c:v>43615</c:v>
                </c:pt>
                <c:pt idx="7407">
                  <c:v>43616</c:v>
                </c:pt>
                <c:pt idx="7408">
                  <c:v>43619</c:v>
                </c:pt>
                <c:pt idx="7409">
                  <c:v>43620</c:v>
                </c:pt>
                <c:pt idx="7410">
                  <c:v>43621</c:v>
                </c:pt>
                <c:pt idx="7411">
                  <c:v>43622</c:v>
                </c:pt>
                <c:pt idx="7412">
                  <c:v>43623</c:v>
                </c:pt>
                <c:pt idx="7413">
                  <c:v>43626</c:v>
                </c:pt>
                <c:pt idx="7414">
                  <c:v>43627</c:v>
                </c:pt>
                <c:pt idx="7415">
                  <c:v>43628</c:v>
                </c:pt>
                <c:pt idx="7416">
                  <c:v>43629</c:v>
                </c:pt>
                <c:pt idx="7417">
                  <c:v>43630</c:v>
                </c:pt>
                <c:pt idx="7418">
                  <c:v>43633</c:v>
                </c:pt>
                <c:pt idx="7419">
                  <c:v>43634</c:v>
                </c:pt>
                <c:pt idx="7420">
                  <c:v>43635</c:v>
                </c:pt>
                <c:pt idx="7421">
                  <c:v>43636</c:v>
                </c:pt>
                <c:pt idx="7422">
                  <c:v>43637</c:v>
                </c:pt>
                <c:pt idx="7423">
                  <c:v>43640</c:v>
                </c:pt>
                <c:pt idx="7424">
                  <c:v>43641</c:v>
                </c:pt>
                <c:pt idx="7425">
                  <c:v>43642</c:v>
                </c:pt>
                <c:pt idx="7426">
                  <c:v>43643</c:v>
                </c:pt>
                <c:pt idx="7427">
                  <c:v>43644</c:v>
                </c:pt>
                <c:pt idx="7428">
                  <c:v>43647</c:v>
                </c:pt>
                <c:pt idx="7429">
                  <c:v>43648</c:v>
                </c:pt>
                <c:pt idx="7430">
                  <c:v>43649</c:v>
                </c:pt>
                <c:pt idx="7431">
                  <c:v>43651</c:v>
                </c:pt>
                <c:pt idx="7432">
                  <c:v>43654</c:v>
                </c:pt>
                <c:pt idx="7433">
                  <c:v>43655</c:v>
                </c:pt>
                <c:pt idx="7434">
                  <c:v>43656</c:v>
                </c:pt>
                <c:pt idx="7435">
                  <c:v>43657</c:v>
                </c:pt>
                <c:pt idx="7436">
                  <c:v>43658</c:v>
                </c:pt>
                <c:pt idx="7437">
                  <c:v>43661</c:v>
                </c:pt>
                <c:pt idx="7438">
                  <c:v>43662</c:v>
                </c:pt>
                <c:pt idx="7439">
                  <c:v>43663</c:v>
                </c:pt>
                <c:pt idx="7440">
                  <c:v>43664</c:v>
                </c:pt>
                <c:pt idx="7441">
                  <c:v>43665</c:v>
                </c:pt>
                <c:pt idx="7442">
                  <c:v>43668</c:v>
                </c:pt>
                <c:pt idx="7443">
                  <c:v>43669</c:v>
                </c:pt>
                <c:pt idx="7444">
                  <c:v>43670</c:v>
                </c:pt>
                <c:pt idx="7445">
                  <c:v>43671</c:v>
                </c:pt>
                <c:pt idx="7446">
                  <c:v>43672</c:v>
                </c:pt>
                <c:pt idx="7447">
                  <c:v>43675</c:v>
                </c:pt>
                <c:pt idx="7448">
                  <c:v>43676</c:v>
                </c:pt>
                <c:pt idx="7449">
                  <c:v>43677</c:v>
                </c:pt>
                <c:pt idx="7450">
                  <c:v>43678</c:v>
                </c:pt>
                <c:pt idx="7451">
                  <c:v>43679</c:v>
                </c:pt>
                <c:pt idx="7452">
                  <c:v>43682</c:v>
                </c:pt>
                <c:pt idx="7453">
                  <c:v>43683</c:v>
                </c:pt>
                <c:pt idx="7454">
                  <c:v>43684</c:v>
                </c:pt>
                <c:pt idx="7455">
                  <c:v>43685</c:v>
                </c:pt>
                <c:pt idx="7456">
                  <c:v>43686</c:v>
                </c:pt>
                <c:pt idx="7457">
                  <c:v>43689</c:v>
                </c:pt>
                <c:pt idx="7458">
                  <c:v>43690</c:v>
                </c:pt>
                <c:pt idx="7459">
                  <c:v>43691</c:v>
                </c:pt>
                <c:pt idx="7460">
                  <c:v>43692</c:v>
                </c:pt>
                <c:pt idx="7461">
                  <c:v>43693</c:v>
                </c:pt>
                <c:pt idx="7462">
                  <c:v>43696</c:v>
                </c:pt>
                <c:pt idx="7463">
                  <c:v>43697</c:v>
                </c:pt>
                <c:pt idx="7464">
                  <c:v>43698</c:v>
                </c:pt>
                <c:pt idx="7465">
                  <c:v>43699</c:v>
                </c:pt>
                <c:pt idx="7466">
                  <c:v>43700</c:v>
                </c:pt>
                <c:pt idx="7467">
                  <c:v>43703</c:v>
                </c:pt>
                <c:pt idx="7468">
                  <c:v>43704</c:v>
                </c:pt>
                <c:pt idx="7469">
                  <c:v>43705</c:v>
                </c:pt>
                <c:pt idx="7470">
                  <c:v>43706</c:v>
                </c:pt>
                <c:pt idx="7471">
                  <c:v>43707</c:v>
                </c:pt>
                <c:pt idx="7472">
                  <c:v>43711</c:v>
                </c:pt>
                <c:pt idx="7473">
                  <c:v>43712</c:v>
                </c:pt>
                <c:pt idx="7474">
                  <c:v>43713</c:v>
                </c:pt>
                <c:pt idx="7475">
                  <c:v>43714</c:v>
                </c:pt>
                <c:pt idx="7476">
                  <c:v>43717</c:v>
                </c:pt>
                <c:pt idx="7477">
                  <c:v>43718</c:v>
                </c:pt>
                <c:pt idx="7478">
                  <c:v>43719</c:v>
                </c:pt>
                <c:pt idx="7479">
                  <c:v>43720</c:v>
                </c:pt>
                <c:pt idx="7480">
                  <c:v>43721</c:v>
                </c:pt>
                <c:pt idx="7481">
                  <c:v>43724</c:v>
                </c:pt>
                <c:pt idx="7482">
                  <c:v>43725</c:v>
                </c:pt>
                <c:pt idx="7483">
                  <c:v>43726</c:v>
                </c:pt>
                <c:pt idx="7484">
                  <c:v>43727</c:v>
                </c:pt>
                <c:pt idx="7485">
                  <c:v>43728</c:v>
                </c:pt>
                <c:pt idx="7486">
                  <c:v>43731</c:v>
                </c:pt>
                <c:pt idx="7487">
                  <c:v>43732</c:v>
                </c:pt>
                <c:pt idx="7488">
                  <c:v>43733</c:v>
                </c:pt>
                <c:pt idx="7489">
                  <c:v>43734</c:v>
                </c:pt>
                <c:pt idx="7490">
                  <c:v>43735</c:v>
                </c:pt>
                <c:pt idx="7491">
                  <c:v>43738</c:v>
                </c:pt>
                <c:pt idx="7492">
                  <c:v>43739</c:v>
                </c:pt>
                <c:pt idx="7493">
                  <c:v>43740</c:v>
                </c:pt>
                <c:pt idx="7494">
                  <c:v>43741</c:v>
                </c:pt>
                <c:pt idx="7495">
                  <c:v>43742</c:v>
                </c:pt>
                <c:pt idx="7496">
                  <c:v>43745</c:v>
                </c:pt>
                <c:pt idx="7497">
                  <c:v>43746</c:v>
                </c:pt>
                <c:pt idx="7498">
                  <c:v>43747</c:v>
                </c:pt>
                <c:pt idx="7499">
                  <c:v>43748</c:v>
                </c:pt>
                <c:pt idx="7500">
                  <c:v>43749</c:v>
                </c:pt>
                <c:pt idx="7501">
                  <c:v>43752</c:v>
                </c:pt>
                <c:pt idx="7502">
                  <c:v>43753</c:v>
                </c:pt>
                <c:pt idx="7503">
                  <c:v>43754</c:v>
                </c:pt>
                <c:pt idx="7504">
                  <c:v>43755</c:v>
                </c:pt>
                <c:pt idx="7505">
                  <c:v>43756</c:v>
                </c:pt>
                <c:pt idx="7506">
                  <c:v>43759</c:v>
                </c:pt>
                <c:pt idx="7507">
                  <c:v>43760</c:v>
                </c:pt>
                <c:pt idx="7508">
                  <c:v>43761</c:v>
                </c:pt>
                <c:pt idx="7509">
                  <c:v>43762</c:v>
                </c:pt>
                <c:pt idx="7510">
                  <c:v>43763</c:v>
                </c:pt>
                <c:pt idx="7511">
                  <c:v>43766</c:v>
                </c:pt>
                <c:pt idx="7512">
                  <c:v>43767</c:v>
                </c:pt>
                <c:pt idx="7513">
                  <c:v>43768</c:v>
                </c:pt>
                <c:pt idx="7514">
                  <c:v>43769</c:v>
                </c:pt>
                <c:pt idx="7515">
                  <c:v>43770</c:v>
                </c:pt>
                <c:pt idx="7516">
                  <c:v>43773</c:v>
                </c:pt>
                <c:pt idx="7517">
                  <c:v>43774</c:v>
                </c:pt>
                <c:pt idx="7518">
                  <c:v>43775</c:v>
                </c:pt>
                <c:pt idx="7519">
                  <c:v>43776</c:v>
                </c:pt>
                <c:pt idx="7520">
                  <c:v>43777</c:v>
                </c:pt>
                <c:pt idx="7521">
                  <c:v>43780</c:v>
                </c:pt>
                <c:pt idx="7522">
                  <c:v>43781</c:v>
                </c:pt>
                <c:pt idx="7523">
                  <c:v>43782</c:v>
                </c:pt>
                <c:pt idx="7524">
                  <c:v>43783</c:v>
                </c:pt>
                <c:pt idx="7525">
                  <c:v>43784</c:v>
                </c:pt>
                <c:pt idx="7526">
                  <c:v>43787</c:v>
                </c:pt>
                <c:pt idx="7527">
                  <c:v>43788</c:v>
                </c:pt>
                <c:pt idx="7528">
                  <c:v>43789</c:v>
                </c:pt>
                <c:pt idx="7529">
                  <c:v>43790</c:v>
                </c:pt>
                <c:pt idx="7530">
                  <c:v>43791</c:v>
                </c:pt>
                <c:pt idx="7531">
                  <c:v>43794</c:v>
                </c:pt>
                <c:pt idx="7532">
                  <c:v>43795</c:v>
                </c:pt>
                <c:pt idx="7533">
                  <c:v>43796</c:v>
                </c:pt>
                <c:pt idx="7534">
                  <c:v>43798</c:v>
                </c:pt>
                <c:pt idx="7535">
                  <c:v>43801</c:v>
                </c:pt>
                <c:pt idx="7536">
                  <c:v>43802</c:v>
                </c:pt>
                <c:pt idx="7537">
                  <c:v>43803</c:v>
                </c:pt>
                <c:pt idx="7538">
                  <c:v>43804</c:v>
                </c:pt>
                <c:pt idx="7539">
                  <c:v>43805</c:v>
                </c:pt>
                <c:pt idx="7540">
                  <c:v>43808</c:v>
                </c:pt>
                <c:pt idx="7541">
                  <c:v>43809</c:v>
                </c:pt>
                <c:pt idx="7542">
                  <c:v>43810</c:v>
                </c:pt>
                <c:pt idx="7543">
                  <c:v>43811</c:v>
                </c:pt>
                <c:pt idx="7544">
                  <c:v>43812</c:v>
                </c:pt>
                <c:pt idx="7545">
                  <c:v>43815</c:v>
                </c:pt>
                <c:pt idx="7546">
                  <c:v>43816</c:v>
                </c:pt>
                <c:pt idx="7547">
                  <c:v>43817</c:v>
                </c:pt>
                <c:pt idx="7548">
                  <c:v>43818</c:v>
                </c:pt>
                <c:pt idx="7549">
                  <c:v>43819</c:v>
                </c:pt>
                <c:pt idx="7550">
                  <c:v>43822</c:v>
                </c:pt>
                <c:pt idx="7551">
                  <c:v>43823</c:v>
                </c:pt>
                <c:pt idx="7552">
                  <c:v>43825</c:v>
                </c:pt>
                <c:pt idx="7553">
                  <c:v>43826</c:v>
                </c:pt>
                <c:pt idx="7554">
                  <c:v>43829</c:v>
                </c:pt>
                <c:pt idx="7555">
                  <c:v>43830</c:v>
                </c:pt>
                <c:pt idx="7556">
                  <c:v>43832</c:v>
                </c:pt>
                <c:pt idx="7557">
                  <c:v>43833</c:v>
                </c:pt>
                <c:pt idx="7558">
                  <c:v>43836</c:v>
                </c:pt>
                <c:pt idx="7559">
                  <c:v>43837</c:v>
                </c:pt>
                <c:pt idx="7560">
                  <c:v>43838</c:v>
                </c:pt>
                <c:pt idx="7561">
                  <c:v>43839</c:v>
                </c:pt>
                <c:pt idx="7562">
                  <c:v>43840</c:v>
                </c:pt>
                <c:pt idx="7563">
                  <c:v>43843</c:v>
                </c:pt>
                <c:pt idx="7564">
                  <c:v>43844</c:v>
                </c:pt>
                <c:pt idx="7565">
                  <c:v>43845</c:v>
                </c:pt>
                <c:pt idx="7566">
                  <c:v>43846</c:v>
                </c:pt>
                <c:pt idx="7567">
                  <c:v>43847</c:v>
                </c:pt>
                <c:pt idx="7568">
                  <c:v>43851</c:v>
                </c:pt>
                <c:pt idx="7569">
                  <c:v>43852</c:v>
                </c:pt>
                <c:pt idx="7570">
                  <c:v>43853</c:v>
                </c:pt>
                <c:pt idx="7571">
                  <c:v>43854</c:v>
                </c:pt>
                <c:pt idx="7572">
                  <c:v>43857</c:v>
                </c:pt>
                <c:pt idx="7573">
                  <c:v>43858</c:v>
                </c:pt>
                <c:pt idx="7574">
                  <c:v>43859</c:v>
                </c:pt>
                <c:pt idx="7575">
                  <c:v>43860</c:v>
                </c:pt>
                <c:pt idx="7576">
                  <c:v>43861</c:v>
                </c:pt>
                <c:pt idx="7577">
                  <c:v>43864</c:v>
                </c:pt>
                <c:pt idx="7578">
                  <c:v>43865</c:v>
                </c:pt>
                <c:pt idx="7579">
                  <c:v>43866</c:v>
                </c:pt>
                <c:pt idx="7580">
                  <c:v>43867</c:v>
                </c:pt>
                <c:pt idx="7581">
                  <c:v>43868</c:v>
                </c:pt>
                <c:pt idx="7582">
                  <c:v>43871</c:v>
                </c:pt>
                <c:pt idx="7583">
                  <c:v>43872</c:v>
                </c:pt>
                <c:pt idx="7584">
                  <c:v>43873</c:v>
                </c:pt>
                <c:pt idx="7585">
                  <c:v>43874</c:v>
                </c:pt>
                <c:pt idx="7586">
                  <c:v>43875</c:v>
                </c:pt>
                <c:pt idx="7587">
                  <c:v>43879</c:v>
                </c:pt>
                <c:pt idx="7588">
                  <c:v>43880</c:v>
                </c:pt>
                <c:pt idx="7589">
                  <c:v>43881</c:v>
                </c:pt>
                <c:pt idx="7590">
                  <c:v>43882</c:v>
                </c:pt>
                <c:pt idx="7591">
                  <c:v>43885</c:v>
                </c:pt>
                <c:pt idx="7592">
                  <c:v>43886</c:v>
                </c:pt>
                <c:pt idx="7593">
                  <c:v>43887</c:v>
                </c:pt>
                <c:pt idx="7594">
                  <c:v>43888</c:v>
                </c:pt>
                <c:pt idx="7595">
                  <c:v>43889</c:v>
                </c:pt>
                <c:pt idx="7596">
                  <c:v>43892</c:v>
                </c:pt>
                <c:pt idx="7597">
                  <c:v>43893</c:v>
                </c:pt>
                <c:pt idx="7598">
                  <c:v>43894</c:v>
                </c:pt>
                <c:pt idx="7599">
                  <c:v>43895</c:v>
                </c:pt>
                <c:pt idx="7600">
                  <c:v>43896</c:v>
                </c:pt>
                <c:pt idx="7601">
                  <c:v>43899</c:v>
                </c:pt>
                <c:pt idx="7602">
                  <c:v>43900</c:v>
                </c:pt>
                <c:pt idx="7603">
                  <c:v>43901</c:v>
                </c:pt>
                <c:pt idx="7604">
                  <c:v>43902</c:v>
                </c:pt>
                <c:pt idx="7605">
                  <c:v>43903</c:v>
                </c:pt>
                <c:pt idx="7606">
                  <c:v>43906</c:v>
                </c:pt>
                <c:pt idx="7607">
                  <c:v>43907</c:v>
                </c:pt>
                <c:pt idx="7608">
                  <c:v>43908</c:v>
                </c:pt>
                <c:pt idx="7609">
                  <c:v>43909</c:v>
                </c:pt>
                <c:pt idx="7610">
                  <c:v>43910</c:v>
                </c:pt>
                <c:pt idx="7611">
                  <c:v>43913</c:v>
                </c:pt>
                <c:pt idx="7612">
                  <c:v>43914</c:v>
                </c:pt>
                <c:pt idx="7613">
                  <c:v>43915</c:v>
                </c:pt>
                <c:pt idx="7614">
                  <c:v>43916</c:v>
                </c:pt>
                <c:pt idx="7615">
                  <c:v>43917</c:v>
                </c:pt>
                <c:pt idx="7616">
                  <c:v>43920</c:v>
                </c:pt>
                <c:pt idx="7617">
                  <c:v>43921</c:v>
                </c:pt>
                <c:pt idx="7618">
                  <c:v>43922</c:v>
                </c:pt>
                <c:pt idx="7619">
                  <c:v>43923</c:v>
                </c:pt>
                <c:pt idx="7620">
                  <c:v>43924</c:v>
                </c:pt>
                <c:pt idx="7621">
                  <c:v>43927</c:v>
                </c:pt>
                <c:pt idx="7622">
                  <c:v>43928</c:v>
                </c:pt>
                <c:pt idx="7623">
                  <c:v>43929</c:v>
                </c:pt>
                <c:pt idx="7624">
                  <c:v>43930</c:v>
                </c:pt>
                <c:pt idx="7625">
                  <c:v>43934</c:v>
                </c:pt>
                <c:pt idx="7626">
                  <c:v>43935</c:v>
                </c:pt>
                <c:pt idx="7627">
                  <c:v>43936</c:v>
                </c:pt>
                <c:pt idx="7628">
                  <c:v>43937</c:v>
                </c:pt>
                <c:pt idx="7629">
                  <c:v>43938</c:v>
                </c:pt>
                <c:pt idx="7630">
                  <c:v>43941</c:v>
                </c:pt>
                <c:pt idx="7631">
                  <c:v>43942</c:v>
                </c:pt>
                <c:pt idx="7632">
                  <c:v>43943</c:v>
                </c:pt>
                <c:pt idx="7633">
                  <c:v>43944</c:v>
                </c:pt>
                <c:pt idx="7634">
                  <c:v>43945</c:v>
                </c:pt>
                <c:pt idx="7635">
                  <c:v>43948</c:v>
                </c:pt>
                <c:pt idx="7636">
                  <c:v>43949</c:v>
                </c:pt>
                <c:pt idx="7637">
                  <c:v>43950</c:v>
                </c:pt>
                <c:pt idx="7638">
                  <c:v>43951</c:v>
                </c:pt>
                <c:pt idx="7639">
                  <c:v>43952</c:v>
                </c:pt>
                <c:pt idx="7640">
                  <c:v>43955</c:v>
                </c:pt>
                <c:pt idx="7641">
                  <c:v>43956</c:v>
                </c:pt>
                <c:pt idx="7642">
                  <c:v>43957</c:v>
                </c:pt>
                <c:pt idx="7643">
                  <c:v>43958</c:v>
                </c:pt>
                <c:pt idx="7644">
                  <c:v>43959</c:v>
                </c:pt>
                <c:pt idx="7645">
                  <c:v>43962</c:v>
                </c:pt>
                <c:pt idx="7646">
                  <c:v>43963</c:v>
                </c:pt>
                <c:pt idx="7647">
                  <c:v>43964</c:v>
                </c:pt>
                <c:pt idx="7648">
                  <c:v>43965</c:v>
                </c:pt>
                <c:pt idx="7649">
                  <c:v>43966</c:v>
                </c:pt>
                <c:pt idx="7650">
                  <c:v>43969</c:v>
                </c:pt>
                <c:pt idx="7651">
                  <c:v>43970</c:v>
                </c:pt>
                <c:pt idx="7652">
                  <c:v>43971</c:v>
                </c:pt>
                <c:pt idx="7653">
                  <c:v>43972</c:v>
                </c:pt>
                <c:pt idx="7654">
                  <c:v>43973</c:v>
                </c:pt>
                <c:pt idx="7655">
                  <c:v>43977</c:v>
                </c:pt>
                <c:pt idx="7656">
                  <c:v>43978</c:v>
                </c:pt>
                <c:pt idx="7657">
                  <c:v>43979</c:v>
                </c:pt>
                <c:pt idx="7658">
                  <c:v>43980</c:v>
                </c:pt>
                <c:pt idx="7659">
                  <c:v>43983</c:v>
                </c:pt>
                <c:pt idx="7660">
                  <c:v>43984</c:v>
                </c:pt>
                <c:pt idx="7661">
                  <c:v>43985</c:v>
                </c:pt>
                <c:pt idx="7662">
                  <c:v>43986</c:v>
                </c:pt>
                <c:pt idx="7663">
                  <c:v>43987</c:v>
                </c:pt>
                <c:pt idx="7664">
                  <c:v>43990</c:v>
                </c:pt>
                <c:pt idx="7665">
                  <c:v>43991</c:v>
                </c:pt>
                <c:pt idx="7666">
                  <c:v>43992</c:v>
                </c:pt>
                <c:pt idx="7667">
                  <c:v>43993</c:v>
                </c:pt>
                <c:pt idx="7668">
                  <c:v>43994</c:v>
                </c:pt>
                <c:pt idx="7669">
                  <c:v>43997</c:v>
                </c:pt>
                <c:pt idx="7670">
                  <c:v>43998</c:v>
                </c:pt>
                <c:pt idx="7671">
                  <c:v>43999</c:v>
                </c:pt>
                <c:pt idx="7672">
                  <c:v>44000</c:v>
                </c:pt>
                <c:pt idx="7673">
                  <c:v>44001</c:v>
                </c:pt>
                <c:pt idx="7674">
                  <c:v>44004</c:v>
                </c:pt>
                <c:pt idx="7675">
                  <c:v>44005</c:v>
                </c:pt>
                <c:pt idx="7676">
                  <c:v>44006</c:v>
                </c:pt>
                <c:pt idx="7677">
                  <c:v>44007</c:v>
                </c:pt>
                <c:pt idx="7678">
                  <c:v>44008</c:v>
                </c:pt>
                <c:pt idx="7679">
                  <c:v>44011</c:v>
                </c:pt>
                <c:pt idx="7680">
                  <c:v>44012</c:v>
                </c:pt>
                <c:pt idx="7681">
                  <c:v>44013</c:v>
                </c:pt>
                <c:pt idx="7682">
                  <c:v>44014</c:v>
                </c:pt>
                <c:pt idx="7683">
                  <c:v>44018</c:v>
                </c:pt>
                <c:pt idx="7684">
                  <c:v>44019</c:v>
                </c:pt>
                <c:pt idx="7685">
                  <c:v>44020</c:v>
                </c:pt>
                <c:pt idx="7686">
                  <c:v>44021</c:v>
                </c:pt>
                <c:pt idx="7687">
                  <c:v>44022</c:v>
                </c:pt>
                <c:pt idx="7688">
                  <c:v>44025</c:v>
                </c:pt>
                <c:pt idx="7689">
                  <c:v>44026</c:v>
                </c:pt>
                <c:pt idx="7690">
                  <c:v>44027</c:v>
                </c:pt>
                <c:pt idx="7691">
                  <c:v>44028</c:v>
                </c:pt>
                <c:pt idx="7692">
                  <c:v>44029</c:v>
                </c:pt>
                <c:pt idx="7693">
                  <c:v>44032</c:v>
                </c:pt>
                <c:pt idx="7694">
                  <c:v>44033</c:v>
                </c:pt>
                <c:pt idx="7695">
                  <c:v>44034</c:v>
                </c:pt>
                <c:pt idx="7696">
                  <c:v>44035</c:v>
                </c:pt>
                <c:pt idx="7697">
                  <c:v>44036</c:v>
                </c:pt>
                <c:pt idx="7698">
                  <c:v>44039</c:v>
                </c:pt>
                <c:pt idx="7699">
                  <c:v>44040</c:v>
                </c:pt>
                <c:pt idx="7700">
                  <c:v>44041</c:v>
                </c:pt>
                <c:pt idx="7701">
                  <c:v>44042</c:v>
                </c:pt>
                <c:pt idx="7702">
                  <c:v>44043</c:v>
                </c:pt>
                <c:pt idx="7703">
                  <c:v>44046</c:v>
                </c:pt>
                <c:pt idx="7704">
                  <c:v>44047</c:v>
                </c:pt>
                <c:pt idx="7705">
                  <c:v>44048</c:v>
                </c:pt>
                <c:pt idx="7706">
                  <c:v>44049</c:v>
                </c:pt>
                <c:pt idx="7707">
                  <c:v>44050</c:v>
                </c:pt>
                <c:pt idx="7708">
                  <c:v>44053</c:v>
                </c:pt>
                <c:pt idx="7709">
                  <c:v>44054</c:v>
                </c:pt>
                <c:pt idx="7710">
                  <c:v>44055</c:v>
                </c:pt>
                <c:pt idx="7711">
                  <c:v>44056</c:v>
                </c:pt>
                <c:pt idx="7712">
                  <c:v>44057</c:v>
                </c:pt>
                <c:pt idx="7713">
                  <c:v>44060</c:v>
                </c:pt>
                <c:pt idx="7714">
                  <c:v>44061</c:v>
                </c:pt>
                <c:pt idx="7715">
                  <c:v>44062</c:v>
                </c:pt>
                <c:pt idx="7716">
                  <c:v>44063</c:v>
                </c:pt>
                <c:pt idx="7717">
                  <c:v>44064</c:v>
                </c:pt>
              </c:numCache>
            </c:numRef>
          </c:cat>
          <c:val>
            <c:numRef>
              <c:f>CBOE波动率!$C$3:$C$7720</c:f>
              <c:numCache>
                <c:formatCode>General</c:formatCode>
                <c:ptCount val="7718"/>
                <c:pt idx="0">
                  <c:v>359.69</c:v>
                </c:pt>
                <c:pt idx="1">
                  <c:v>358.76</c:v>
                </c:pt>
                <c:pt idx="2">
                  <c:v>355.67</c:v>
                </c:pt>
                <c:pt idx="3">
                  <c:v>352.2</c:v>
                </c:pt>
                <c:pt idx="4">
                  <c:v>353.79</c:v>
                </c:pt>
                <c:pt idx="5">
                  <c:v>349.62</c:v>
                </c:pt>
                <c:pt idx="6">
                  <c:v>347.31</c:v>
                </c:pt>
                <c:pt idx="7">
                  <c:v>348.53</c:v>
                </c:pt>
                <c:pt idx="8">
                  <c:v>339.93</c:v>
                </c:pt>
                <c:pt idx="9">
                  <c:v>337</c:v>
                </c:pt>
                <c:pt idx="10">
                  <c:v>340.75</c:v>
                </c:pt>
                <c:pt idx="11">
                  <c:v>337.4</c:v>
                </c:pt>
                <c:pt idx="12">
                  <c:v>338.19</c:v>
                </c:pt>
                <c:pt idx="13">
                  <c:v>339.15</c:v>
                </c:pt>
                <c:pt idx="14">
                  <c:v>330.38</c:v>
                </c:pt>
                <c:pt idx="15">
                  <c:v>331.61</c:v>
                </c:pt>
                <c:pt idx="16">
                  <c:v>330.26</c:v>
                </c:pt>
                <c:pt idx="17">
                  <c:v>326.08</c:v>
                </c:pt>
                <c:pt idx="18">
                  <c:v>325.8</c:v>
                </c:pt>
                <c:pt idx="19">
                  <c:v>325.2</c:v>
                </c:pt>
                <c:pt idx="20">
                  <c:v>322.98</c:v>
                </c:pt>
                <c:pt idx="21">
                  <c:v>329.08</c:v>
                </c:pt>
                <c:pt idx="22">
                  <c:v>328.79</c:v>
                </c:pt>
                <c:pt idx="23">
                  <c:v>330.92</c:v>
                </c:pt>
                <c:pt idx="24">
                  <c:v>331.85</c:v>
                </c:pt>
                <c:pt idx="25">
                  <c:v>329.66</c:v>
                </c:pt>
                <c:pt idx="26">
                  <c:v>333.75</c:v>
                </c:pt>
                <c:pt idx="27">
                  <c:v>332.96</c:v>
                </c:pt>
                <c:pt idx="28">
                  <c:v>333.62</c:v>
                </c:pt>
                <c:pt idx="29">
                  <c:v>330.08</c:v>
                </c:pt>
                <c:pt idx="30">
                  <c:v>331.02</c:v>
                </c:pt>
                <c:pt idx="31">
                  <c:v>332.01</c:v>
                </c:pt>
                <c:pt idx="32">
                  <c:v>334.89</c:v>
                </c:pt>
                <c:pt idx="33">
                  <c:v>332.72</c:v>
                </c:pt>
                <c:pt idx="34">
                  <c:v>327.99</c:v>
                </c:pt>
                <c:pt idx="35">
                  <c:v>327.67</c:v>
                </c:pt>
                <c:pt idx="36">
                  <c:v>325.7</c:v>
                </c:pt>
                <c:pt idx="37">
                  <c:v>324.14999999999998</c:v>
                </c:pt>
                <c:pt idx="38">
                  <c:v>328.67</c:v>
                </c:pt>
                <c:pt idx="39">
                  <c:v>330.26</c:v>
                </c:pt>
                <c:pt idx="40">
                  <c:v>331.89</c:v>
                </c:pt>
                <c:pt idx="41">
                  <c:v>332.74</c:v>
                </c:pt>
                <c:pt idx="42">
                  <c:v>335.54</c:v>
                </c:pt>
                <c:pt idx="43">
                  <c:v>333.74</c:v>
                </c:pt>
                <c:pt idx="44">
                  <c:v>337.93</c:v>
                </c:pt>
                <c:pt idx="45">
                  <c:v>336.95</c:v>
                </c:pt>
                <c:pt idx="46">
                  <c:v>340.27</c:v>
                </c:pt>
                <c:pt idx="47">
                  <c:v>337.93</c:v>
                </c:pt>
                <c:pt idx="48">
                  <c:v>338.67</c:v>
                </c:pt>
                <c:pt idx="49">
                  <c:v>336</c:v>
                </c:pt>
                <c:pt idx="50">
                  <c:v>336.87</c:v>
                </c:pt>
                <c:pt idx="51">
                  <c:v>338.07</c:v>
                </c:pt>
                <c:pt idx="52">
                  <c:v>341.91</c:v>
                </c:pt>
                <c:pt idx="53">
                  <c:v>343.53</c:v>
                </c:pt>
                <c:pt idx="54">
                  <c:v>341.57</c:v>
                </c:pt>
                <c:pt idx="55">
                  <c:v>339.74</c:v>
                </c:pt>
                <c:pt idx="56">
                  <c:v>335.69</c:v>
                </c:pt>
                <c:pt idx="57">
                  <c:v>337.22</c:v>
                </c:pt>
                <c:pt idx="58">
                  <c:v>337.63</c:v>
                </c:pt>
                <c:pt idx="59">
                  <c:v>341.5</c:v>
                </c:pt>
                <c:pt idx="60">
                  <c:v>342</c:v>
                </c:pt>
                <c:pt idx="61">
                  <c:v>340.79</c:v>
                </c:pt>
                <c:pt idx="62">
                  <c:v>339.94</c:v>
                </c:pt>
                <c:pt idx="63">
                  <c:v>338.7</c:v>
                </c:pt>
                <c:pt idx="64">
                  <c:v>343.64</c:v>
                </c:pt>
                <c:pt idx="65">
                  <c:v>341.09</c:v>
                </c:pt>
                <c:pt idx="66">
                  <c:v>340.73</c:v>
                </c:pt>
                <c:pt idx="67">
                  <c:v>340.08</c:v>
                </c:pt>
                <c:pt idx="68">
                  <c:v>341.37</c:v>
                </c:pt>
                <c:pt idx="69">
                  <c:v>342.07</c:v>
                </c:pt>
                <c:pt idx="70">
                  <c:v>341.92</c:v>
                </c:pt>
                <c:pt idx="71">
                  <c:v>344.34</c:v>
                </c:pt>
                <c:pt idx="72">
                  <c:v>344.74</c:v>
                </c:pt>
                <c:pt idx="73">
                  <c:v>344.68</c:v>
                </c:pt>
                <c:pt idx="74">
                  <c:v>340.72</c:v>
                </c:pt>
                <c:pt idx="75">
                  <c:v>338.09</c:v>
                </c:pt>
                <c:pt idx="76">
                  <c:v>335.12</c:v>
                </c:pt>
                <c:pt idx="77">
                  <c:v>331.05</c:v>
                </c:pt>
                <c:pt idx="78">
                  <c:v>330.36</c:v>
                </c:pt>
                <c:pt idx="79">
                  <c:v>332.03</c:v>
                </c:pt>
                <c:pt idx="80">
                  <c:v>332.92</c:v>
                </c:pt>
                <c:pt idx="81">
                  <c:v>329.11</c:v>
                </c:pt>
                <c:pt idx="82">
                  <c:v>330.8</c:v>
                </c:pt>
                <c:pt idx="83">
                  <c:v>332.25</c:v>
                </c:pt>
                <c:pt idx="84">
                  <c:v>334.48</c:v>
                </c:pt>
                <c:pt idx="85">
                  <c:v>335.57</c:v>
                </c:pt>
                <c:pt idx="86">
                  <c:v>338.39</c:v>
                </c:pt>
                <c:pt idx="87">
                  <c:v>340.53</c:v>
                </c:pt>
                <c:pt idx="88">
                  <c:v>342.01</c:v>
                </c:pt>
                <c:pt idx="89">
                  <c:v>342.86</c:v>
                </c:pt>
                <c:pt idx="90">
                  <c:v>343.82</c:v>
                </c:pt>
                <c:pt idx="91">
                  <c:v>352</c:v>
                </c:pt>
                <c:pt idx="92">
                  <c:v>354.75</c:v>
                </c:pt>
                <c:pt idx="93">
                  <c:v>354.28</c:v>
                </c:pt>
                <c:pt idx="94">
                  <c:v>354</c:v>
                </c:pt>
                <c:pt idx="95">
                  <c:v>354.47</c:v>
                </c:pt>
                <c:pt idx="96">
                  <c:v>354.64</c:v>
                </c:pt>
                <c:pt idx="97">
                  <c:v>358</c:v>
                </c:pt>
                <c:pt idx="98">
                  <c:v>358.43</c:v>
                </c:pt>
                <c:pt idx="99">
                  <c:v>359.29</c:v>
                </c:pt>
                <c:pt idx="100">
                  <c:v>358.41</c:v>
                </c:pt>
                <c:pt idx="101">
                  <c:v>354.58</c:v>
                </c:pt>
                <c:pt idx="102">
                  <c:v>360.65</c:v>
                </c:pt>
                <c:pt idx="103">
                  <c:v>360.86</c:v>
                </c:pt>
                <c:pt idx="104">
                  <c:v>361.23</c:v>
                </c:pt>
                <c:pt idx="105">
                  <c:v>363.16</c:v>
                </c:pt>
                <c:pt idx="106">
                  <c:v>367.4</c:v>
                </c:pt>
                <c:pt idx="107">
                  <c:v>366.64</c:v>
                </c:pt>
                <c:pt idx="108">
                  <c:v>364.96</c:v>
                </c:pt>
                <c:pt idx="109">
                  <c:v>363.15</c:v>
                </c:pt>
                <c:pt idx="110">
                  <c:v>358.71</c:v>
                </c:pt>
                <c:pt idx="111">
                  <c:v>361.63</c:v>
                </c:pt>
                <c:pt idx="112">
                  <c:v>366.25</c:v>
                </c:pt>
                <c:pt idx="113">
                  <c:v>364.9</c:v>
                </c:pt>
                <c:pt idx="114">
                  <c:v>362.9</c:v>
                </c:pt>
                <c:pt idx="115">
                  <c:v>362.91</c:v>
                </c:pt>
                <c:pt idx="116">
                  <c:v>356.88</c:v>
                </c:pt>
                <c:pt idx="117">
                  <c:v>358.47</c:v>
                </c:pt>
                <c:pt idx="118">
                  <c:v>359.1</c:v>
                </c:pt>
                <c:pt idx="119">
                  <c:v>360.47</c:v>
                </c:pt>
                <c:pt idx="120">
                  <c:v>355.43</c:v>
                </c:pt>
                <c:pt idx="121">
                  <c:v>352.31</c:v>
                </c:pt>
                <c:pt idx="122">
                  <c:v>352.06</c:v>
                </c:pt>
                <c:pt idx="123">
                  <c:v>355.14</c:v>
                </c:pt>
                <c:pt idx="124">
                  <c:v>357.63</c:v>
                </c:pt>
                <c:pt idx="125">
                  <c:v>358.02</c:v>
                </c:pt>
                <c:pt idx="126">
                  <c:v>359.54</c:v>
                </c:pt>
                <c:pt idx="127">
                  <c:v>360.16</c:v>
                </c:pt>
                <c:pt idx="128">
                  <c:v>355.68</c:v>
                </c:pt>
                <c:pt idx="129">
                  <c:v>358.42</c:v>
                </c:pt>
                <c:pt idx="130">
                  <c:v>359.52</c:v>
                </c:pt>
                <c:pt idx="131">
                  <c:v>356.49</c:v>
                </c:pt>
                <c:pt idx="132">
                  <c:v>361.23</c:v>
                </c:pt>
                <c:pt idx="133">
                  <c:v>365.44</c:v>
                </c:pt>
                <c:pt idx="134">
                  <c:v>367.31</c:v>
                </c:pt>
                <c:pt idx="135">
                  <c:v>368.95</c:v>
                </c:pt>
                <c:pt idx="136">
                  <c:v>367.52</c:v>
                </c:pt>
                <c:pt idx="137">
                  <c:v>364.22</c:v>
                </c:pt>
                <c:pt idx="138">
                  <c:v>365.32</c:v>
                </c:pt>
                <c:pt idx="139">
                  <c:v>361.61</c:v>
                </c:pt>
                <c:pt idx="140">
                  <c:v>355.31</c:v>
                </c:pt>
                <c:pt idx="141">
                  <c:v>355.79</c:v>
                </c:pt>
                <c:pt idx="142">
                  <c:v>357.09</c:v>
                </c:pt>
                <c:pt idx="143">
                  <c:v>355.91</c:v>
                </c:pt>
                <c:pt idx="144">
                  <c:v>353.44</c:v>
                </c:pt>
                <c:pt idx="145">
                  <c:v>355.55</c:v>
                </c:pt>
                <c:pt idx="146">
                  <c:v>356.15</c:v>
                </c:pt>
                <c:pt idx="147">
                  <c:v>355.52</c:v>
                </c:pt>
                <c:pt idx="148">
                  <c:v>351.48</c:v>
                </c:pt>
                <c:pt idx="149">
                  <c:v>344.86</c:v>
                </c:pt>
                <c:pt idx="150">
                  <c:v>334.43</c:v>
                </c:pt>
                <c:pt idx="151">
                  <c:v>334.83</c:v>
                </c:pt>
                <c:pt idx="152">
                  <c:v>338.35</c:v>
                </c:pt>
                <c:pt idx="153">
                  <c:v>339.94</c:v>
                </c:pt>
                <c:pt idx="154">
                  <c:v>335.52</c:v>
                </c:pt>
                <c:pt idx="155">
                  <c:v>338.84</c:v>
                </c:pt>
                <c:pt idx="156">
                  <c:v>339.39</c:v>
                </c:pt>
                <c:pt idx="157">
                  <c:v>340.06</c:v>
                </c:pt>
                <c:pt idx="158">
                  <c:v>332.39</c:v>
                </c:pt>
                <c:pt idx="159">
                  <c:v>327.83</c:v>
                </c:pt>
                <c:pt idx="160">
                  <c:v>328.51</c:v>
                </c:pt>
                <c:pt idx="161">
                  <c:v>321.86</c:v>
                </c:pt>
                <c:pt idx="162">
                  <c:v>316.55</c:v>
                </c:pt>
                <c:pt idx="163">
                  <c:v>307.06</c:v>
                </c:pt>
                <c:pt idx="164">
                  <c:v>311.51</c:v>
                </c:pt>
                <c:pt idx="165">
                  <c:v>321.44</c:v>
                </c:pt>
                <c:pt idx="166">
                  <c:v>321.33999999999997</c:v>
                </c:pt>
                <c:pt idx="167">
                  <c:v>324.19</c:v>
                </c:pt>
                <c:pt idx="168">
                  <c:v>318.70999999999998</c:v>
                </c:pt>
                <c:pt idx="169">
                  <c:v>322.56</c:v>
                </c:pt>
                <c:pt idx="170">
                  <c:v>323.08999999999997</c:v>
                </c:pt>
                <c:pt idx="171">
                  <c:v>324.39</c:v>
                </c:pt>
                <c:pt idx="172">
                  <c:v>320.45999999999998</c:v>
                </c:pt>
                <c:pt idx="173">
                  <c:v>323.39999999999998</c:v>
                </c:pt>
                <c:pt idx="174">
                  <c:v>321.63</c:v>
                </c:pt>
                <c:pt idx="175">
                  <c:v>321.04000000000002</c:v>
                </c:pt>
                <c:pt idx="176">
                  <c:v>322.54000000000002</c:v>
                </c:pt>
                <c:pt idx="177">
                  <c:v>318.64999999999998</c:v>
                </c:pt>
                <c:pt idx="178">
                  <c:v>316.83</c:v>
                </c:pt>
                <c:pt idx="179">
                  <c:v>317.77</c:v>
                </c:pt>
                <c:pt idx="180">
                  <c:v>318.60000000000002</c:v>
                </c:pt>
                <c:pt idx="181">
                  <c:v>316.60000000000002</c:v>
                </c:pt>
                <c:pt idx="182">
                  <c:v>311.48</c:v>
                </c:pt>
                <c:pt idx="183">
                  <c:v>311.32</c:v>
                </c:pt>
                <c:pt idx="184">
                  <c:v>304.58999999999997</c:v>
                </c:pt>
                <c:pt idx="185">
                  <c:v>308.26</c:v>
                </c:pt>
                <c:pt idx="186">
                  <c:v>305.06</c:v>
                </c:pt>
                <c:pt idx="187">
                  <c:v>300.97000000000003</c:v>
                </c:pt>
                <c:pt idx="188">
                  <c:v>306.05</c:v>
                </c:pt>
                <c:pt idx="189">
                  <c:v>314.94</c:v>
                </c:pt>
                <c:pt idx="190">
                  <c:v>315.20999999999998</c:v>
                </c:pt>
                <c:pt idx="191">
                  <c:v>311.39999999999998</c:v>
                </c:pt>
                <c:pt idx="192">
                  <c:v>312.69</c:v>
                </c:pt>
                <c:pt idx="193">
                  <c:v>311.5</c:v>
                </c:pt>
                <c:pt idx="194">
                  <c:v>313.48</c:v>
                </c:pt>
                <c:pt idx="195">
                  <c:v>305.10000000000002</c:v>
                </c:pt>
                <c:pt idx="196">
                  <c:v>300.39</c:v>
                </c:pt>
                <c:pt idx="197">
                  <c:v>295.45999999999998</c:v>
                </c:pt>
                <c:pt idx="198">
                  <c:v>300.02999999999997</c:v>
                </c:pt>
                <c:pt idx="199">
                  <c:v>303.23</c:v>
                </c:pt>
                <c:pt idx="200">
                  <c:v>298.92</c:v>
                </c:pt>
                <c:pt idx="201">
                  <c:v>298.76</c:v>
                </c:pt>
                <c:pt idx="202">
                  <c:v>305.74</c:v>
                </c:pt>
                <c:pt idx="203">
                  <c:v>312.48</c:v>
                </c:pt>
                <c:pt idx="204">
                  <c:v>314.76</c:v>
                </c:pt>
                <c:pt idx="205">
                  <c:v>312.36</c:v>
                </c:pt>
                <c:pt idx="206">
                  <c:v>312.60000000000002</c:v>
                </c:pt>
                <c:pt idx="207">
                  <c:v>310.17</c:v>
                </c:pt>
                <c:pt idx="208">
                  <c:v>304.70999999999998</c:v>
                </c:pt>
                <c:pt idx="209">
                  <c:v>301.88</c:v>
                </c:pt>
                <c:pt idx="210">
                  <c:v>304.06</c:v>
                </c:pt>
                <c:pt idx="211">
                  <c:v>304</c:v>
                </c:pt>
                <c:pt idx="212">
                  <c:v>307.02</c:v>
                </c:pt>
                <c:pt idx="213">
                  <c:v>311.85000000000002</c:v>
                </c:pt>
                <c:pt idx="214">
                  <c:v>314.58999999999997</c:v>
                </c:pt>
                <c:pt idx="215">
                  <c:v>311.62</c:v>
                </c:pt>
                <c:pt idx="216">
                  <c:v>306.01</c:v>
                </c:pt>
                <c:pt idx="217">
                  <c:v>307.61</c:v>
                </c:pt>
                <c:pt idx="218">
                  <c:v>313.74</c:v>
                </c:pt>
                <c:pt idx="219">
                  <c:v>319.48</c:v>
                </c:pt>
                <c:pt idx="220">
                  <c:v>317.67</c:v>
                </c:pt>
                <c:pt idx="221">
                  <c:v>320.39999999999998</c:v>
                </c:pt>
                <c:pt idx="222">
                  <c:v>317.02</c:v>
                </c:pt>
                <c:pt idx="223">
                  <c:v>317.12</c:v>
                </c:pt>
                <c:pt idx="224">
                  <c:v>319.33999999999997</c:v>
                </c:pt>
                <c:pt idx="225">
                  <c:v>315.31</c:v>
                </c:pt>
                <c:pt idx="226">
                  <c:v>316.02999999999997</c:v>
                </c:pt>
                <c:pt idx="227">
                  <c:v>315.10000000000002</c:v>
                </c:pt>
                <c:pt idx="228">
                  <c:v>316.51</c:v>
                </c:pt>
                <c:pt idx="229">
                  <c:v>318.10000000000002</c:v>
                </c:pt>
                <c:pt idx="230">
                  <c:v>317.95</c:v>
                </c:pt>
                <c:pt idx="231">
                  <c:v>316.42</c:v>
                </c:pt>
                <c:pt idx="232">
                  <c:v>322.22000000000003</c:v>
                </c:pt>
                <c:pt idx="233">
                  <c:v>324.10000000000002</c:v>
                </c:pt>
                <c:pt idx="234">
                  <c:v>326.35000000000002</c:v>
                </c:pt>
                <c:pt idx="235">
                  <c:v>329.92</c:v>
                </c:pt>
                <c:pt idx="236">
                  <c:v>329.07</c:v>
                </c:pt>
                <c:pt idx="237">
                  <c:v>327.75</c:v>
                </c:pt>
                <c:pt idx="238">
                  <c:v>328.89</c:v>
                </c:pt>
                <c:pt idx="239">
                  <c:v>326.44</c:v>
                </c:pt>
                <c:pt idx="240">
                  <c:v>330.19</c:v>
                </c:pt>
                <c:pt idx="241">
                  <c:v>329.34</c:v>
                </c:pt>
                <c:pt idx="242">
                  <c:v>326.82</c:v>
                </c:pt>
                <c:pt idx="243">
                  <c:v>326.02</c:v>
                </c:pt>
                <c:pt idx="244">
                  <c:v>330.05</c:v>
                </c:pt>
                <c:pt idx="245">
                  <c:v>330.2</c:v>
                </c:pt>
                <c:pt idx="246">
                  <c:v>330.12</c:v>
                </c:pt>
                <c:pt idx="247">
                  <c:v>331.75</c:v>
                </c:pt>
                <c:pt idx="248">
                  <c:v>329.9</c:v>
                </c:pt>
                <c:pt idx="249">
                  <c:v>330.85</c:v>
                </c:pt>
                <c:pt idx="250">
                  <c:v>328.29</c:v>
                </c:pt>
                <c:pt idx="251">
                  <c:v>328.72</c:v>
                </c:pt>
                <c:pt idx="252">
                  <c:v>330.22</c:v>
                </c:pt>
                <c:pt idx="253">
                  <c:v>326.45</c:v>
                </c:pt>
                <c:pt idx="254">
                  <c:v>321.91000000000003</c:v>
                </c:pt>
                <c:pt idx="255">
                  <c:v>321</c:v>
                </c:pt>
                <c:pt idx="256">
                  <c:v>315.44</c:v>
                </c:pt>
                <c:pt idx="257">
                  <c:v>314.89999999999998</c:v>
                </c:pt>
                <c:pt idx="258">
                  <c:v>311.49</c:v>
                </c:pt>
                <c:pt idx="259">
                  <c:v>314.52999999999997</c:v>
                </c:pt>
                <c:pt idx="260">
                  <c:v>315.23</c:v>
                </c:pt>
                <c:pt idx="261">
                  <c:v>312.49</c:v>
                </c:pt>
                <c:pt idx="262">
                  <c:v>313.73</c:v>
                </c:pt>
                <c:pt idx="263">
                  <c:v>316.17</c:v>
                </c:pt>
                <c:pt idx="264">
                  <c:v>327.97</c:v>
                </c:pt>
                <c:pt idx="265">
                  <c:v>332.23</c:v>
                </c:pt>
                <c:pt idx="266">
                  <c:v>331.06</c:v>
                </c:pt>
                <c:pt idx="267">
                  <c:v>328.31</c:v>
                </c:pt>
                <c:pt idx="268">
                  <c:v>330.21</c:v>
                </c:pt>
                <c:pt idx="269">
                  <c:v>334.78</c:v>
                </c:pt>
                <c:pt idx="270">
                  <c:v>336.07</c:v>
                </c:pt>
                <c:pt idx="271">
                  <c:v>336.03</c:v>
                </c:pt>
                <c:pt idx="272">
                  <c:v>335.84</c:v>
                </c:pt>
                <c:pt idx="273">
                  <c:v>340.91</c:v>
                </c:pt>
                <c:pt idx="274">
                  <c:v>343.93</c:v>
                </c:pt>
                <c:pt idx="275">
                  <c:v>343.05</c:v>
                </c:pt>
                <c:pt idx="276">
                  <c:v>348.34</c:v>
                </c:pt>
                <c:pt idx="277">
                  <c:v>351.26</c:v>
                </c:pt>
                <c:pt idx="278">
                  <c:v>358.07</c:v>
                </c:pt>
                <c:pt idx="279">
                  <c:v>356.52</c:v>
                </c:pt>
                <c:pt idx="280">
                  <c:v>359.35</c:v>
                </c:pt>
                <c:pt idx="281">
                  <c:v>368.58</c:v>
                </c:pt>
                <c:pt idx="282">
                  <c:v>365.5</c:v>
                </c:pt>
                <c:pt idx="283">
                  <c:v>369.02</c:v>
                </c:pt>
                <c:pt idx="284">
                  <c:v>364.22</c:v>
                </c:pt>
                <c:pt idx="285">
                  <c:v>369.06</c:v>
                </c:pt>
                <c:pt idx="286">
                  <c:v>369.39</c:v>
                </c:pt>
                <c:pt idx="287">
                  <c:v>365.14</c:v>
                </c:pt>
                <c:pt idx="288">
                  <c:v>364.97</c:v>
                </c:pt>
                <c:pt idx="289">
                  <c:v>365.65</c:v>
                </c:pt>
                <c:pt idx="290">
                  <c:v>367.26</c:v>
                </c:pt>
                <c:pt idx="291">
                  <c:v>362.81</c:v>
                </c:pt>
                <c:pt idx="292">
                  <c:v>367.74</c:v>
                </c:pt>
                <c:pt idx="293">
                  <c:v>367.07</c:v>
                </c:pt>
                <c:pt idx="294">
                  <c:v>369.33</c:v>
                </c:pt>
                <c:pt idx="295">
                  <c:v>376.72</c:v>
                </c:pt>
                <c:pt idx="296">
                  <c:v>376.17</c:v>
                </c:pt>
                <c:pt idx="297">
                  <c:v>375.91</c:v>
                </c:pt>
                <c:pt idx="298">
                  <c:v>374.95</c:v>
                </c:pt>
                <c:pt idx="299">
                  <c:v>372.96</c:v>
                </c:pt>
                <c:pt idx="300">
                  <c:v>370.03</c:v>
                </c:pt>
                <c:pt idx="301">
                  <c:v>374.57</c:v>
                </c:pt>
                <c:pt idx="302">
                  <c:v>373.5</c:v>
                </c:pt>
                <c:pt idx="303">
                  <c:v>373.59</c:v>
                </c:pt>
                <c:pt idx="304">
                  <c:v>372.11</c:v>
                </c:pt>
                <c:pt idx="305">
                  <c:v>366.59</c:v>
                </c:pt>
                <c:pt idx="306">
                  <c:v>367.92</c:v>
                </c:pt>
                <c:pt idx="307">
                  <c:v>366.58</c:v>
                </c:pt>
                <c:pt idx="308">
                  <c:v>367.48</c:v>
                </c:pt>
                <c:pt idx="309">
                  <c:v>369.83</c:v>
                </c:pt>
                <c:pt idx="310">
                  <c:v>376.3</c:v>
                </c:pt>
                <c:pt idx="311">
                  <c:v>375.35</c:v>
                </c:pt>
                <c:pt idx="312">
                  <c:v>375.22</c:v>
                </c:pt>
                <c:pt idx="313">
                  <c:v>371.3</c:v>
                </c:pt>
                <c:pt idx="314">
                  <c:v>379.5</c:v>
                </c:pt>
                <c:pt idx="315">
                  <c:v>378.94</c:v>
                </c:pt>
                <c:pt idx="316">
                  <c:v>379.77</c:v>
                </c:pt>
                <c:pt idx="317">
                  <c:v>375.36</c:v>
                </c:pt>
                <c:pt idx="318">
                  <c:v>378.66</c:v>
                </c:pt>
                <c:pt idx="319">
                  <c:v>373.56</c:v>
                </c:pt>
                <c:pt idx="320">
                  <c:v>373.15</c:v>
                </c:pt>
                <c:pt idx="321">
                  <c:v>377.63</c:v>
                </c:pt>
                <c:pt idx="322">
                  <c:v>380.4</c:v>
                </c:pt>
                <c:pt idx="323">
                  <c:v>381.19</c:v>
                </c:pt>
                <c:pt idx="324">
                  <c:v>387.62</c:v>
                </c:pt>
                <c:pt idx="325">
                  <c:v>390.45</c:v>
                </c:pt>
                <c:pt idx="326">
                  <c:v>388.46</c:v>
                </c:pt>
                <c:pt idx="327">
                  <c:v>384.2</c:v>
                </c:pt>
                <c:pt idx="328">
                  <c:v>380.95</c:v>
                </c:pt>
                <c:pt idx="329">
                  <c:v>381.76</c:v>
                </c:pt>
                <c:pt idx="330">
                  <c:v>382.76</c:v>
                </c:pt>
                <c:pt idx="331">
                  <c:v>379.25</c:v>
                </c:pt>
                <c:pt idx="332">
                  <c:v>379.02</c:v>
                </c:pt>
                <c:pt idx="333">
                  <c:v>373.66</c:v>
                </c:pt>
                <c:pt idx="334">
                  <c:v>375.35</c:v>
                </c:pt>
                <c:pt idx="335">
                  <c:v>380.29</c:v>
                </c:pt>
                <c:pt idx="336">
                  <c:v>380.52</c:v>
                </c:pt>
                <c:pt idx="337">
                  <c:v>380.8</c:v>
                </c:pt>
                <c:pt idx="338">
                  <c:v>380.08</c:v>
                </c:pt>
                <c:pt idx="339">
                  <c:v>377.32</c:v>
                </c:pt>
                <c:pt idx="340">
                  <c:v>378.51</c:v>
                </c:pt>
                <c:pt idx="341">
                  <c:v>383.25</c:v>
                </c:pt>
                <c:pt idx="342">
                  <c:v>375.74</c:v>
                </c:pt>
                <c:pt idx="343">
                  <c:v>376.76</c:v>
                </c:pt>
                <c:pt idx="344">
                  <c:v>371.62</c:v>
                </c:pt>
                <c:pt idx="345">
                  <c:v>368.57</c:v>
                </c:pt>
                <c:pt idx="346">
                  <c:v>372.19</c:v>
                </c:pt>
                <c:pt idx="347">
                  <c:v>372.39</c:v>
                </c:pt>
                <c:pt idx="348">
                  <c:v>372.28</c:v>
                </c:pt>
                <c:pt idx="349">
                  <c:v>375.35</c:v>
                </c:pt>
                <c:pt idx="350">
                  <c:v>376.19</c:v>
                </c:pt>
                <c:pt idx="351">
                  <c:v>374.97</c:v>
                </c:pt>
                <c:pt idx="352">
                  <c:v>377.49</c:v>
                </c:pt>
                <c:pt idx="353">
                  <c:v>381.94</c:v>
                </c:pt>
                <c:pt idx="354">
                  <c:v>382.79</c:v>
                </c:pt>
                <c:pt idx="355">
                  <c:v>386.96</c:v>
                </c:pt>
                <c:pt idx="356">
                  <c:v>389.83</c:v>
                </c:pt>
                <c:pt idx="357">
                  <c:v>388.06</c:v>
                </c:pt>
                <c:pt idx="358">
                  <c:v>387.74</c:v>
                </c:pt>
                <c:pt idx="359">
                  <c:v>385.09</c:v>
                </c:pt>
                <c:pt idx="360">
                  <c:v>383.63</c:v>
                </c:pt>
                <c:pt idx="361">
                  <c:v>379.43</c:v>
                </c:pt>
                <c:pt idx="362">
                  <c:v>378.57</c:v>
                </c:pt>
                <c:pt idx="363">
                  <c:v>381.05</c:v>
                </c:pt>
                <c:pt idx="364">
                  <c:v>376.65</c:v>
                </c:pt>
                <c:pt idx="365">
                  <c:v>377.63</c:v>
                </c:pt>
                <c:pt idx="366">
                  <c:v>382.29</c:v>
                </c:pt>
                <c:pt idx="367">
                  <c:v>380.13</c:v>
                </c:pt>
                <c:pt idx="368">
                  <c:v>378.59</c:v>
                </c:pt>
                <c:pt idx="369">
                  <c:v>375.09</c:v>
                </c:pt>
                <c:pt idx="370">
                  <c:v>375.42</c:v>
                </c:pt>
                <c:pt idx="371">
                  <c:v>377.75</c:v>
                </c:pt>
                <c:pt idx="372">
                  <c:v>370.94</c:v>
                </c:pt>
                <c:pt idx="373">
                  <c:v>370.65</c:v>
                </c:pt>
                <c:pt idx="374">
                  <c:v>371.59</c:v>
                </c:pt>
                <c:pt idx="375">
                  <c:v>374.4</c:v>
                </c:pt>
                <c:pt idx="376">
                  <c:v>371.16</c:v>
                </c:pt>
                <c:pt idx="377">
                  <c:v>377.92</c:v>
                </c:pt>
                <c:pt idx="378">
                  <c:v>377.47</c:v>
                </c:pt>
                <c:pt idx="379">
                  <c:v>373.33</c:v>
                </c:pt>
                <c:pt idx="380">
                  <c:v>374.08</c:v>
                </c:pt>
                <c:pt idx="381">
                  <c:v>377.94</c:v>
                </c:pt>
                <c:pt idx="382">
                  <c:v>376.11</c:v>
                </c:pt>
                <c:pt idx="383">
                  <c:v>375.74</c:v>
                </c:pt>
                <c:pt idx="384">
                  <c:v>376.97</c:v>
                </c:pt>
                <c:pt idx="385">
                  <c:v>380.25</c:v>
                </c:pt>
                <c:pt idx="386">
                  <c:v>382.39</c:v>
                </c:pt>
                <c:pt idx="387">
                  <c:v>381.54</c:v>
                </c:pt>
                <c:pt idx="388">
                  <c:v>381.18</c:v>
                </c:pt>
                <c:pt idx="389">
                  <c:v>385.37</c:v>
                </c:pt>
                <c:pt idx="390">
                  <c:v>384.22</c:v>
                </c:pt>
                <c:pt idx="391">
                  <c:v>382.88</c:v>
                </c:pt>
                <c:pt idx="392">
                  <c:v>379.42</c:v>
                </c:pt>
                <c:pt idx="393">
                  <c:v>378.64</c:v>
                </c:pt>
                <c:pt idx="394">
                  <c:v>380.96</c:v>
                </c:pt>
                <c:pt idx="395">
                  <c:v>380.93</c:v>
                </c:pt>
                <c:pt idx="396">
                  <c:v>383.15</c:v>
                </c:pt>
                <c:pt idx="397">
                  <c:v>386.69</c:v>
                </c:pt>
                <c:pt idx="398">
                  <c:v>387.81</c:v>
                </c:pt>
                <c:pt idx="399">
                  <c:v>387.12</c:v>
                </c:pt>
                <c:pt idx="400">
                  <c:v>387.18</c:v>
                </c:pt>
                <c:pt idx="401">
                  <c:v>385.06</c:v>
                </c:pt>
                <c:pt idx="402">
                  <c:v>390.62</c:v>
                </c:pt>
                <c:pt idx="403">
                  <c:v>390.56</c:v>
                </c:pt>
                <c:pt idx="404">
                  <c:v>389.32</c:v>
                </c:pt>
                <c:pt idx="405">
                  <c:v>387.12</c:v>
                </c:pt>
                <c:pt idx="406">
                  <c:v>388.02</c:v>
                </c:pt>
                <c:pt idx="407">
                  <c:v>389.62</c:v>
                </c:pt>
                <c:pt idx="408">
                  <c:v>389.9</c:v>
                </c:pt>
                <c:pt idx="409">
                  <c:v>389.33</c:v>
                </c:pt>
                <c:pt idx="410">
                  <c:v>385.58</c:v>
                </c:pt>
                <c:pt idx="411">
                  <c:v>376.47</c:v>
                </c:pt>
                <c:pt idx="412">
                  <c:v>379.43</c:v>
                </c:pt>
                <c:pt idx="413">
                  <c:v>390.59</c:v>
                </c:pt>
                <c:pt idx="414">
                  <c:v>391.33</c:v>
                </c:pt>
                <c:pt idx="415">
                  <c:v>394.17</c:v>
                </c:pt>
                <c:pt idx="416">
                  <c:v>393.85</c:v>
                </c:pt>
                <c:pt idx="417">
                  <c:v>393.06</c:v>
                </c:pt>
                <c:pt idx="418">
                  <c:v>396.64</c:v>
                </c:pt>
                <c:pt idx="419">
                  <c:v>396.47</c:v>
                </c:pt>
                <c:pt idx="420">
                  <c:v>395.43</c:v>
                </c:pt>
                <c:pt idx="421">
                  <c:v>392.15</c:v>
                </c:pt>
                <c:pt idx="422">
                  <c:v>389.97</c:v>
                </c:pt>
                <c:pt idx="423">
                  <c:v>389.14</c:v>
                </c:pt>
                <c:pt idx="424">
                  <c:v>389.1</c:v>
                </c:pt>
                <c:pt idx="425">
                  <c:v>388.57</c:v>
                </c:pt>
                <c:pt idx="426">
                  <c:v>384.56</c:v>
                </c:pt>
                <c:pt idx="427">
                  <c:v>385.09</c:v>
                </c:pt>
                <c:pt idx="428">
                  <c:v>387.34</c:v>
                </c:pt>
                <c:pt idx="429">
                  <c:v>383.59</c:v>
                </c:pt>
                <c:pt idx="430">
                  <c:v>385.78</c:v>
                </c:pt>
                <c:pt idx="431">
                  <c:v>385.5</c:v>
                </c:pt>
                <c:pt idx="432">
                  <c:v>386.94</c:v>
                </c:pt>
                <c:pt idx="433">
                  <c:v>387.56</c:v>
                </c:pt>
                <c:pt idx="434">
                  <c:v>387.92</c:v>
                </c:pt>
                <c:pt idx="435">
                  <c:v>385.92</c:v>
                </c:pt>
                <c:pt idx="436">
                  <c:v>387.71</c:v>
                </c:pt>
                <c:pt idx="437">
                  <c:v>386.88</c:v>
                </c:pt>
                <c:pt idx="438">
                  <c:v>386.49</c:v>
                </c:pt>
                <c:pt idx="439">
                  <c:v>385.9</c:v>
                </c:pt>
                <c:pt idx="440">
                  <c:v>387.86</c:v>
                </c:pt>
                <c:pt idx="441">
                  <c:v>389.2</c:v>
                </c:pt>
                <c:pt idx="442">
                  <c:v>388.26</c:v>
                </c:pt>
                <c:pt idx="443">
                  <c:v>384.47</c:v>
                </c:pt>
                <c:pt idx="444">
                  <c:v>381.24</c:v>
                </c:pt>
                <c:pt idx="445">
                  <c:v>379.5</c:v>
                </c:pt>
                <c:pt idx="446">
                  <c:v>380.67</c:v>
                </c:pt>
                <c:pt idx="447">
                  <c:v>376.8</c:v>
                </c:pt>
                <c:pt idx="448">
                  <c:v>380.55</c:v>
                </c:pt>
                <c:pt idx="449">
                  <c:v>381.45</c:v>
                </c:pt>
                <c:pt idx="450">
                  <c:v>386.47</c:v>
                </c:pt>
                <c:pt idx="451">
                  <c:v>391.01</c:v>
                </c:pt>
                <c:pt idx="452">
                  <c:v>392.8</c:v>
                </c:pt>
                <c:pt idx="453">
                  <c:v>391.92</c:v>
                </c:pt>
                <c:pt idx="454">
                  <c:v>392.5</c:v>
                </c:pt>
                <c:pt idx="455">
                  <c:v>390.02</c:v>
                </c:pt>
                <c:pt idx="456">
                  <c:v>387.83</c:v>
                </c:pt>
                <c:pt idx="457">
                  <c:v>387.94</c:v>
                </c:pt>
                <c:pt idx="458">
                  <c:v>385.07</c:v>
                </c:pt>
                <c:pt idx="459">
                  <c:v>384.2</c:v>
                </c:pt>
                <c:pt idx="460">
                  <c:v>389.52</c:v>
                </c:pt>
                <c:pt idx="461">
                  <c:v>391.48</c:v>
                </c:pt>
                <c:pt idx="462">
                  <c:v>392.96</c:v>
                </c:pt>
                <c:pt idx="463">
                  <c:v>392.46</c:v>
                </c:pt>
                <c:pt idx="464">
                  <c:v>391.32</c:v>
                </c:pt>
                <c:pt idx="465">
                  <c:v>390.28</c:v>
                </c:pt>
                <c:pt idx="466">
                  <c:v>388.71</c:v>
                </c:pt>
                <c:pt idx="467">
                  <c:v>389.97</c:v>
                </c:pt>
                <c:pt idx="468">
                  <c:v>393.72</c:v>
                </c:pt>
                <c:pt idx="469">
                  <c:v>392.89</c:v>
                </c:pt>
                <c:pt idx="470">
                  <c:v>393.12</c:v>
                </c:pt>
                <c:pt idx="471">
                  <c:v>396.74</c:v>
                </c:pt>
                <c:pt idx="472">
                  <c:v>397.41</c:v>
                </c:pt>
                <c:pt idx="473">
                  <c:v>397.15</c:v>
                </c:pt>
                <c:pt idx="474">
                  <c:v>382.62</c:v>
                </c:pt>
                <c:pt idx="475">
                  <c:v>385.24</c:v>
                </c:pt>
                <c:pt idx="476">
                  <c:v>379.42</c:v>
                </c:pt>
                <c:pt idx="477">
                  <c:v>378.53</c:v>
                </c:pt>
                <c:pt idx="478">
                  <c:v>380.06</c:v>
                </c:pt>
                <c:pt idx="479">
                  <c:v>376.14</c:v>
                </c:pt>
                <c:pt idx="480">
                  <c:v>375.34</c:v>
                </c:pt>
                <c:pt idx="481">
                  <c:v>377.96</c:v>
                </c:pt>
                <c:pt idx="482">
                  <c:v>376.55</c:v>
                </c:pt>
                <c:pt idx="483">
                  <c:v>375.22</c:v>
                </c:pt>
                <c:pt idx="484">
                  <c:v>381.4</c:v>
                </c:pt>
                <c:pt idx="485">
                  <c:v>380.96</c:v>
                </c:pt>
                <c:pt idx="486">
                  <c:v>380.07</c:v>
                </c:pt>
                <c:pt idx="487">
                  <c:v>377.4</c:v>
                </c:pt>
                <c:pt idx="488">
                  <c:v>379.09</c:v>
                </c:pt>
                <c:pt idx="489">
                  <c:v>378.26</c:v>
                </c:pt>
                <c:pt idx="490">
                  <c:v>377.9</c:v>
                </c:pt>
                <c:pt idx="491">
                  <c:v>377.7</c:v>
                </c:pt>
                <c:pt idx="492">
                  <c:v>381.55</c:v>
                </c:pt>
                <c:pt idx="493">
                  <c:v>384.47</c:v>
                </c:pt>
                <c:pt idx="494">
                  <c:v>384.46</c:v>
                </c:pt>
                <c:pt idx="495">
                  <c:v>382.74</c:v>
                </c:pt>
                <c:pt idx="496">
                  <c:v>383.48</c:v>
                </c:pt>
                <c:pt idx="497">
                  <c:v>382.52</c:v>
                </c:pt>
                <c:pt idx="498">
                  <c:v>387.04</c:v>
                </c:pt>
                <c:pt idx="499">
                  <c:v>396.82</c:v>
                </c:pt>
                <c:pt idx="500">
                  <c:v>399.33</c:v>
                </c:pt>
                <c:pt idx="501">
                  <c:v>404.84</c:v>
                </c:pt>
                <c:pt idx="502">
                  <c:v>406.46</c:v>
                </c:pt>
                <c:pt idx="503">
                  <c:v>415.14</c:v>
                </c:pt>
                <c:pt idx="504">
                  <c:v>417.09</c:v>
                </c:pt>
                <c:pt idx="505">
                  <c:v>417.26</c:v>
                </c:pt>
                <c:pt idx="506">
                  <c:v>419.34</c:v>
                </c:pt>
                <c:pt idx="507">
                  <c:v>417.96</c:v>
                </c:pt>
                <c:pt idx="508">
                  <c:v>417.4</c:v>
                </c:pt>
                <c:pt idx="509">
                  <c:v>418.1</c:v>
                </c:pt>
                <c:pt idx="510">
                  <c:v>417.61</c:v>
                </c:pt>
                <c:pt idx="511">
                  <c:v>415.1</c:v>
                </c:pt>
                <c:pt idx="512">
                  <c:v>414.34</c:v>
                </c:pt>
                <c:pt idx="513">
                  <c:v>420.44</c:v>
                </c:pt>
                <c:pt idx="514">
                  <c:v>420.77</c:v>
                </c:pt>
                <c:pt idx="515">
                  <c:v>418.21</c:v>
                </c:pt>
                <c:pt idx="516">
                  <c:v>418.86</c:v>
                </c:pt>
                <c:pt idx="517">
                  <c:v>416.36</c:v>
                </c:pt>
                <c:pt idx="518">
                  <c:v>412.64</c:v>
                </c:pt>
                <c:pt idx="519">
                  <c:v>418.13</c:v>
                </c:pt>
                <c:pt idx="520">
                  <c:v>414.96</c:v>
                </c:pt>
                <c:pt idx="521">
                  <c:v>415.48</c:v>
                </c:pt>
                <c:pt idx="522">
                  <c:v>414.99</c:v>
                </c:pt>
                <c:pt idx="523">
                  <c:v>414.96</c:v>
                </c:pt>
                <c:pt idx="524">
                  <c:v>410.34</c:v>
                </c:pt>
                <c:pt idx="525">
                  <c:v>411.63</c:v>
                </c:pt>
                <c:pt idx="526">
                  <c:v>408.79</c:v>
                </c:pt>
                <c:pt idx="527">
                  <c:v>409.53</c:v>
                </c:pt>
                <c:pt idx="528">
                  <c:v>413.85</c:v>
                </c:pt>
                <c:pt idx="529">
                  <c:v>413.84</c:v>
                </c:pt>
                <c:pt idx="530">
                  <c:v>413.82</c:v>
                </c:pt>
                <c:pt idx="531">
                  <c:v>411.09</c:v>
                </c:pt>
                <c:pt idx="532">
                  <c:v>413.77</c:v>
                </c:pt>
                <c:pt idx="533">
                  <c:v>413.76</c:v>
                </c:pt>
                <c:pt idx="534">
                  <c:v>417.13</c:v>
                </c:pt>
                <c:pt idx="535">
                  <c:v>413.69</c:v>
                </c:pt>
                <c:pt idx="536">
                  <c:v>412.48</c:v>
                </c:pt>
                <c:pt idx="537">
                  <c:v>407.38</c:v>
                </c:pt>
                <c:pt idx="538">
                  <c:v>408.26</c:v>
                </c:pt>
                <c:pt idx="539">
                  <c:v>413.9</c:v>
                </c:pt>
                <c:pt idx="540">
                  <c:v>411.46</c:v>
                </c:pt>
                <c:pt idx="541">
                  <c:v>412.27</c:v>
                </c:pt>
                <c:pt idx="542">
                  <c:v>410.45</c:v>
                </c:pt>
                <c:pt idx="543">
                  <c:v>415.35</c:v>
                </c:pt>
                <c:pt idx="544">
                  <c:v>413.86</c:v>
                </c:pt>
                <c:pt idx="545">
                  <c:v>412.7</c:v>
                </c:pt>
                <c:pt idx="546">
                  <c:v>412.45</c:v>
                </c:pt>
                <c:pt idx="547">
                  <c:v>412.85</c:v>
                </c:pt>
                <c:pt idx="548">
                  <c:v>409.33</c:v>
                </c:pt>
                <c:pt idx="549">
                  <c:v>406.51</c:v>
                </c:pt>
                <c:pt idx="550">
                  <c:v>404.44</c:v>
                </c:pt>
                <c:pt idx="551">
                  <c:v>405.21</c:v>
                </c:pt>
                <c:pt idx="552">
                  <c:v>406.89</c:v>
                </c:pt>
                <c:pt idx="553">
                  <c:v>404.03</c:v>
                </c:pt>
                <c:pt idx="554">
                  <c:v>403.89</c:v>
                </c:pt>
                <c:pt idx="555">
                  <c:v>405.84</c:v>
                </c:pt>
                <c:pt idx="556">
                  <c:v>406.39</c:v>
                </c:pt>
                <c:pt idx="557">
                  <c:v>409.58</c:v>
                </c:pt>
                <c:pt idx="558">
                  <c:v>409.15</c:v>
                </c:pt>
                <c:pt idx="559">
                  <c:v>409.8</c:v>
                </c:pt>
                <c:pt idx="560">
                  <c:v>411.3</c:v>
                </c:pt>
                <c:pt idx="561">
                  <c:v>409.91</c:v>
                </c:pt>
                <c:pt idx="562">
                  <c:v>408.88</c:v>
                </c:pt>
                <c:pt idx="563">
                  <c:v>407.52</c:v>
                </c:pt>
                <c:pt idx="564">
                  <c:v>407.86</c:v>
                </c:pt>
                <c:pt idx="565">
                  <c:v>403.5</c:v>
                </c:pt>
                <c:pt idx="566">
                  <c:v>403</c:v>
                </c:pt>
                <c:pt idx="567">
                  <c:v>403.69</c:v>
                </c:pt>
                <c:pt idx="568">
                  <c:v>404.23</c:v>
                </c:pt>
                <c:pt idx="569">
                  <c:v>400.5</c:v>
                </c:pt>
                <c:pt idx="570">
                  <c:v>401.55</c:v>
                </c:pt>
                <c:pt idx="571">
                  <c:v>405.59</c:v>
                </c:pt>
                <c:pt idx="572">
                  <c:v>398.06</c:v>
                </c:pt>
                <c:pt idx="573">
                  <c:v>394.5</c:v>
                </c:pt>
                <c:pt idx="574">
                  <c:v>400.64</c:v>
                </c:pt>
                <c:pt idx="575">
                  <c:v>404.29</c:v>
                </c:pt>
                <c:pt idx="576">
                  <c:v>406.08</c:v>
                </c:pt>
                <c:pt idx="577">
                  <c:v>412.39</c:v>
                </c:pt>
                <c:pt idx="578">
                  <c:v>416.28</c:v>
                </c:pt>
                <c:pt idx="579">
                  <c:v>416.05</c:v>
                </c:pt>
                <c:pt idx="580">
                  <c:v>410.16</c:v>
                </c:pt>
                <c:pt idx="581">
                  <c:v>410.26</c:v>
                </c:pt>
                <c:pt idx="582">
                  <c:v>409.81</c:v>
                </c:pt>
                <c:pt idx="583">
                  <c:v>411.6</c:v>
                </c:pt>
                <c:pt idx="584">
                  <c:v>409.02</c:v>
                </c:pt>
                <c:pt idx="585">
                  <c:v>408.45</c:v>
                </c:pt>
                <c:pt idx="586">
                  <c:v>409.11</c:v>
                </c:pt>
                <c:pt idx="587">
                  <c:v>412.02</c:v>
                </c:pt>
                <c:pt idx="588">
                  <c:v>414.95</c:v>
                </c:pt>
                <c:pt idx="589">
                  <c:v>412.53</c:v>
                </c:pt>
                <c:pt idx="590">
                  <c:v>416.91</c:v>
                </c:pt>
                <c:pt idx="591">
                  <c:v>416.84</c:v>
                </c:pt>
                <c:pt idx="592">
                  <c:v>416.79</c:v>
                </c:pt>
                <c:pt idx="593">
                  <c:v>415.85</c:v>
                </c:pt>
                <c:pt idx="594">
                  <c:v>416.05</c:v>
                </c:pt>
                <c:pt idx="595">
                  <c:v>418.49</c:v>
                </c:pt>
                <c:pt idx="596">
                  <c:v>416.29</c:v>
                </c:pt>
                <c:pt idx="597">
                  <c:v>416.45</c:v>
                </c:pt>
                <c:pt idx="598">
                  <c:v>413.14</c:v>
                </c:pt>
                <c:pt idx="599">
                  <c:v>410.09</c:v>
                </c:pt>
                <c:pt idx="600">
                  <c:v>412.81</c:v>
                </c:pt>
                <c:pt idx="601">
                  <c:v>416.37</c:v>
                </c:pt>
                <c:pt idx="602">
                  <c:v>415.39</c:v>
                </c:pt>
                <c:pt idx="603">
                  <c:v>412.6</c:v>
                </c:pt>
                <c:pt idx="604">
                  <c:v>414.02</c:v>
                </c:pt>
                <c:pt idx="605">
                  <c:v>411.41</c:v>
                </c:pt>
                <c:pt idx="606">
                  <c:v>412.17</c:v>
                </c:pt>
                <c:pt idx="607">
                  <c:v>416.74</c:v>
                </c:pt>
                <c:pt idx="608">
                  <c:v>415.35</c:v>
                </c:pt>
                <c:pt idx="609">
                  <c:v>417.3</c:v>
                </c:pt>
                <c:pt idx="610">
                  <c:v>413.5</c:v>
                </c:pt>
                <c:pt idx="611">
                  <c:v>414.59</c:v>
                </c:pt>
                <c:pt idx="612">
                  <c:v>413.26</c:v>
                </c:pt>
                <c:pt idx="613">
                  <c:v>413.48</c:v>
                </c:pt>
                <c:pt idx="614">
                  <c:v>413.36</c:v>
                </c:pt>
                <c:pt idx="615">
                  <c:v>410.06</c:v>
                </c:pt>
                <c:pt idx="616">
                  <c:v>407.25</c:v>
                </c:pt>
                <c:pt idx="617">
                  <c:v>409.05</c:v>
                </c:pt>
                <c:pt idx="618">
                  <c:v>409.76</c:v>
                </c:pt>
                <c:pt idx="619">
                  <c:v>410.29</c:v>
                </c:pt>
                <c:pt idx="620">
                  <c:v>408.32</c:v>
                </c:pt>
                <c:pt idx="621">
                  <c:v>402.26</c:v>
                </c:pt>
                <c:pt idx="622">
                  <c:v>400.96</c:v>
                </c:pt>
                <c:pt idx="623">
                  <c:v>403.67</c:v>
                </c:pt>
                <c:pt idx="624">
                  <c:v>403.4</c:v>
                </c:pt>
                <c:pt idx="625">
                  <c:v>404.04</c:v>
                </c:pt>
                <c:pt idx="626">
                  <c:v>403.83</c:v>
                </c:pt>
                <c:pt idx="627">
                  <c:v>403.12</c:v>
                </c:pt>
                <c:pt idx="628">
                  <c:v>403.45</c:v>
                </c:pt>
                <c:pt idx="629">
                  <c:v>408.94</c:v>
                </c:pt>
                <c:pt idx="630">
                  <c:v>408.14</c:v>
                </c:pt>
                <c:pt idx="631">
                  <c:v>412.88</c:v>
                </c:pt>
                <c:pt idx="632">
                  <c:v>411.77</c:v>
                </c:pt>
                <c:pt idx="633">
                  <c:v>413.84</c:v>
                </c:pt>
                <c:pt idx="634">
                  <c:v>409.16</c:v>
                </c:pt>
                <c:pt idx="635">
                  <c:v>410.28</c:v>
                </c:pt>
                <c:pt idx="636">
                  <c:v>414.23</c:v>
                </c:pt>
                <c:pt idx="637">
                  <c:v>414.62</c:v>
                </c:pt>
                <c:pt idx="638">
                  <c:v>414.87</c:v>
                </c:pt>
                <c:pt idx="639">
                  <c:v>417.68</c:v>
                </c:pt>
                <c:pt idx="640">
                  <c:v>417.1</c:v>
                </c:pt>
                <c:pt idx="641">
                  <c:v>417.54</c:v>
                </c:pt>
                <c:pt idx="642">
                  <c:v>415.62</c:v>
                </c:pt>
                <c:pt idx="643">
                  <c:v>413.75</c:v>
                </c:pt>
                <c:pt idx="644">
                  <c:v>413.76</c:v>
                </c:pt>
                <c:pt idx="645">
                  <c:v>410.93</c:v>
                </c:pt>
                <c:pt idx="646">
                  <c:v>412.08</c:v>
                </c:pt>
                <c:pt idx="647">
                  <c:v>411.6</c:v>
                </c:pt>
                <c:pt idx="648">
                  <c:v>411.54</c:v>
                </c:pt>
                <c:pt idx="649">
                  <c:v>417.52</c:v>
                </c:pt>
                <c:pt idx="650">
                  <c:v>422.23</c:v>
                </c:pt>
                <c:pt idx="651">
                  <c:v>423.92</c:v>
                </c:pt>
                <c:pt idx="652">
                  <c:v>424.21</c:v>
                </c:pt>
                <c:pt idx="653">
                  <c:v>425.09</c:v>
                </c:pt>
                <c:pt idx="654">
                  <c:v>424.36</c:v>
                </c:pt>
                <c:pt idx="655">
                  <c:v>422.19</c:v>
                </c:pt>
                <c:pt idx="656">
                  <c:v>420.59</c:v>
                </c:pt>
                <c:pt idx="657">
                  <c:v>418.88</c:v>
                </c:pt>
                <c:pt idx="658">
                  <c:v>419.42</c:v>
                </c:pt>
                <c:pt idx="659">
                  <c:v>418.9</c:v>
                </c:pt>
                <c:pt idx="660">
                  <c:v>417.78</c:v>
                </c:pt>
                <c:pt idx="661">
                  <c:v>417.73</c:v>
                </c:pt>
                <c:pt idx="662">
                  <c:v>419.91</c:v>
                </c:pt>
                <c:pt idx="663">
                  <c:v>420.74</c:v>
                </c:pt>
                <c:pt idx="664">
                  <c:v>421.34</c:v>
                </c:pt>
                <c:pt idx="665">
                  <c:v>418.18</c:v>
                </c:pt>
                <c:pt idx="666">
                  <c:v>418.26</c:v>
                </c:pt>
                <c:pt idx="667">
                  <c:v>414.85</c:v>
                </c:pt>
                <c:pt idx="668">
                  <c:v>410.72</c:v>
                </c:pt>
                <c:pt idx="669">
                  <c:v>411.61</c:v>
                </c:pt>
                <c:pt idx="670">
                  <c:v>413.51</c:v>
                </c:pt>
                <c:pt idx="671">
                  <c:v>413.53</c:v>
                </c:pt>
                <c:pt idx="672">
                  <c:v>414.84</c:v>
                </c:pt>
                <c:pt idx="673">
                  <c:v>414.03</c:v>
                </c:pt>
                <c:pt idx="674">
                  <c:v>416.07</c:v>
                </c:pt>
                <c:pt idx="675">
                  <c:v>417.98</c:v>
                </c:pt>
                <c:pt idx="676">
                  <c:v>417.98</c:v>
                </c:pt>
                <c:pt idx="677">
                  <c:v>417.08</c:v>
                </c:pt>
                <c:pt idx="678">
                  <c:v>414.44</c:v>
                </c:pt>
                <c:pt idx="679">
                  <c:v>416.36</c:v>
                </c:pt>
                <c:pt idx="680">
                  <c:v>419.95</c:v>
                </c:pt>
                <c:pt idx="681">
                  <c:v>419.58</c:v>
                </c:pt>
                <c:pt idx="682">
                  <c:v>425.27</c:v>
                </c:pt>
                <c:pt idx="683">
                  <c:v>419.77</c:v>
                </c:pt>
                <c:pt idx="684">
                  <c:v>419.92</c:v>
                </c:pt>
                <c:pt idx="685">
                  <c:v>419.93</c:v>
                </c:pt>
                <c:pt idx="686">
                  <c:v>422.93</c:v>
                </c:pt>
                <c:pt idx="687">
                  <c:v>422.14</c:v>
                </c:pt>
                <c:pt idx="688">
                  <c:v>417.14</c:v>
                </c:pt>
                <c:pt idx="689">
                  <c:v>417.44</c:v>
                </c:pt>
                <c:pt idx="690">
                  <c:v>418.47</c:v>
                </c:pt>
                <c:pt idx="691">
                  <c:v>414.35</c:v>
                </c:pt>
                <c:pt idx="692">
                  <c:v>416.62</c:v>
                </c:pt>
                <c:pt idx="693">
                  <c:v>416.8</c:v>
                </c:pt>
                <c:pt idx="694">
                  <c:v>417.8</c:v>
                </c:pt>
                <c:pt idx="695">
                  <c:v>416.29</c:v>
                </c:pt>
                <c:pt idx="696">
                  <c:v>410.47</c:v>
                </c:pt>
                <c:pt idx="697">
                  <c:v>407.57</c:v>
                </c:pt>
                <c:pt idx="698">
                  <c:v>407.18</c:v>
                </c:pt>
                <c:pt idx="699">
                  <c:v>404.25</c:v>
                </c:pt>
                <c:pt idx="700">
                  <c:v>407.75</c:v>
                </c:pt>
                <c:pt idx="701">
                  <c:v>402.66</c:v>
                </c:pt>
                <c:pt idx="702">
                  <c:v>407.44</c:v>
                </c:pt>
                <c:pt idx="703">
                  <c:v>409.3</c:v>
                </c:pt>
                <c:pt idx="704">
                  <c:v>409.37</c:v>
                </c:pt>
                <c:pt idx="705">
                  <c:v>409.6</c:v>
                </c:pt>
                <c:pt idx="706">
                  <c:v>411.73</c:v>
                </c:pt>
                <c:pt idx="707">
                  <c:v>414.98</c:v>
                </c:pt>
                <c:pt idx="708">
                  <c:v>415.48</c:v>
                </c:pt>
                <c:pt idx="709">
                  <c:v>415.67</c:v>
                </c:pt>
                <c:pt idx="710">
                  <c:v>414.9</c:v>
                </c:pt>
                <c:pt idx="711">
                  <c:v>414.1</c:v>
                </c:pt>
                <c:pt idx="712">
                  <c:v>418.16</c:v>
                </c:pt>
                <c:pt idx="713">
                  <c:v>418.49</c:v>
                </c:pt>
                <c:pt idx="714">
                  <c:v>420.13</c:v>
                </c:pt>
                <c:pt idx="715">
                  <c:v>420.86</c:v>
                </c:pt>
                <c:pt idx="716">
                  <c:v>418.68</c:v>
                </c:pt>
                <c:pt idx="717">
                  <c:v>422.75</c:v>
                </c:pt>
                <c:pt idx="718">
                  <c:v>419.92</c:v>
                </c:pt>
                <c:pt idx="719">
                  <c:v>417.11</c:v>
                </c:pt>
                <c:pt idx="720">
                  <c:v>418.34</c:v>
                </c:pt>
                <c:pt idx="721">
                  <c:v>417.58</c:v>
                </c:pt>
                <c:pt idx="722">
                  <c:v>418.59</c:v>
                </c:pt>
                <c:pt idx="723">
                  <c:v>418.62</c:v>
                </c:pt>
                <c:pt idx="724">
                  <c:v>422.2</c:v>
                </c:pt>
                <c:pt idx="725">
                  <c:v>422.87</c:v>
                </c:pt>
                <c:pt idx="726">
                  <c:v>422.43</c:v>
                </c:pt>
                <c:pt idx="727">
                  <c:v>420.68</c:v>
                </c:pt>
                <c:pt idx="728">
                  <c:v>419.27</c:v>
                </c:pt>
                <c:pt idx="729">
                  <c:v>422.85</c:v>
                </c:pt>
                <c:pt idx="730">
                  <c:v>423.61</c:v>
                </c:pt>
                <c:pt idx="731">
                  <c:v>426.65</c:v>
                </c:pt>
                <c:pt idx="732">
                  <c:v>425.12</c:v>
                </c:pt>
                <c:pt idx="733">
                  <c:v>427.59</c:v>
                </c:pt>
                <c:pt idx="734">
                  <c:v>429.19</c:v>
                </c:pt>
                <c:pt idx="735">
                  <c:v>430.16</c:v>
                </c:pt>
                <c:pt idx="736">
                  <c:v>431.35</c:v>
                </c:pt>
                <c:pt idx="737">
                  <c:v>430.78</c:v>
                </c:pt>
                <c:pt idx="738">
                  <c:v>429.89</c:v>
                </c:pt>
                <c:pt idx="739">
                  <c:v>429.91</c:v>
                </c:pt>
                <c:pt idx="740">
                  <c:v>432.06</c:v>
                </c:pt>
                <c:pt idx="741">
                  <c:v>435.31</c:v>
                </c:pt>
                <c:pt idx="742">
                  <c:v>436.99</c:v>
                </c:pt>
                <c:pt idx="743">
                  <c:v>435.65</c:v>
                </c:pt>
                <c:pt idx="744">
                  <c:v>434.64</c:v>
                </c:pt>
                <c:pt idx="745">
                  <c:v>433.73</c:v>
                </c:pt>
                <c:pt idx="746">
                  <c:v>432.84</c:v>
                </c:pt>
                <c:pt idx="747">
                  <c:v>432.57</c:v>
                </c:pt>
                <c:pt idx="748">
                  <c:v>431.52</c:v>
                </c:pt>
                <c:pt idx="749">
                  <c:v>435.43</c:v>
                </c:pt>
                <c:pt idx="750">
                  <c:v>441.28</c:v>
                </c:pt>
                <c:pt idx="751">
                  <c:v>440.7</c:v>
                </c:pt>
                <c:pt idx="752">
                  <c:v>440.31</c:v>
                </c:pt>
                <c:pt idx="753">
                  <c:v>439.03</c:v>
                </c:pt>
                <c:pt idx="754">
                  <c:v>439.77</c:v>
                </c:pt>
                <c:pt idx="755">
                  <c:v>439.15</c:v>
                </c:pt>
                <c:pt idx="756">
                  <c:v>437.98</c:v>
                </c:pt>
                <c:pt idx="757">
                  <c:v>438.82</c:v>
                </c:pt>
                <c:pt idx="758">
                  <c:v>435.71</c:v>
                </c:pt>
                <c:pt idx="759">
                  <c:v>435.38</c:v>
                </c:pt>
                <c:pt idx="760">
                  <c:v>434.34</c:v>
                </c:pt>
                <c:pt idx="761">
                  <c:v>434.52</c:v>
                </c:pt>
                <c:pt idx="762">
                  <c:v>430.73</c:v>
                </c:pt>
                <c:pt idx="763">
                  <c:v>429.05</c:v>
                </c:pt>
                <c:pt idx="764">
                  <c:v>430.95</c:v>
                </c:pt>
                <c:pt idx="765">
                  <c:v>431.04</c:v>
                </c:pt>
                <c:pt idx="766">
                  <c:v>433.03</c:v>
                </c:pt>
                <c:pt idx="767">
                  <c:v>435.94</c:v>
                </c:pt>
                <c:pt idx="768">
                  <c:v>437.15</c:v>
                </c:pt>
                <c:pt idx="769">
                  <c:v>436.84</c:v>
                </c:pt>
                <c:pt idx="770">
                  <c:v>435.13</c:v>
                </c:pt>
                <c:pt idx="771">
                  <c:v>433.37</c:v>
                </c:pt>
                <c:pt idx="772">
                  <c:v>435.49</c:v>
                </c:pt>
                <c:pt idx="773">
                  <c:v>436.11</c:v>
                </c:pt>
                <c:pt idx="774">
                  <c:v>440.01</c:v>
                </c:pt>
                <c:pt idx="775">
                  <c:v>439.95</c:v>
                </c:pt>
                <c:pt idx="776">
                  <c:v>438.11</c:v>
                </c:pt>
                <c:pt idx="777">
                  <c:v>438.66</c:v>
                </c:pt>
                <c:pt idx="778">
                  <c:v>438.78</c:v>
                </c:pt>
                <c:pt idx="779">
                  <c:v>442.52</c:v>
                </c:pt>
                <c:pt idx="780">
                  <c:v>442.56</c:v>
                </c:pt>
                <c:pt idx="781">
                  <c:v>447.2</c:v>
                </c:pt>
                <c:pt idx="782">
                  <c:v>449.56</c:v>
                </c:pt>
                <c:pt idx="783">
                  <c:v>448.93</c:v>
                </c:pt>
                <c:pt idx="784">
                  <c:v>447.85</c:v>
                </c:pt>
                <c:pt idx="785">
                  <c:v>445.33</c:v>
                </c:pt>
                <c:pt idx="786">
                  <c:v>446.23</c:v>
                </c:pt>
                <c:pt idx="787">
                  <c:v>447.66</c:v>
                </c:pt>
                <c:pt idx="788">
                  <c:v>444.58</c:v>
                </c:pt>
                <c:pt idx="789">
                  <c:v>433.91</c:v>
                </c:pt>
                <c:pt idx="790">
                  <c:v>433.3</c:v>
                </c:pt>
                <c:pt idx="791">
                  <c:v>431.9</c:v>
                </c:pt>
                <c:pt idx="792">
                  <c:v>434.22</c:v>
                </c:pt>
                <c:pt idx="793">
                  <c:v>435.24</c:v>
                </c:pt>
                <c:pt idx="794">
                  <c:v>434.8</c:v>
                </c:pt>
                <c:pt idx="795">
                  <c:v>440.87</c:v>
                </c:pt>
                <c:pt idx="796">
                  <c:v>442.34</c:v>
                </c:pt>
                <c:pt idx="797">
                  <c:v>443.38</c:v>
                </c:pt>
                <c:pt idx="798">
                  <c:v>442.01</c:v>
                </c:pt>
                <c:pt idx="799">
                  <c:v>447.9</c:v>
                </c:pt>
                <c:pt idx="800">
                  <c:v>449.26</c:v>
                </c:pt>
                <c:pt idx="801">
                  <c:v>447.34</c:v>
                </c:pt>
                <c:pt idx="802">
                  <c:v>446.11</c:v>
                </c:pt>
                <c:pt idx="803">
                  <c:v>454.71</c:v>
                </c:pt>
                <c:pt idx="804">
                  <c:v>454.4</c:v>
                </c:pt>
                <c:pt idx="805">
                  <c:v>456.33</c:v>
                </c:pt>
                <c:pt idx="806">
                  <c:v>453.72</c:v>
                </c:pt>
                <c:pt idx="807">
                  <c:v>449.83</c:v>
                </c:pt>
                <c:pt idx="808">
                  <c:v>451.43</c:v>
                </c:pt>
                <c:pt idx="809">
                  <c:v>451.37</c:v>
                </c:pt>
                <c:pt idx="810">
                  <c:v>448.31</c:v>
                </c:pt>
                <c:pt idx="811">
                  <c:v>451.89</c:v>
                </c:pt>
                <c:pt idx="812">
                  <c:v>450.18</c:v>
                </c:pt>
                <c:pt idx="813">
                  <c:v>448.88</c:v>
                </c:pt>
                <c:pt idx="814">
                  <c:v>448.76</c:v>
                </c:pt>
                <c:pt idx="815">
                  <c:v>448.07</c:v>
                </c:pt>
                <c:pt idx="816">
                  <c:v>450.88</c:v>
                </c:pt>
                <c:pt idx="817">
                  <c:v>447.78</c:v>
                </c:pt>
                <c:pt idx="818">
                  <c:v>450.77</c:v>
                </c:pt>
                <c:pt idx="819">
                  <c:v>451.97</c:v>
                </c:pt>
                <c:pt idx="820">
                  <c:v>451.67</c:v>
                </c:pt>
                <c:pt idx="821">
                  <c:v>450.3</c:v>
                </c:pt>
                <c:pt idx="822">
                  <c:v>441.39</c:v>
                </c:pt>
                <c:pt idx="823">
                  <c:v>442.29</c:v>
                </c:pt>
                <c:pt idx="824">
                  <c:v>441.16</c:v>
                </c:pt>
                <c:pt idx="825">
                  <c:v>442.73</c:v>
                </c:pt>
                <c:pt idx="826">
                  <c:v>441.84</c:v>
                </c:pt>
                <c:pt idx="827">
                  <c:v>448.37</c:v>
                </c:pt>
                <c:pt idx="828">
                  <c:v>449.22</c:v>
                </c:pt>
                <c:pt idx="829">
                  <c:v>448.66</c:v>
                </c:pt>
                <c:pt idx="830">
                  <c:v>448.4</c:v>
                </c:pt>
                <c:pt idx="831">
                  <c:v>448.94</c:v>
                </c:pt>
                <c:pt idx="832">
                  <c:v>447.46</c:v>
                </c:pt>
                <c:pt idx="833">
                  <c:v>445.1</c:v>
                </c:pt>
                <c:pt idx="834">
                  <c:v>443.63</c:v>
                </c:pt>
                <c:pt idx="835">
                  <c:v>439.46</c:v>
                </c:pt>
                <c:pt idx="836">
                  <c:v>437.03</c:v>
                </c:pt>
                <c:pt idx="837">
                  <c:v>433.54</c:v>
                </c:pt>
                <c:pt idx="838">
                  <c:v>438.01</c:v>
                </c:pt>
                <c:pt idx="839">
                  <c:v>438.02</c:v>
                </c:pt>
                <c:pt idx="840">
                  <c:v>438.89</c:v>
                </c:pt>
                <c:pt idx="841">
                  <c:v>440.19</c:v>
                </c:pt>
                <c:pt idx="842">
                  <c:v>442.46</c:v>
                </c:pt>
                <c:pt idx="843">
                  <c:v>444.05</c:v>
                </c:pt>
                <c:pt idx="844">
                  <c:v>444.52</c:v>
                </c:pt>
                <c:pt idx="845">
                  <c:v>443.26</c:v>
                </c:pt>
                <c:pt idx="846">
                  <c:v>442.31</c:v>
                </c:pt>
                <c:pt idx="847">
                  <c:v>442.8</c:v>
                </c:pt>
                <c:pt idx="848">
                  <c:v>444.36</c:v>
                </c:pt>
                <c:pt idx="849">
                  <c:v>444.8</c:v>
                </c:pt>
                <c:pt idx="850">
                  <c:v>439.23</c:v>
                </c:pt>
                <c:pt idx="851">
                  <c:v>439.56</c:v>
                </c:pt>
                <c:pt idx="852">
                  <c:v>440.37</c:v>
                </c:pt>
                <c:pt idx="853">
                  <c:v>440.32</c:v>
                </c:pt>
                <c:pt idx="854">
                  <c:v>447.57</c:v>
                </c:pt>
                <c:pt idx="855">
                  <c:v>450.59</c:v>
                </c:pt>
                <c:pt idx="856">
                  <c:v>445.84</c:v>
                </c:pt>
                <c:pt idx="857">
                  <c:v>448</c:v>
                </c:pt>
                <c:pt idx="858">
                  <c:v>448.85</c:v>
                </c:pt>
                <c:pt idx="859">
                  <c:v>453.44</c:v>
                </c:pt>
                <c:pt idx="860">
                  <c:v>452.41</c:v>
                </c:pt>
                <c:pt idx="861">
                  <c:v>450.19</c:v>
                </c:pt>
                <c:pt idx="862">
                  <c:v>453.83</c:v>
                </c:pt>
                <c:pt idx="863">
                  <c:v>453.85</c:v>
                </c:pt>
                <c:pt idx="864">
                  <c:v>452.49</c:v>
                </c:pt>
                <c:pt idx="865">
                  <c:v>450.06</c:v>
                </c:pt>
                <c:pt idx="866">
                  <c:v>447.69</c:v>
                </c:pt>
                <c:pt idx="867">
                  <c:v>444.71</c:v>
                </c:pt>
                <c:pt idx="868">
                  <c:v>445.78</c:v>
                </c:pt>
                <c:pt idx="869">
                  <c:v>445.38</c:v>
                </c:pt>
                <c:pt idx="870">
                  <c:v>447.26</c:v>
                </c:pt>
                <c:pt idx="871">
                  <c:v>447.71</c:v>
                </c:pt>
                <c:pt idx="872">
                  <c:v>446.27</c:v>
                </c:pt>
                <c:pt idx="873">
                  <c:v>447.43</c:v>
                </c:pt>
                <c:pt idx="874">
                  <c:v>448.54</c:v>
                </c:pt>
                <c:pt idx="875">
                  <c:v>443.68</c:v>
                </c:pt>
                <c:pt idx="876">
                  <c:v>446.22</c:v>
                </c:pt>
                <c:pt idx="877">
                  <c:v>445.93</c:v>
                </c:pt>
                <c:pt idx="878">
                  <c:v>443.19</c:v>
                </c:pt>
                <c:pt idx="879">
                  <c:v>446.62</c:v>
                </c:pt>
                <c:pt idx="880">
                  <c:v>447.6</c:v>
                </c:pt>
                <c:pt idx="881">
                  <c:v>451.85</c:v>
                </c:pt>
                <c:pt idx="882">
                  <c:v>450.69</c:v>
                </c:pt>
                <c:pt idx="883">
                  <c:v>450.53</c:v>
                </c:pt>
                <c:pt idx="884">
                  <c:v>449.02</c:v>
                </c:pt>
                <c:pt idx="885">
                  <c:v>445.84</c:v>
                </c:pt>
                <c:pt idx="886">
                  <c:v>441.43</c:v>
                </c:pt>
                <c:pt idx="887">
                  <c:v>442.83</c:v>
                </c:pt>
                <c:pt idx="888">
                  <c:v>448.64</c:v>
                </c:pt>
                <c:pt idx="889">
                  <c:v>448.13</c:v>
                </c:pt>
                <c:pt idx="890">
                  <c:v>448.98</c:v>
                </c:pt>
                <c:pt idx="891">
                  <c:v>448.09</c:v>
                </c:pt>
                <c:pt idx="892">
                  <c:v>450.08</c:v>
                </c:pt>
                <c:pt idx="893">
                  <c:v>449.22</c:v>
                </c:pt>
                <c:pt idx="894">
                  <c:v>445.75</c:v>
                </c:pt>
                <c:pt idx="895">
                  <c:v>446.03</c:v>
                </c:pt>
                <c:pt idx="896">
                  <c:v>447.31</c:v>
                </c:pt>
                <c:pt idx="897">
                  <c:v>447.18</c:v>
                </c:pt>
                <c:pt idx="898">
                  <c:v>444.51</c:v>
                </c:pt>
                <c:pt idx="899">
                  <c:v>447.1</c:v>
                </c:pt>
                <c:pt idx="900">
                  <c:v>449.09</c:v>
                </c:pt>
                <c:pt idx="901">
                  <c:v>448.24</c:v>
                </c:pt>
                <c:pt idx="902">
                  <c:v>447.19</c:v>
                </c:pt>
                <c:pt idx="903">
                  <c:v>450.24</c:v>
                </c:pt>
                <c:pt idx="904">
                  <c:v>448.13</c:v>
                </c:pt>
                <c:pt idx="905">
                  <c:v>450.15</c:v>
                </c:pt>
                <c:pt idx="906">
                  <c:v>449.27</c:v>
                </c:pt>
                <c:pt idx="907">
                  <c:v>448.54</c:v>
                </c:pt>
                <c:pt idx="908">
                  <c:v>448.13</c:v>
                </c:pt>
                <c:pt idx="909">
                  <c:v>448.68</c:v>
                </c:pt>
                <c:pt idx="910">
                  <c:v>450.72</c:v>
                </c:pt>
                <c:pt idx="911">
                  <c:v>449.45</c:v>
                </c:pt>
                <c:pt idx="912">
                  <c:v>450.46</c:v>
                </c:pt>
                <c:pt idx="913">
                  <c:v>448.96</c:v>
                </c:pt>
                <c:pt idx="914">
                  <c:v>450.14</c:v>
                </c:pt>
                <c:pt idx="915">
                  <c:v>452.38</c:v>
                </c:pt>
                <c:pt idx="916">
                  <c:v>453.13</c:v>
                </c:pt>
                <c:pt idx="917">
                  <c:v>456.04</c:v>
                </c:pt>
                <c:pt idx="918">
                  <c:v>456.43</c:v>
                </c:pt>
                <c:pt idx="919">
                  <c:v>456.16</c:v>
                </c:pt>
                <c:pt idx="920">
                  <c:v>455.23</c:v>
                </c:pt>
                <c:pt idx="921">
                  <c:v>459.77</c:v>
                </c:pt>
                <c:pt idx="922">
                  <c:v>460.13</c:v>
                </c:pt>
                <c:pt idx="923">
                  <c:v>461.04</c:v>
                </c:pt>
                <c:pt idx="924">
                  <c:v>460.54</c:v>
                </c:pt>
                <c:pt idx="925">
                  <c:v>461.9</c:v>
                </c:pt>
                <c:pt idx="926">
                  <c:v>463.56</c:v>
                </c:pt>
                <c:pt idx="927">
                  <c:v>463.15</c:v>
                </c:pt>
                <c:pt idx="928">
                  <c:v>461.3</c:v>
                </c:pt>
                <c:pt idx="929">
                  <c:v>461.34</c:v>
                </c:pt>
                <c:pt idx="930">
                  <c:v>458.52</c:v>
                </c:pt>
                <c:pt idx="931">
                  <c:v>456.65</c:v>
                </c:pt>
                <c:pt idx="932">
                  <c:v>457.5</c:v>
                </c:pt>
                <c:pt idx="933">
                  <c:v>461.72</c:v>
                </c:pt>
                <c:pt idx="934">
                  <c:v>462.06</c:v>
                </c:pt>
                <c:pt idx="935">
                  <c:v>459.9</c:v>
                </c:pt>
                <c:pt idx="936">
                  <c:v>461.6</c:v>
                </c:pt>
                <c:pt idx="937">
                  <c:v>459.43</c:v>
                </c:pt>
                <c:pt idx="938">
                  <c:v>458.83</c:v>
                </c:pt>
                <c:pt idx="939">
                  <c:v>455.05</c:v>
                </c:pt>
                <c:pt idx="940">
                  <c:v>452.95</c:v>
                </c:pt>
                <c:pt idx="941">
                  <c:v>456.2</c:v>
                </c:pt>
                <c:pt idx="942">
                  <c:v>457.74</c:v>
                </c:pt>
                <c:pt idx="943">
                  <c:v>457.63</c:v>
                </c:pt>
                <c:pt idx="944">
                  <c:v>461.8</c:v>
                </c:pt>
                <c:pt idx="945">
                  <c:v>461.53</c:v>
                </c:pt>
                <c:pt idx="946">
                  <c:v>460.11</c:v>
                </c:pt>
                <c:pt idx="947">
                  <c:v>458.93</c:v>
                </c:pt>
                <c:pt idx="948">
                  <c:v>461.29</c:v>
                </c:pt>
                <c:pt idx="949">
                  <c:v>461.34</c:v>
                </c:pt>
                <c:pt idx="950">
                  <c:v>461.2</c:v>
                </c:pt>
                <c:pt idx="951">
                  <c:v>460.74</c:v>
                </c:pt>
                <c:pt idx="952">
                  <c:v>459.18</c:v>
                </c:pt>
                <c:pt idx="953">
                  <c:v>460.31</c:v>
                </c:pt>
                <c:pt idx="954">
                  <c:v>460.88</c:v>
                </c:pt>
                <c:pt idx="955">
                  <c:v>461.12</c:v>
                </c:pt>
                <c:pt idx="956">
                  <c:v>461.49</c:v>
                </c:pt>
                <c:pt idx="957">
                  <c:v>466.83</c:v>
                </c:pt>
                <c:pt idx="958">
                  <c:v>469.5</c:v>
                </c:pt>
                <c:pt idx="959">
                  <c:v>468.45</c:v>
                </c:pt>
                <c:pt idx="960">
                  <c:v>466.21</c:v>
                </c:pt>
                <c:pt idx="961">
                  <c:v>466.07</c:v>
                </c:pt>
                <c:pt idx="962">
                  <c:v>465.36</c:v>
                </c:pt>
                <c:pt idx="963">
                  <c:v>463.27</c:v>
                </c:pt>
                <c:pt idx="964">
                  <c:v>464.2</c:v>
                </c:pt>
                <c:pt idx="965">
                  <c:v>464.3</c:v>
                </c:pt>
                <c:pt idx="966">
                  <c:v>464.61</c:v>
                </c:pt>
                <c:pt idx="967">
                  <c:v>467.73</c:v>
                </c:pt>
                <c:pt idx="968">
                  <c:v>467.83</c:v>
                </c:pt>
                <c:pt idx="969">
                  <c:v>469.1</c:v>
                </c:pt>
                <c:pt idx="970">
                  <c:v>468.44</c:v>
                </c:pt>
                <c:pt idx="971">
                  <c:v>463.02</c:v>
                </c:pt>
                <c:pt idx="972">
                  <c:v>457.49</c:v>
                </c:pt>
                <c:pt idx="973">
                  <c:v>459.57</c:v>
                </c:pt>
                <c:pt idx="974">
                  <c:v>460.21</c:v>
                </c:pt>
                <c:pt idx="975">
                  <c:v>460.33</c:v>
                </c:pt>
                <c:pt idx="976">
                  <c:v>463.72</c:v>
                </c:pt>
                <c:pt idx="977">
                  <c:v>462.64</c:v>
                </c:pt>
                <c:pt idx="978">
                  <c:v>465.39</c:v>
                </c:pt>
                <c:pt idx="979">
                  <c:v>463.75</c:v>
                </c:pt>
                <c:pt idx="980">
                  <c:v>466.74</c:v>
                </c:pt>
                <c:pt idx="981">
                  <c:v>464.81</c:v>
                </c:pt>
                <c:pt idx="982">
                  <c:v>463.62</c:v>
                </c:pt>
                <c:pt idx="983">
                  <c:v>462.6</c:v>
                </c:pt>
                <c:pt idx="984">
                  <c:v>459.13</c:v>
                </c:pt>
                <c:pt idx="985">
                  <c:v>461.03</c:v>
                </c:pt>
                <c:pt idx="986">
                  <c:v>462.36</c:v>
                </c:pt>
                <c:pt idx="987">
                  <c:v>463.06</c:v>
                </c:pt>
                <c:pt idx="988">
                  <c:v>461.9</c:v>
                </c:pt>
                <c:pt idx="989">
                  <c:v>461.79</c:v>
                </c:pt>
                <c:pt idx="990">
                  <c:v>461.89</c:v>
                </c:pt>
                <c:pt idx="991">
                  <c:v>463.11</c:v>
                </c:pt>
                <c:pt idx="992">
                  <c:v>464.89</c:v>
                </c:pt>
                <c:pt idx="993">
                  <c:v>466.43</c:v>
                </c:pt>
                <c:pt idx="994">
                  <c:v>466.76</c:v>
                </c:pt>
                <c:pt idx="995">
                  <c:v>466.29</c:v>
                </c:pt>
                <c:pt idx="996">
                  <c:v>464.18</c:v>
                </c:pt>
                <c:pt idx="997">
                  <c:v>463.93</c:v>
                </c:pt>
                <c:pt idx="998">
                  <c:v>465.7</c:v>
                </c:pt>
                <c:pt idx="999">
                  <c:v>463.06</c:v>
                </c:pt>
                <c:pt idx="1000">
                  <c:v>461.84</c:v>
                </c:pt>
                <c:pt idx="1001">
                  <c:v>463.34</c:v>
                </c:pt>
                <c:pt idx="1002">
                  <c:v>466.38</c:v>
                </c:pt>
                <c:pt idx="1003">
                  <c:v>465.85</c:v>
                </c:pt>
                <c:pt idx="1004">
                  <c:v>465.3</c:v>
                </c:pt>
                <c:pt idx="1005">
                  <c:v>467.32</c:v>
                </c:pt>
                <c:pt idx="1006">
                  <c:v>467.38</c:v>
                </c:pt>
                <c:pt idx="1007">
                  <c:v>470.54</c:v>
                </c:pt>
                <c:pt idx="1008">
                  <c:v>470.94</c:v>
                </c:pt>
                <c:pt idx="1009">
                  <c:v>470.58</c:v>
                </c:pt>
                <c:pt idx="1010">
                  <c:v>468.64</c:v>
                </c:pt>
                <c:pt idx="1011">
                  <c:v>466.45</c:v>
                </c:pt>
                <c:pt idx="1012">
                  <c:v>465.44</c:v>
                </c:pt>
                <c:pt idx="1013">
                  <c:v>466.89</c:v>
                </c:pt>
                <c:pt idx="1014">
                  <c:v>467.55</c:v>
                </c:pt>
                <c:pt idx="1015">
                  <c:v>467.12</c:v>
                </c:pt>
                <c:pt idx="1016">
                  <c:v>469.9</c:v>
                </c:pt>
                <c:pt idx="1017">
                  <c:v>475.27</c:v>
                </c:pt>
                <c:pt idx="1018">
                  <c:v>474.13</c:v>
                </c:pt>
                <c:pt idx="1019">
                  <c:v>474.17</c:v>
                </c:pt>
                <c:pt idx="1020">
                  <c:v>472.47</c:v>
                </c:pt>
                <c:pt idx="1021">
                  <c:v>474.91</c:v>
                </c:pt>
                <c:pt idx="1022">
                  <c:v>473.3</c:v>
                </c:pt>
                <c:pt idx="1023">
                  <c:v>474.25</c:v>
                </c:pt>
                <c:pt idx="1024">
                  <c:v>474.3</c:v>
                </c:pt>
                <c:pt idx="1025">
                  <c:v>474.98</c:v>
                </c:pt>
                <c:pt idx="1026">
                  <c:v>474.72</c:v>
                </c:pt>
                <c:pt idx="1027">
                  <c:v>471.97</c:v>
                </c:pt>
                <c:pt idx="1028">
                  <c:v>470.92</c:v>
                </c:pt>
                <c:pt idx="1029">
                  <c:v>473.2</c:v>
                </c:pt>
                <c:pt idx="1030">
                  <c:v>477.05</c:v>
                </c:pt>
                <c:pt idx="1031">
                  <c:v>478.7</c:v>
                </c:pt>
                <c:pt idx="1032">
                  <c:v>481.61</c:v>
                </c:pt>
                <c:pt idx="1033">
                  <c:v>479.62</c:v>
                </c:pt>
                <c:pt idx="1034">
                  <c:v>482</c:v>
                </c:pt>
                <c:pt idx="1035">
                  <c:v>480.71</c:v>
                </c:pt>
                <c:pt idx="1036">
                  <c:v>469.81</c:v>
                </c:pt>
                <c:pt idx="1037">
                  <c:v>471.76</c:v>
                </c:pt>
                <c:pt idx="1038">
                  <c:v>471.05</c:v>
                </c:pt>
                <c:pt idx="1039">
                  <c:v>472.77</c:v>
                </c:pt>
                <c:pt idx="1040">
                  <c:v>468.93</c:v>
                </c:pt>
                <c:pt idx="1041">
                  <c:v>470.18</c:v>
                </c:pt>
                <c:pt idx="1042">
                  <c:v>470.23</c:v>
                </c:pt>
                <c:pt idx="1043">
                  <c:v>472.52</c:v>
                </c:pt>
                <c:pt idx="1044">
                  <c:v>472.79</c:v>
                </c:pt>
                <c:pt idx="1045">
                  <c:v>470.34</c:v>
                </c:pt>
                <c:pt idx="1046">
                  <c:v>467.69</c:v>
                </c:pt>
                <c:pt idx="1047">
                  <c:v>471.46</c:v>
                </c:pt>
                <c:pt idx="1048">
                  <c:v>470.69</c:v>
                </c:pt>
                <c:pt idx="1049">
                  <c:v>464.26</c:v>
                </c:pt>
                <c:pt idx="1050">
                  <c:v>466.07</c:v>
                </c:pt>
                <c:pt idx="1051">
                  <c:v>467.14</c:v>
                </c:pt>
                <c:pt idx="1052">
                  <c:v>464.44</c:v>
                </c:pt>
                <c:pt idx="1053">
                  <c:v>464.81</c:v>
                </c:pt>
                <c:pt idx="1054">
                  <c:v>463.01</c:v>
                </c:pt>
                <c:pt idx="1055">
                  <c:v>464.74</c:v>
                </c:pt>
                <c:pt idx="1056">
                  <c:v>466.91</c:v>
                </c:pt>
                <c:pt idx="1057">
                  <c:v>465.88</c:v>
                </c:pt>
                <c:pt idx="1058">
                  <c:v>467.06</c:v>
                </c:pt>
                <c:pt idx="1059">
                  <c:v>463.9</c:v>
                </c:pt>
                <c:pt idx="1060">
                  <c:v>466.44</c:v>
                </c:pt>
                <c:pt idx="1061">
                  <c:v>467.39</c:v>
                </c:pt>
                <c:pt idx="1062">
                  <c:v>467.01</c:v>
                </c:pt>
                <c:pt idx="1063">
                  <c:v>469.42</c:v>
                </c:pt>
                <c:pt idx="1064">
                  <c:v>470.9</c:v>
                </c:pt>
                <c:pt idx="1065">
                  <c:v>471.06</c:v>
                </c:pt>
                <c:pt idx="1066">
                  <c:v>468.54</c:v>
                </c:pt>
                <c:pt idx="1067">
                  <c:v>468.8</c:v>
                </c:pt>
                <c:pt idx="1068">
                  <c:v>468.54</c:v>
                </c:pt>
                <c:pt idx="1069">
                  <c:v>464.35</c:v>
                </c:pt>
                <c:pt idx="1070">
                  <c:v>460.58</c:v>
                </c:pt>
                <c:pt idx="1071">
                  <c:v>460</c:v>
                </c:pt>
                <c:pt idx="1072">
                  <c:v>452.48</c:v>
                </c:pt>
                <c:pt idx="1073">
                  <c:v>445.55</c:v>
                </c:pt>
                <c:pt idx="1074">
                  <c:v>445.77</c:v>
                </c:pt>
                <c:pt idx="1075">
                  <c:v>438.92</c:v>
                </c:pt>
                <c:pt idx="1076">
                  <c:v>448.29</c:v>
                </c:pt>
                <c:pt idx="1077">
                  <c:v>448.05</c:v>
                </c:pt>
                <c:pt idx="1078">
                  <c:v>450.88</c:v>
                </c:pt>
                <c:pt idx="1079">
                  <c:v>447.1</c:v>
                </c:pt>
                <c:pt idx="1080">
                  <c:v>449.87</c:v>
                </c:pt>
                <c:pt idx="1081">
                  <c:v>447.57</c:v>
                </c:pt>
                <c:pt idx="1082">
                  <c:v>446.26</c:v>
                </c:pt>
                <c:pt idx="1083">
                  <c:v>446.38</c:v>
                </c:pt>
                <c:pt idx="1084">
                  <c:v>446.18</c:v>
                </c:pt>
                <c:pt idx="1085">
                  <c:v>442.46</c:v>
                </c:pt>
                <c:pt idx="1086">
                  <c:v>442.54</c:v>
                </c:pt>
                <c:pt idx="1087">
                  <c:v>441.96</c:v>
                </c:pt>
                <c:pt idx="1088">
                  <c:v>448.73</c:v>
                </c:pt>
                <c:pt idx="1089">
                  <c:v>447.63</c:v>
                </c:pt>
                <c:pt idx="1090">
                  <c:v>452.71</c:v>
                </c:pt>
                <c:pt idx="1091">
                  <c:v>451.87</c:v>
                </c:pt>
                <c:pt idx="1092">
                  <c:v>449.1</c:v>
                </c:pt>
                <c:pt idx="1093">
                  <c:v>450.91</c:v>
                </c:pt>
                <c:pt idx="1094">
                  <c:v>453.02</c:v>
                </c:pt>
                <c:pt idx="1095">
                  <c:v>453.03</c:v>
                </c:pt>
                <c:pt idx="1096">
                  <c:v>451.72</c:v>
                </c:pt>
                <c:pt idx="1097">
                  <c:v>451.38</c:v>
                </c:pt>
                <c:pt idx="1098">
                  <c:v>447.82</c:v>
                </c:pt>
                <c:pt idx="1099">
                  <c:v>442.32</c:v>
                </c:pt>
                <c:pt idx="1100">
                  <c:v>446.01</c:v>
                </c:pt>
                <c:pt idx="1101">
                  <c:v>441.49</c:v>
                </c:pt>
                <c:pt idx="1102">
                  <c:v>443.75</c:v>
                </c:pt>
                <c:pt idx="1103">
                  <c:v>444.14</c:v>
                </c:pt>
                <c:pt idx="1104">
                  <c:v>444.49</c:v>
                </c:pt>
                <c:pt idx="1105">
                  <c:v>449.37</c:v>
                </c:pt>
                <c:pt idx="1106">
                  <c:v>453.69</c:v>
                </c:pt>
                <c:pt idx="1107">
                  <c:v>456.48</c:v>
                </c:pt>
                <c:pt idx="1108">
                  <c:v>454.92</c:v>
                </c:pt>
                <c:pt idx="1109">
                  <c:v>453.2</c:v>
                </c:pt>
                <c:pt idx="1110">
                  <c:v>454.81</c:v>
                </c:pt>
                <c:pt idx="1111">
                  <c:v>456.34</c:v>
                </c:pt>
                <c:pt idx="1112">
                  <c:v>457.06</c:v>
                </c:pt>
                <c:pt idx="1113">
                  <c:v>457.33</c:v>
                </c:pt>
                <c:pt idx="1114">
                  <c:v>456.5</c:v>
                </c:pt>
                <c:pt idx="1115">
                  <c:v>457.63</c:v>
                </c:pt>
                <c:pt idx="1116">
                  <c:v>457.65</c:v>
                </c:pt>
                <c:pt idx="1117">
                  <c:v>460.13</c:v>
                </c:pt>
                <c:pt idx="1118">
                  <c:v>458.88</c:v>
                </c:pt>
                <c:pt idx="1119">
                  <c:v>458.21</c:v>
                </c:pt>
                <c:pt idx="1120">
                  <c:v>457.06</c:v>
                </c:pt>
                <c:pt idx="1121">
                  <c:v>457.86</c:v>
                </c:pt>
                <c:pt idx="1122">
                  <c:v>458.67</c:v>
                </c:pt>
                <c:pt idx="1123">
                  <c:v>459.1</c:v>
                </c:pt>
                <c:pt idx="1124">
                  <c:v>462.37</c:v>
                </c:pt>
                <c:pt idx="1125">
                  <c:v>460.61</c:v>
                </c:pt>
                <c:pt idx="1126">
                  <c:v>461.93</c:v>
                </c:pt>
                <c:pt idx="1127">
                  <c:v>458.45</c:v>
                </c:pt>
                <c:pt idx="1128">
                  <c:v>455.48</c:v>
                </c:pt>
                <c:pt idx="1129">
                  <c:v>451.34</c:v>
                </c:pt>
                <c:pt idx="1130">
                  <c:v>453.09</c:v>
                </c:pt>
                <c:pt idx="1131">
                  <c:v>449.63</c:v>
                </c:pt>
                <c:pt idx="1132">
                  <c:v>442.8</c:v>
                </c:pt>
                <c:pt idx="1133">
                  <c:v>447.31</c:v>
                </c:pt>
                <c:pt idx="1134">
                  <c:v>446.07</c:v>
                </c:pt>
                <c:pt idx="1135">
                  <c:v>447.63</c:v>
                </c:pt>
                <c:pt idx="1136">
                  <c:v>444.27</c:v>
                </c:pt>
                <c:pt idx="1137">
                  <c:v>446.2</c:v>
                </c:pt>
                <c:pt idx="1138">
                  <c:v>446.37</c:v>
                </c:pt>
                <c:pt idx="1139">
                  <c:v>446.13</c:v>
                </c:pt>
                <c:pt idx="1140">
                  <c:v>448.38</c:v>
                </c:pt>
                <c:pt idx="1141">
                  <c:v>449.55</c:v>
                </c:pt>
                <c:pt idx="1142">
                  <c:v>448.06</c:v>
                </c:pt>
                <c:pt idx="1143">
                  <c:v>447.95</c:v>
                </c:pt>
                <c:pt idx="1144">
                  <c:v>448.73</c:v>
                </c:pt>
                <c:pt idx="1145">
                  <c:v>453.41</c:v>
                </c:pt>
                <c:pt idx="1146">
                  <c:v>454.16</c:v>
                </c:pt>
                <c:pt idx="1147">
                  <c:v>455.22</c:v>
                </c:pt>
                <c:pt idx="1148">
                  <c:v>453.86</c:v>
                </c:pt>
                <c:pt idx="1149">
                  <c:v>451.6</c:v>
                </c:pt>
                <c:pt idx="1150">
                  <c:v>452.61</c:v>
                </c:pt>
                <c:pt idx="1151">
                  <c:v>453.11</c:v>
                </c:pt>
                <c:pt idx="1152">
                  <c:v>454.25</c:v>
                </c:pt>
                <c:pt idx="1153">
                  <c:v>453.36</c:v>
                </c:pt>
                <c:pt idx="1154">
                  <c:v>452.57</c:v>
                </c:pt>
                <c:pt idx="1155">
                  <c:v>454.23</c:v>
                </c:pt>
                <c:pt idx="1156">
                  <c:v>458.26</c:v>
                </c:pt>
                <c:pt idx="1157">
                  <c:v>461.01</c:v>
                </c:pt>
                <c:pt idx="1158">
                  <c:v>460.56</c:v>
                </c:pt>
                <c:pt idx="1159">
                  <c:v>461.45</c:v>
                </c:pt>
                <c:pt idx="1160">
                  <c:v>458.4</c:v>
                </c:pt>
                <c:pt idx="1161">
                  <c:v>457.09</c:v>
                </c:pt>
                <c:pt idx="1162">
                  <c:v>457.89</c:v>
                </c:pt>
                <c:pt idx="1163">
                  <c:v>457.93</c:v>
                </c:pt>
                <c:pt idx="1164">
                  <c:v>460.3</c:v>
                </c:pt>
                <c:pt idx="1165">
                  <c:v>458.88</c:v>
                </c:pt>
                <c:pt idx="1166">
                  <c:v>461.94</c:v>
                </c:pt>
                <c:pt idx="1167">
                  <c:v>461.23</c:v>
                </c:pt>
                <c:pt idx="1168">
                  <c:v>465.01</c:v>
                </c:pt>
                <c:pt idx="1169">
                  <c:v>465.17</c:v>
                </c:pt>
                <c:pt idx="1170">
                  <c:v>463.17</c:v>
                </c:pt>
                <c:pt idx="1171">
                  <c:v>463.68</c:v>
                </c:pt>
                <c:pt idx="1172">
                  <c:v>462.32</c:v>
                </c:pt>
                <c:pt idx="1173">
                  <c:v>464.51</c:v>
                </c:pt>
                <c:pt idx="1174">
                  <c:v>469.03</c:v>
                </c:pt>
                <c:pt idx="1175">
                  <c:v>468.08</c:v>
                </c:pt>
                <c:pt idx="1176">
                  <c:v>473.8</c:v>
                </c:pt>
                <c:pt idx="1177">
                  <c:v>474.59</c:v>
                </c:pt>
                <c:pt idx="1178">
                  <c:v>476.07</c:v>
                </c:pt>
                <c:pt idx="1179">
                  <c:v>475.49</c:v>
                </c:pt>
                <c:pt idx="1180">
                  <c:v>473.17</c:v>
                </c:pt>
                <c:pt idx="1181">
                  <c:v>470.99</c:v>
                </c:pt>
                <c:pt idx="1182">
                  <c:v>471.86</c:v>
                </c:pt>
                <c:pt idx="1183">
                  <c:v>470.96</c:v>
                </c:pt>
                <c:pt idx="1184">
                  <c:v>473.14</c:v>
                </c:pt>
                <c:pt idx="1185">
                  <c:v>468.18</c:v>
                </c:pt>
                <c:pt idx="1186">
                  <c:v>466.21</c:v>
                </c:pt>
                <c:pt idx="1187">
                  <c:v>467.51</c:v>
                </c:pt>
                <c:pt idx="1188">
                  <c:v>468.8</c:v>
                </c:pt>
                <c:pt idx="1189">
                  <c:v>474.81</c:v>
                </c:pt>
                <c:pt idx="1190">
                  <c:v>471.19</c:v>
                </c:pt>
                <c:pt idx="1191">
                  <c:v>470.85</c:v>
                </c:pt>
                <c:pt idx="1192">
                  <c:v>463.36</c:v>
                </c:pt>
                <c:pt idx="1193">
                  <c:v>461.46</c:v>
                </c:pt>
                <c:pt idx="1194">
                  <c:v>461.27</c:v>
                </c:pt>
                <c:pt idx="1195">
                  <c:v>459.67</c:v>
                </c:pt>
                <c:pt idx="1196">
                  <c:v>460.82</c:v>
                </c:pt>
                <c:pt idx="1197">
                  <c:v>462.05</c:v>
                </c:pt>
                <c:pt idx="1198">
                  <c:v>464.84</c:v>
                </c:pt>
                <c:pt idx="1199">
                  <c:v>462.24</c:v>
                </c:pt>
                <c:pt idx="1200">
                  <c:v>462.69</c:v>
                </c:pt>
                <c:pt idx="1201">
                  <c:v>461.74</c:v>
                </c:pt>
                <c:pt idx="1202">
                  <c:v>454.59</c:v>
                </c:pt>
                <c:pt idx="1203">
                  <c:v>453.52</c:v>
                </c:pt>
                <c:pt idx="1204">
                  <c:v>452.36</c:v>
                </c:pt>
                <c:pt idx="1205">
                  <c:v>455.1</c:v>
                </c:pt>
                <c:pt idx="1206">
                  <c:v>459.04</c:v>
                </c:pt>
                <c:pt idx="1207">
                  <c:v>465.79</c:v>
                </c:pt>
                <c:pt idx="1208">
                  <c:v>465.47</c:v>
                </c:pt>
                <c:pt idx="1209">
                  <c:v>467.77</c:v>
                </c:pt>
                <c:pt idx="1210">
                  <c:v>469.1</c:v>
                </c:pt>
                <c:pt idx="1211">
                  <c:v>468.96</c:v>
                </c:pt>
                <c:pt idx="1212">
                  <c:v>467.66</c:v>
                </c:pt>
                <c:pt idx="1213">
                  <c:v>470.28</c:v>
                </c:pt>
                <c:pt idx="1214">
                  <c:v>466.85</c:v>
                </c:pt>
                <c:pt idx="1215">
                  <c:v>464.89</c:v>
                </c:pt>
                <c:pt idx="1216">
                  <c:v>460.83</c:v>
                </c:pt>
                <c:pt idx="1217">
                  <c:v>461.53</c:v>
                </c:pt>
                <c:pt idx="1218">
                  <c:v>462.62</c:v>
                </c:pt>
                <c:pt idx="1219">
                  <c:v>465.85</c:v>
                </c:pt>
                <c:pt idx="1220">
                  <c:v>473.77</c:v>
                </c:pt>
                <c:pt idx="1221">
                  <c:v>472.35</c:v>
                </c:pt>
                <c:pt idx="1222">
                  <c:v>468.42</c:v>
                </c:pt>
                <c:pt idx="1223">
                  <c:v>466.5</c:v>
                </c:pt>
                <c:pt idx="1224">
                  <c:v>467.91</c:v>
                </c:pt>
                <c:pt idx="1225">
                  <c:v>462.28</c:v>
                </c:pt>
                <c:pt idx="1226">
                  <c:v>463.07</c:v>
                </c:pt>
                <c:pt idx="1227">
                  <c:v>465.65</c:v>
                </c:pt>
                <c:pt idx="1228">
                  <c:v>465.4</c:v>
                </c:pt>
                <c:pt idx="1229">
                  <c:v>464.37</c:v>
                </c:pt>
                <c:pt idx="1230">
                  <c:v>462.35</c:v>
                </c:pt>
                <c:pt idx="1231">
                  <c:v>466.04</c:v>
                </c:pt>
                <c:pt idx="1232">
                  <c:v>465.03</c:v>
                </c:pt>
                <c:pt idx="1233">
                  <c:v>465.6</c:v>
                </c:pt>
                <c:pt idx="1234">
                  <c:v>463.56</c:v>
                </c:pt>
                <c:pt idx="1235">
                  <c:v>461.47</c:v>
                </c:pt>
                <c:pt idx="1236">
                  <c:v>458.3</c:v>
                </c:pt>
                <c:pt idx="1237">
                  <c:v>450.09</c:v>
                </c:pt>
                <c:pt idx="1238">
                  <c:v>449.93</c:v>
                </c:pt>
                <c:pt idx="1239">
                  <c:v>452.29</c:v>
                </c:pt>
                <c:pt idx="1240">
                  <c:v>454.16</c:v>
                </c:pt>
                <c:pt idx="1241">
                  <c:v>455.17</c:v>
                </c:pt>
                <c:pt idx="1242">
                  <c:v>453.69</c:v>
                </c:pt>
                <c:pt idx="1243">
                  <c:v>448.92</c:v>
                </c:pt>
                <c:pt idx="1244">
                  <c:v>453.3</c:v>
                </c:pt>
                <c:pt idx="1245">
                  <c:v>453.32</c:v>
                </c:pt>
                <c:pt idx="1246">
                  <c:v>453.11</c:v>
                </c:pt>
                <c:pt idx="1247">
                  <c:v>451.23</c:v>
                </c:pt>
                <c:pt idx="1248">
                  <c:v>445.45</c:v>
                </c:pt>
                <c:pt idx="1249">
                  <c:v>446.96</c:v>
                </c:pt>
                <c:pt idx="1250">
                  <c:v>449.47</c:v>
                </c:pt>
                <c:pt idx="1251">
                  <c:v>450.15</c:v>
                </c:pt>
                <c:pt idx="1252">
                  <c:v>454.97</c:v>
                </c:pt>
                <c:pt idx="1253">
                  <c:v>455.34</c:v>
                </c:pt>
                <c:pt idx="1254">
                  <c:v>458.8</c:v>
                </c:pt>
                <c:pt idx="1255">
                  <c:v>457.91</c:v>
                </c:pt>
                <c:pt idx="1256">
                  <c:v>457.1</c:v>
                </c:pt>
                <c:pt idx="1257">
                  <c:v>459.61</c:v>
                </c:pt>
                <c:pt idx="1258">
                  <c:v>459.67</c:v>
                </c:pt>
                <c:pt idx="1259">
                  <c:v>459.83</c:v>
                </c:pt>
                <c:pt idx="1260">
                  <c:v>462.47</c:v>
                </c:pt>
                <c:pt idx="1261">
                  <c:v>460.86</c:v>
                </c:pt>
                <c:pt idx="1262">
                  <c:v>461.16</c:v>
                </c:pt>
                <c:pt idx="1263">
                  <c:v>459.27</c:v>
                </c:pt>
                <c:pt idx="1264">
                  <c:v>459.11</c:v>
                </c:pt>
                <c:pt idx="1265">
                  <c:v>460.71</c:v>
                </c:pt>
                <c:pt idx="1266">
                  <c:v>460.34</c:v>
                </c:pt>
                <c:pt idx="1267">
                  <c:v>460.68</c:v>
                </c:pt>
                <c:pt idx="1268">
                  <c:v>460.83</c:v>
                </c:pt>
                <c:pt idx="1269">
                  <c:v>461.68</c:v>
                </c:pt>
                <c:pt idx="1270">
                  <c:v>461.66</c:v>
                </c:pt>
                <c:pt idx="1271">
                  <c:v>461.64</c:v>
                </c:pt>
                <c:pt idx="1272">
                  <c:v>465.97</c:v>
                </c:pt>
                <c:pt idx="1273">
                  <c:v>469.38</c:v>
                </c:pt>
                <c:pt idx="1274">
                  <c:v>470.05</c:v>
                </c:pt>
                <c:pt idx="1275">
                  <c:v>469.72</c:v>
                </c:pt>
                <c:pt idx="1276">
                  <c:v>466.95</c:v>
                </c:pt>
                <c:pt idx="1277">
                  <c:v>464.78</c:v>
                </c:pt>
                <c:pt idx="1278">
                  <c:v>465.81</c:v>
                </c:pt>
                <c:pt idx="1279">
                  <c:v>465.86</c:v>
                </c:pt>
                <c:pt idx="1280">
                  <c:v>467.44</c:v>
                </c:pt>
                <c:pt idx="1281">
                  <c:v>468.32</c:v>
                </c:pt>
                <c:pt idx="1282">
                  <c:v>470.39</c:v>
                </c:pt>
                <c:pt idx="1283">
                  <c:v>468.51</c:v>
                </c:pt>
                <c:pt idx="1284">
                  <c:v>470.42</c:v>
                </c:pt>
                <c:pt idx="1285">
                  <c:v>470.4</c:v>
                </c:pt>
                <c:pt idx="1286">
                  <c:v>472.78</c:v>
                </c:pt>
                <c:pt idx="1287">
                  <c:v>478.64</c:v>
                </c:pt>
                <c:pt idx="1288">
                  <c:v>481.14</c:v>
                </c:pt>
                <c:pt idx="1289">
                  <c:v>480.81</c:v>
                </c:pt>
                <c:pt idx="1290">
                  <c:v>481.19</c:v>
                </c:pt>
                <c:pt idx="1291">
                  <c:v>480.19</c:v>
                </c:pt>
                <c:pt idx="1292">
                  <c:v>481.46</c:v>
                </c:pt>
                <c:pt idx="1293">
                  <c:v>481.65</c:v>
                </c:pt>
                <c:pt idx="1294">
                  <c:v>482.55</c:v>
                </c:pt>
                <c:pt idx="1295">
                  <c:v>484.54</c:v>
                </c:pt>
                <c:pt idx="1296">
                  <c:v>485.22</c:v>
                </c:pt>
                <c:pt idx="1297">
                  <c:v>481.97</c:v>
                </c:pt>
                <c:pt idx="1298">
                  <c:v>482.74</c:v>
                </c:pt>
                <c:pt idx="1299">
                  <c:v>485.07</c:v>
                </c:pt>
                <c:pt idx="1300">
                  <c:v>486.91</c:v>
                </c:pt>
                <c:pt idx="1301">
                  <c:v>488.11</c:v>
                </c:pt>
                <c:pt idx="1302">
                  <c:v>483.81</c:v>
                </c:pt>
                <c:pt idx="1303">
                  <c:v>487.39</c:v>
                </c:pt>
                <c:pt idx="1304">
                  <c:v>485.65</c:v>
                </c:pt>
                <c:pt idx="1305">
                  <c:v>485.13</c:v>
                </c:pt>
                <c:pt idx="1306">
                  <c:v>485.42</c:v>
                </c:pt>
                <c:pt idx="1307">
                  <c:v>485.63</c:v>
                </c:pt>
                <c:pt idx="1308">
                  <c:v>482.12</c:v>
                </c:pt>
                <c:pt idx="1309">
                  <c:v>483.14</c:v>
                </c:pt>
                <c:pt idx="1310">
                  <c:v>483.16</c:v>
                </c:pt>
                <c:pt idx="1311">
                  <c:v>489.57</c:v>
                </c:pt>
                <c:pt idx="1312">
                  <c:v>490.05</c:v>
                </c:pt>
                <c:pt idx="1313">
                  <c:v>492.89</c:v>
                </c:pt>
                <c:pt idx="1314">
                  <c:v>491.88</c:v>
                </c:pt>
                <c:pt idx="1315">
                  <c:v>495.41</c:v>
                </c:pt>
                <c:pt idx="1316">
                  <c:v>495.52</c:v>
                </c:pt>
                <c:pt idx="1317">
                  <c:v>496.15</c:v>
                </c:pt>
                <c:pt idx="1318">
                  <c:v>495.07</c:v>
                </c:pt>
                <c:pt idx="1319">
                  <c:v>495.67</c:v>
                </c:pt>
                <c:pt idx="1320">
                  <c:v>495.95</c:v>
                </c:pt>
                <c:pt idx="1321">
                  <c:v>500.97</c:v>
                </c:pt>
                <c:pt idx="1322">
                  <c:v>503.2</c:v>
                </c:pt>
                <c:pt idx="1323">
                  <c:v>503.9</c:v>
                </c:pt>
                <c:pt idx="1324">
                  <c:v>503.12</c:v>
                </c:pt>
                <c:pt idx="1325">
                  <c:v>502.22</c:v>
                </c:pt>
                <c:pt idx="1326">
                  <c:v>500.71</c:v>
                </c:pt>
                <c:pt idx="1327">
                  <c:v>501.85</c:v>
                </c:pt>
                <c:pt idx="1328">
                  <c:v>505.24</c:v>
                </c:pt>
                <c:pt idx="1329">
                  <c:v>505.57</c:v>
                </c:pt>
                <c:pt idx="1330">
                  <c:v>506.08</c:v>
                </c:pt>
                <c:pt idx="1331">
                  <c:v>506.42</c:v>
                </c:pt>
                <c:pt idx="1332">
                  <c:v>507.01</c:v>
                </c:pt>
                <c:pt idx="1333">
                  <c:v>505.53</c:v>
                </c:pt>
                <c:pt idx="1334">
                  <c:v>507.17</c:v>
                </c:pt>
                <c:pt idx="1335">
                  <c:v>509.23</c:v>
                </c:pt>
                <c:pt idx="1336">
                  <c:v>506.13</c:v>
                </c:pt>
                <c:pt idx="1337">
                  <c:v>505.37</c:v>
                </c:pt>
                <c:pt idx="1338">
                  <c:v>504.92</c:v>
                </c:pt>
                <c:pt idx="1339">
                  <c:v>505.29</c:v>
                </c:pt>
                <c:pt idx="1340">
                  <c:v>508.49</c:v>
                </c:pt>
                <c:pt idx="1341">
                  <c:v>512.89</c:v>
                </c:pt>
                <c:pt idx="1342">
                  <c:v>512.1</c:v>
                </c:pt>
                <c:pt idx="1343">
                  <c:v>512.66</c:v>
                </c:pt>
                <c:pt idx="1344">
                  <c:v>513.54999999999995</c:v>
                </c:pt>
                <c:pt idx="1345">
                  <c:v>514.71</c:v>
                </c:pt>
                <c:pt idx="1346">
                  <c:v>514.26</c:v>
                </c:pt>
                <c:pt idx="1347">
                  <c:v>514.86</c:v>
                </c:pt>
                <c:pt idx="1348">
                  <c:v>520.48</c:v>
                </c:pt>
                <c:pt idx="1349">
                  <c:v>520.54</c:v>
                </c:pt>
                <c:pt idx="1350">
                  <c:v>520.12</c:v>
                </c:pt>
                <c:pt idx="1351">
                  <c:v>523.96</c:v>
                </c:pt>
                <c:pt idx="1352">
                  <c:v>523.55999999999995</c:v>
                </c:pt>
                <c:pt idx="1353">
                  <c:v>524.36</c:v>
                </c:pt>
                <c:pt idx="1354">
                  <c:v>524.37</c:v>
                </c:pt>
                <c:pt idx="1355">
                  <c:v>525.54999999999995</c:v>
                </c:pt>
                <c:pt idx="1356">
                  <c:v>527.74</c:v>
                </c:pt>
                <c:pt idx="1357">
                  <c:v>528.19000000000005</c:v>
                </c:pt>
                <c:pt idx="1358">
                  <c:v>527.07000000000005</c:v>
                </c:pt>
                <c:pt idx="1359">
                  <c:v>519.58000000000004</c:v>
                </c:pt>
                <c:pt idx="1360">
                  <c:v>519.19000000000005</c:v>
                </c:pt>
                <c:pt idx="1361">
                  <c:v>523.65</c:v>
                </c:pt>
                <c:pt idx="1362">
                  <c:v>528.59</c:v>
                </c:pt>
                <c:pt idx="1363">
                  <c:v>528.61</c:v>
                </c:pt>
                <c:pt idx="1364">
                  <c:v>528.59</c:v>
                </c:pt>
                <c:pt idx="1365">
                  <c:v>523.65</c:v>
                </c:pt>
                <c:pt idx="1366">
                  <c:v>523.58000000000004</c:v>
                </c:pt>
                <c:pt idx="1367">
                  <c:v>533.4</c:v>
                </c:pt>
                <c:pt idx="1368">
                  <c:v>533.49</c:v>
                </c:pt>
                <c:pt idx="1369">
                  <c:v>532.51</c:v>
                </c:pt>
                <c:pt idx="1370">
                  <c:v>535.6</c:v>
                </c:pt>
                <c:pt idx="1371">
                  <c:v>535.54999999999995</c:v>
                </c:pt>
                <c:pt idx="1372">
                  <c:v>533.13</c:v>
                </c:pt>
                <c:pt idx="1373">
                  <c:v>532.35</c:v>
                </c:pt>
                <c:pt idx="1374">
                  <c:v>527.94000000000005</c:v>
                </c:pt>
                <c:pt idx="1375">
                  <c:v>530.88</c:v>
                </c:pt>
                <c:pt idx="1376">
                  <c:v>536.04999999999995</c:v>
                </c:pt>
                <c:pt idx="1377">
                  <c:v>536.47</c:v>
                </c:pt>
                <c:pt idx="1378">
                  <c:v>537.12</c:v>
                </c:pt>
                <c:pt idx="1379">
                  <c:v>539.83000000000004</c:v>
                </c:pt>
                <c:pt idx="1380">
                  <c:v>545.22</c:v>
                </c:pt>
                <c:pt idx="1381">
                  <c:v>544.98</c:v>
                </c:pt>
                <c:pt idx="1382">
                  <c:v>543.98</c:v>
                </c:pt>
                <c:pt idx="1383">
                  <c:v>551.07000000000005</c:v>
                </c:pt>
                <c:pt idx="1384">
                  <c:v>549.71</c:v>
                </c:pt>
                <c:pt idx="1385">
                  <c:v>544.13</c:v>
                </c:pt>
                <c:pt idx="1386">
                  <c:v>542.42999999999995</c:v>
                </c:pt>
                <c:pt idx="1387">
                  <c:v>544.73</c:v>
                </c:pt>
                <c:pt idx="1388">
                  <c:v>543.87</c:v>
                </c:pt>
                <c:pt idx="1389">
                  <c:v>544.75</c:v>
                </c:pt>
                <c:pt idx="1390">
                  <c:v>547.09</c:v>
                </c:pt>
                <c:pt idx="1391">
                  <c:v>547.26</c:v>
                </c:pt>
                <c:pt idx="1392">
                  <c:v>553.99</c:v>
                </c:pt>
                <c:pt idx="1393">
                  <c:v>556.37</c:v>
                </c:pt>
                <c:pt idx="1394">
                  <c:v>557.19000000000005</c:v>
                </c:pt>
                <c:pt idx="1395">
                  <c:v>554.78</c:v>
                </c:pt>
                <c:pt idx="1396">
                  <c:v>560.89</c:v>
                </c:pt>
                <c:pt idx="1397">
                  <c:v>561</c:v>
                </c:pt>
                <c:pt idx="1398">
                  <c:v>559.89</c:v>
                </c:pt>
                <c:pt idx="1399">
                  <c:v>562.72</c:v>
                </c:pt>
                <c:pt idx="1400">
                  <c:v>558.46</c:v>
                </c:pt>
                <c:pt idx="1401">
                  <c:v>550.98</c:v>
                </c:pt>
                <c:pt idx="1402">
                  <c:v>553.54</c:v>
                </c:pt>
                <c:pt idx="1403">
                  <c:v>553.62</c:v>
                </c:pt>
                <c:pt idx="1404">
                  <c:v>556.63</c:v>
                </c:pt>
                <c:pt idx="1405">
                  <c:v>561.1</c:v>
                </c:pt>
                <c:pt idx="1406">
                  <c:v>561.61</c:v>
                </c:pt>
                <c:pt idx="1407">
                  <c:v>565.22</c:v>
                </c:pt>
                <c:pt idx="1408">
                  <c:v>562.92999999999995</c:v>
                </c:pt>
                <c:pt idx="1409">
                  <c:v>562.05999999999995</c:v>
                </c:pt>
                <c:pt idx="1410">
                  <c:v>559.64</c:v>
                </c:pt>
                <c:pt idx="1411">
                  <c:v>558.79999999999995</c:v>
                </c:pt>
                <c:pt idx="1412">
                  <c:v>558.75</c:v>
                </c:pt>
                <c:pt idx="1413">
                  <c:v>558.94000000000005</c:v>
                </c:pt>
                <c:pt idx="1414">
                  <c:v>560.03</c:v>
                </c:pt>
                <c:pt idx="1415">
                  <c:v>560.39</c:v>
                </c:pt>
                <c:pt idx="1416">
                  <c:v>559.71</c:v>
                </c:pt>
                <c:pt idx="1417">
                  <c:v>557.45000000000005</c:v>
                </c:pt>
                <c:pt idx="1418">
                  <c:v>555.11</c:v>
                </c:pt>
                <c:pt idx="1419">
                  <c:v>559.74</c:v>
                </c:pt>
                <c:pt idx="1420">
                  <c:v>558.57000000000005</c:v>
                </c:pt>
                <c:pt idx="1421">
                  <c:v>559.97</c:v>
                </c:pt>
                <c:pt idx="1422">
                  <c:v>559.04</c:v>
                </c:pt>
                <c:pt idx="1423">
                  <c:v>559.21</c:v>
                </c:pt>
                <c:pt idx="1424">
                  <c:v>558.11</c:v>
                </c:pt>
                <c:pt idx="1425">
                  <c:v>559.52</c:v>
                </c:pt>
                <c:pt idx="1426">
                  <c:v>557.14</c:v>
                </c:pt>
                <c:pt idx="1427">
                  <c:v>557.46</c:v>
                </c:pt>
                <c:pt idx="1428">
                  <c:v>560.1</c:v>
                </c:pt>
                <c:pt idx="1429">
                  <c:v>559.04999999999995</c:v>
                </c:pt>
                <c:pt idx="1430">
                  <c:v>560</c:v>
                </c:pt>
                <c:pt idx="1431">
                  <c:v>560.91999999999996</c:v>
                </c:pt>
                <c:pt idx="1432">
                  <c:v>561.88</c:v>
                </c:pt>
                <c:pt idx="1433">
                  <c:v>563.84</c:v>
                </c:pt>
                <c:pt idx="1434">
                  <c:v>569.16999999999996</c:v>
                </c:pt>
                <c:pt idx="1435">
                  <c:v>570.16999999999996</c:v>
                </c:pt>
                <c:pt idx="1436">
                  <c:v>570.29</c:v>
                </c:pt>
                <c:pt idx="1437">
                  <c:v>572.67999999999995</c:v>
                </c:pt>
                <c:pt idx="1438">
                  <c:v>573.91</c:v>
                </c:pt>
                <c:pt idx="1439">
                  <c:v>576.51</c:v>
                </c:pt>
                <c:pt idx="1440">
                  <c:v>578.77</c:v>
                </c:pt>
                <c:pt idx="1441">
                  <c:v>583.61</c:v>
                </c:pt>
                <c:pt idx="1442">
                  <c:v>583.35</c:v>
                </c:pt>
                <c:pt idx="1443">
                  <c:v>582.77</c:v>
                </c:pt>
                <c:pt idx="1444">
                  <c:v>584.20000000000005</c:v>
                </c:pt>
                <c:pt idx="1445">
                  <c:v>586.77</c:v>
                </c:pt>
                <c:pt idx="1446">
                  <c:v>583</c:v>
                </c:pt>
                <c:pt idx="1447">
                  <c:v>581.73</c:v>
                </c:pt>
                <c:pt idx="1448">
                  <c:v>581.80999999999995</c:v>
                </c:pt>
                <c:pt idx="1449">
                  <c:v>581.41</c:v>
                </c:pt>
                <c:pt idx="1450">
                  <c:v>581.04</c:v>
                </c:pt>
                <c:pt idx="1451">
                  <c:v>585.87</c:v>
                </c:pt>
                <c:pt idx="1452">
                  <c:v>584.41</c:v>
                </c:pt>
                <c:pt idx="1453">
                  <c:v>581.72</c:v>
                </c:pt>
                <c:pt idx="1454">
                  <c:v>582.34</c:v>
                </c:pt>
                <c:pt idx="1455">
                  <c:v>581.47</c:v>
                </c:pt>
                <c:pt idx="1456">
                  <c:v>582.63</c:v>
                </c:pt>
                <c:pt idx="1457">
                  <c:v>582.49</c:v>
                </c:pt>
                <c:pt idx="1458">
                  <c:v>578.37</c:v>
                </c:pt>
                <c:pt idx="1459">
                  <c:v>577.52</c:v>
                </c:pt>
                <c:pt idx="1460">
                  <c:v>579.46</c:v>
                </c:pt>
                <c:pt idx="1461">
                  <c:v>583.1</c:v>
                </c:pt>
                <c:pt idx="1462">
                  <c:v>584.5</c:v>
                </c:pt>
                <c:pt idx="1463">
                  <c:v>583.03</c:v>
                </c:pt>
                <c:pt idx="1464">
                  <c:v>586.78</c:v>
                </c:pt>
                <c:pt idx="1465">
                  <c:v>587.44000000000005</c:v>
                </c:pt>
                <c:pt idx="1466">
                  <c:v>590.65</c:v>
                </c:pt>
                <c:pt idx="1467">
                  <c:v>587.46</c:v>
                </c:pt>
                <c:pt idx="1468">
                  <c:v>585.05999999999995</c:v>
                </c:pt>
                <c:pt idx="1469">
                  <c:v>586.54</c:v>
                </c:pt>
                <c:pt idx="1470">
                  <c:v>582.47</c:v>
                </c:pt>
                <c:pt idx="1471">
                  <c:v>576.72</c:v>
                </c:pt>
                <c:pt idx="1472">
                  <c:v>579.70000000000005</c:v>
                </c:pt>
                <c:pt idx="1473">
                  <c:v>583.25</c:v>
                </c:pt>
                <c:pt idx="1474">
                  <c:v>581.5</c:v>
                </c:pt>
                <c:pt idx="1475">
                  <c:v>584.22</c:v>
                </c:pt>
                <c:pt idx="1476">
                  <c:v>589.72</c:v>
                </c:pt>
                <c:pt idx="1477">
                  <c:v>590.57000000000005</c:v>
                </c:pt>
                <c:pt idx="1478">
                  <c:v>588.46</c:v>
                </c:pt>
                <c:pt idx="1479">
                  <c:v>586.32000000000005</c:v>
                </c:pt>
                <c:pt idx="1480">
                  <c:v>591.71</c:v>
                </c:pt>
                <c:pt idx="1481">
                  <c:v>593.26</c:v>
                </c:pt>
                <c:pt idx="1482">
                  <c:v>592.72</c:v>
                </c:pt>
                <c:pt idx="1483">
                  <c:v>592.29999999999995</c:v>
                </c:pt>
                <c:pt idx="1484">
                  <c:v>589.29</c:v>
                </c:pt>
                <c:pt idx="1485">
                  <c:v>593.96</c:v>
                </c:pt>
                <c:pt idx="1486">
                  <c:v>597.34</c:v>
                </c:pt>
                <c:pt idx="1487">
                  <c:v>600.07000000000005</c:v>
                </c:pt>
                <c:pt idx="1488">
                  <c:v>596.85</c:v>
                </c:pt>
                <c:pt idx="1489">
                  <c:v>600.24</c:v>
                </c:pt>
                <c:pt idx="1490">
                  <c:v>598.4</c:v>
                </c:pt>
                <c:pt idx="1491">
                  <c:v>599.97</c:v>
                </c:pt>
                <c:pt idx="1492">
                  <c:v>601.32000000000005</c:v>
                </c:pt>
                <c:pt idx="1493">
                  <c:v>606.45000000000005</c:v>
                </c:pt>
                <c:pt idx="1494">
                  <c:v>607.64</c:v>
                </c:pt>
                <c:pt idx="1495">
                  <c:v>605.37</c:v>
                </c:pt>
                <c:pt idx="1496">
                  <c:v>606.98</c:v>
                </c:pt>
                <c:pt idx="1497">
                  <c:v>613.67999999999995</c:v>
                </c:pt>
                <c:pt idx="1498">
                  <c:v>617.67999999999995</c:v>
                </c:pt>
                <c:pt idx="1499">
                  <c:v>620.17999999999995</c:v>
                </c:pt>
                <c:pt idx="1500">
                  <c:v>616.16999999999996</c:v>
                </c:pt>
                <c:pt idx="1501">
                  <c:v>617.48</c:v>
                </c:pt>
                <c:pt idx="1502">
                  <c:v>619.52</c:v>
                </c:pt>
                <c:pt idx="1503">
                  <c:v>618.78</c:v>
                </c:pt>
                <c:pt idx="1504">
                  <c:v>621.69000000000005</c:v>
                </c:pt>
                <c:pt idx="1505">
                  <c:v>616.91999999999996</c:v>
                </c:pt>
                <c:pt idx="1506">
                  <c:v>616.34</c:v>
                </c:pt>
                <c:pt idx="1507">
                  <c:v>606.80999999999995</c:v>
                </c:pt>
                <c:pt idx="1508">
                  <c:v>611.92999999999995</c:v>
                </c:pt>
                <c:pt idx="1509">
                  <c:v>605.94000000000005</c:v>
                </c:pt>
                <c:pt idx="1510">
                  <c:v>610.49</c:v>
                </c:pt>
                <c:pt idx="1511">
                  <c:v>611.96</c:v>
                </c:pt>
                <c:pt idx="1512">
                  <c:v>614.29999999999995</c:v>
                </c:pt>
                <c:pt idx="1513">
                  <c:v>614.53</c:v>
                </c:pt>
                <c:pt idx="1514">
                  <c:v>614.12</c:v>
                </c:pt>
                <c:pt idx="1515">
                  <c:v>615.92999999999995</c:v>
                </c:pt>
                <c:pt idx="1516">
                  <c:v>620.73</c:v>
                </c:pt>
                <c:pt idx="1517">
                  <c:v>621.32000000000005</c:v>
                </c:pt>
                <c:pt idx="1518">
                  <c:v>617.70000000000005</c:v>
                </c:pt>
                <c:pt idx="1519">
                  <c:v>616.71</c:v>
                </c:pt>
                <c:pt idx="1520">
                  <c:v>618.46</c:v>
                </c:pt>
                <c:pt idx="1521">
                  <c:v>609.45000000000005</c:v>
                </c:pt>
                <c:pt idx="1522">
                  <c:v>598.48</c:v>
                </c:pt>
                <c:pt idx="1523">
                  <c:v>602.69000000000005</c:v>
                </c:pt>
                <c:pt idx="1524">
                  <c:v>601.80999999999995</c:v>
                </c:pt>
                <c:pt idx="1525">
                  <c:v>599.82000000000005</c:v>
                </c:pt>
                <c:pt idx="1526">
                  <c:v>608.44000000000005</c:v>
                </c:pt>
                <c:pt idx="1527">
                  <c:v>606.37</c:v>
                </c:pt>
                <c:pt idx="1528">
                  <c:v>608.24</c:v>
                </c:pt>
                <c:pt idx="1529">
                  <c:v>611.83000000000004</c:v>
                </c:pt>
                <c:pt idx="1530">
                  <c:v>613.4</c:v>
                </c:pt>
                <c:pt idx="1531">
                  <c:v>612.79</c:v>
                </c:pt>
                <c:pt idx="1532">
                  <c:v>619.96</c:v>
                </c:pt>
                <c:pt idx="1533">
                  <c:v>617.03</c:v>
                </c:pt>
                <c:pt idx="1534">
                  <c:v>621.62</c:v>
                </c:pt>
                <c:pt idx="1535">
                  <c:v>624.22</c:v>
                </c:pt>
                <c:pt idx="1536">
                  <c:v>630.15</c:v>
                </c:pt>
                <c:pt idx="1537">
                  <c:v>636.02</c:v>
                </c:pt>
                <c:pt idx="1538">
                  <c:v>638.46</c:v>
                </c:pt>
                <c:pt idx="1539">
                  <c:v>635.84</c:v>
                </c:pt>
                <c:pt idx="1540">
                  <c:v>641.42999999999995</c:v>
                </c:pt>
                <c:pt idx="1541">
                  <c:v>646.33000000000004</c:v>
                </c:pt>
                <c:pt idx="1542">
                  <c:v>649.92999999999995</c:v>
                </c:pt>
                <c:pt idx="1543">
                  <c:v>656.07</c:v>
                </c:pt>
                <c:pt idx="1544">
                  <c:v>656.37</c:v>
                </c:pt>
                <c:pt idx="1545">
                  <c:v>661.45</c:v>
                </c:pt>
                <c:pt idx="1546">
                  <c:v>660.51</c:v>
                </c:pt>
                <c:pt idx="1547">
                  <c:v>655.58</c:v>
                </c:pt>
                <c:pt idx="1548">
                  <c:v>651.32000000000005</c:v>
                </c:pt>
                <c:pt idx="1549">
                  <c:v>647.98</c:v>
                </c:pt>
                <c:pt idx="1550">
                  <c:v>640.65</c:v>
                </c:pt>
                <c:pt idx="1551">
                  <c:v>648.1</c:v>
                </c:pt>
                <c:pt idx="1552">
                  <c:v>658.86</c:v>
                </c:pt>
                <c:pt idx="1553">
                  <c:v>659.08</c:v>
                </c:pt>
                <c:pt idx="1554">
                  <c:v>650.46</c:v>
                </c:pt>
                <c:pt idx="1555">
                  <c:v>647.24</c:v>
                </c:pt>
                <c:pt idx="1556">
                  <c:v>644.75</c:v>
                </c:pt>
                <c:pt idx="1557">
                  <c:v>640.42999999999995</c:v>
                </c:pt>
                <c:pt idx="1558">
                  <c:v>644.37</c:v>
                </c:pt>
                <c:pt idx="1559">
                  <c:v>650.80999999999995</c:v>
                </c:pt>
                <c:pt idx="1560">
                  <c:v>655.79</c:v>
                </c:pt>
                <c:pt idx="1561">
                  <c:v>652</c:v>
                </c:pt>
                <c:pt idx="1562">
                  <c:v>653.65</c:v>
                </c:pt>
                <c:pt idx="1563">
                  <c:v>633.5</c:v>
                </c:pt>
                <c:pt idx="1564">
                  <c:v>640.02</c:v>
                </c:pt>
                <c:pt idx="1565">
                  <c:v>637.09</c:v>
                </c:pt>
                <c:pt idx="1566">
                  <c:v>638.54999999999995</c:v>
                </c:pt>
                <c:pt idx="1567">
                  <c:v>640.87</c:v>
                </c:pt>
                <c:pt idx="1568">
                  <c:v>641.42999999999995</c:v>
                </c:pt>
                <c:pt idx="1569">
                  <c:v>652.65</c:v>
                </c:pt>
                <c:pt idx="1570">
                  <c:v>651.69000000000005</c:v>
                </c:pt>
                <c:pt idx="1571">
                  <c:v>649.98</c:v>
                </c:pt>
                <c:pt idx="1572">
                  <c:v>649.19000000000005</c:v>
                </c:pt>
                <c:pt idx="1573">
                  <c:v>650.62</c:v>
                </c:pt>
                <c:pt idx="1574">
                  <c:v>650.04</c:v>
                </c:pt>
                <c:pt idx="1575">
                  <c:v>652.97</c:v>
                </c:pt>
                <c:pt idx="1576">
                  <c:v>648.91</c:v>
                </c:pt>
                <c:pt idx="1577">
                  <c:v>648.94000000000005</c:v>
                </c:pt>
                <c:pt idx="1578">
                  <c:v>645.5</c:v>
                </c:pt>
                <c:pt idx="1579">
                  <c:v>653.73</c:v>
                </c:pt>
                <c:pt idx="1580">
                  <c:v>655.26</c:v>
                </c:pt>
                <c:pt idx="1581">
                  <c:v>655.88</c:v>
                </c:pt>
                <c:pt idx="1582">
                  <c:v>655.86</c:v>
                </c:pt>
                <c:pt idx="1583">
                  <c:v>644.24</c:v>
                </c:pt>
                <c:pt idx="1584">
                  <c:v>642.19000000000005</c:v>
                </c:pt>
                <c:pt idx="1585">
                  <c:v>633.5</c:v>
                </c:pt>
                <c:pt idx="1586">
                  <c:v>631.17999999999995</c:v>
                </c:pt>
                <c:pt idx="1587">
                  <c:v>636.71</c:v>
                </c:pt>
                <c:pt idx="1588">
                  <c:v>642.49</c:v>
                </c:pt>
                <c:pt idx="1589">
                  <c:v>645</c:v>
                </c:pt>
                <c:pt idx="1590">
                  <c:v>641.61</c:v>
                </c:pt>
                <c:pt idx="1591">
                  <c:v>643.61</c:v>
                </c:pt>
                <c:pt idx="1592">
                  <c:v>645.07000000000005</c:v>
                </c:pt>
                <c:pt idx="1593">
                  <c:v>647.89</c:v>
                </c:pt>
                <c:pt idx="1594">
                  <c:v>651.58000000000004</c:v>
                </c:pt>
                <c:pt idx="1595">
                  <c:v>650.16999999999996</c:v>
                </c:pt>
                <c:pt idx="1596">
                  <c:v>652.87</c:v>
                </c:pt>
                <c:pt idx="1597">
                  <c:v>653.46</c:v>
                </c:pt>
                <c:pt idx="1598">
                  <c:v>654.16</c:v>
                </c:pt>
                <c:pt idx="1599">
                  <c:v>654.16999999999996</c:v>
                </c:pt>
                <c:pt idx="1600">
                  <c:v>654.58000000000004</c:v>
                </c:pt>
                <c:pt idx="1601">
                  <c:v>643.38</c:v>
                </c:pt>
                <c:pt idx="1602">
                  <c:v>641.63</c:v>
                </c:pt>
                <c:pt idx="1603">
                  <c:v>640.80999999999995</c:v>
                </c:pt>
                <c:pt idx="1604">
                  <c:v>638.26</c:v>
                </c:pt>
                <c:pt idx="1605">
                  <c:v>644.77</c:v>
                </c:pt>
                <c:pt idx="1606">
                  <c:v>645.44000000000005</c:v>
                </c:pt>
                <c:pt idx="1607">
                  <c:v>652.09</c:v>
                </c:pt>
                <c:pt idx="1608">
                  <c:v>661.51</c:v>
                </c:pt>
                <c:pt idx="1609">
                  <c:v>665.6</c:v>
                </c:pt>
                <c:pt idx="1610">
                  <c:v>665.42</c:v>
                </c:pt>
                <c:pt idx="1611">
                  <c:v>664.85</c:v>
                </c:pt>
                <c:pt idx="1612">
                  <c:v>668.91</c:v>
                </c:pt>
                <c:pt idx="1613">
                  <c:v>673.15</c:v>
                </c:pt>
                <c:pt idx="1614">
                  <c:v>672.76</c:v>
                </c:pt>
                <c:pt idx="1615">
                  <c:v>678.42</c:v>
                </c:pt>
                <c:pt idx="1616">
                  <c:v>676</c:v>
                </c:pt>
                <c:pt idx="1617">
                  <c:v>678.51</c:v>
                </c:pt>
                <c:pt idx="1618">
                  <c:v>672.23</c:v>
                </c:pt>
                <c:pt idx="1619">
                  <c:v>667.93</c:v>
                </c:pt>
                <c:pt idx="1620">
                  <c:v>671.7</c:v>
                </c:pt>
                <c:pt idx="1621">
                  <c:v>669.12</c:v>
                </c:pt>
                <c:pt idx="1622">
                  <c:v>667.68</c:v>
                </c:pt>
                <c:pt idx="1623">
                  <c:v>672.56</c:v>
                </c:pt>
                <c:pt idx="1624">
                  <c:v>678.44</c:v>
                </c:pt>
                <c:pt idx="1625">
                  <c:v>673.03</c:v>
                </c:pt>
                <c:pt idx="1626">
                  <c:v>673.31</c:v>
                </c:pt>
                <c:pt idx="1627">
                  <c:v>672.16</c:v>
                </c:pt>
                <c:pt idx="1628">
                  <c:v>670.97</c:v>
                </c:pt>
                <c:pt idx="1629">
                  <c:v>669.04</c:v>
                </c:pt>
                <c:pt idx="1630">
                  <c:v>667.92</c:v>
                </c:pt>
                <c:pt idx="1631">
                  <c:v>665.85</c:v>
                </c:pt>
                <c:pt idx="1632">
                  <c:v>665.16</c:v>
                </c:pt>
                <c:pt idx="1633">
                  <c:v>662.06</c:v>
                </c:pt>
                <c:pt idx="1634">
                  <c:v>661.96</c:v>
                </c:pt>
                <c:pt idx="1635">
                  <c:v>662.1</c:v>
                </c:pt>
                <c:pt idx="1636">
                  <c:v>666.84</c:v>
                </c:pt>
                <c:pt idx="1637">
                  <c:v>668.85</c:v>
                </c:pt>
                <c:pt idx="1638">
                  <c:v>668.48</c:v>
                </c:pt>
                <c:pt idx="1639">
                  <c:v>664.39</c:v>
                </c:pt>
                <c:pt idx="1640">
                  <c:v>668.55</c:v>
                </c:pt>
                <c:pt idx="1641">
                  <c:v>670.63</c:v>
                </c:pt>
                <c:pt idx="1642">
                  <c:v>675.88</c:v>
                </c:pt>
                <c:pt idx="1643">
                  <c:v>673.61</c:v>
                </c:pt>
                <c:pt idx="1644">
                  <c:v>672.4</c:v>
                </c:pt>
                <c:pt idx="1645">
                  <c:v>657.44</c:v>
                </c:pt>
                <c:pt idx="1646">
                  <c:v>652.54</c:v>
                </c:pt>
                <c:pt idx="1647">
                  <c:v>654.75</c:v>
                </c:pt>
                <c:pt idx="1648">
                  <c:v>656.06</c:v>
                </c:pt>
                <c:pt idx="1649">
                  <c:v>645.66999999999996</c:v>
                </c:pt>
                <c:pt idx="1650">
                  <c:v>646.19000000000005</c:v>
                </c:pt>
                <c:pt idx="1651">
                  <c:v>629.79999999999995</c:v>
                </c:pt>
                <c:pt idx="1652">
                  <c:v>628.37</c:v>
                </c:pt>
                <c:pt idx="1653">
                  <c:v>634.07000000000005</c:v>
                </c:pt>
                <c:pt idx="1654">
                  <c:v>643.55999999999995</c:v>
                </c:pt>
                <c:pt idx="1655">
                  <c:v>638.73</c:v>
                </c:pt>
                <c:pt idx="1656">
                  <c:v>633.77</c:v>
                </c:pt>
                <c:pt idx="1657">
                  <c:v>626.87</c:v>
                </c:pt>
                <c:pt idx="1658">
                  <c:v>626.65</c:v>
                </c:pt>
                <c:pt idx="1659">
                  <c:v>631.16999999999996</c:v>
                </c:pt>
                <c:pt idx="1660">
                  <c:v>635.9</c:v>
                </c:pt>
                <c:pt idx="1661">
                  <c:v>630.91</c:v>
                </c:pt>
                <c:pt idx="1662">
                  <c:v>635.26</c:v>
                </c:pt>
                <c:pt idx="1663">
                  <c:v>639.95000000000005</c:v>
                </c:pt>
                <c:pt idx="1664">
                  <c:v>650.02</c:v>
                </c:pt>
                <c:pt idx="1665">
                  <c:v>662.49</c:v>
                </c:pt>
                <c:pt idx="1666">
                  <c:v>660.23</c:v>
                </c:pt>
                <c:pt idx="1667">
                  <c:v>662.38</c:v>
                </c:pt>
                <c:pt idx="1668">
                  <c:v>664.16</c:v>
                </c:pt>
                <c:pt idx="1669">
                  <c:v>662.59</c:v>
                </c:pt>
                <c:pt idx="1670">
                  <c:v>662.1</c:v>
                </c:pt>
                <c:pt idx="1671">
                  <c:v>665.77</c:v>
                </c:pt>
                <c:pt idx="1672">
                  <c:v>660.2</c:v>
                </c:pt>
                <c:pt idx="1673">
                  <c:v>662.05</c:v>
                </c:pt>
                <c:pt idx="1674">
                  <c:v>662.28</c:v>
                </c:pt>
                <c:pt idx="1675">
                  <c:v>665.21</c:v>
                </c:pt>
                <c:pt idx="1676">
                  <c:v>666.58</c:v>
                </c:pt>
                <c:pt idx="1677">
                  <c:v>665.69</c:v>
                </c:pt>
                <c:pt idx="1678">
                  <c:v>665.07</c:v>
                </c:pt>
                <c:pt idx="1679">
                  <c:v>670.68</c:v>
                </c:pt>
                <c:pt idx="1680">
                  <c:v>667.03</c:v>
                </c:pt>
                <c:pt idx="1681">
                  <c:v>663.88</c:v>
                </c:pt>
                <c:pt idx="1682">
                  <c:v>666.4</c:v>
                </c:pt>
                <c:pt idx="1683">
                  <c:v>664.81</c:v>
                </c:pt>
                <c:pt idx="1684">
                  <c:v>657.4</c:v>
                </c:pt>
                <c:pt idx="1685">
                  <c:v>651.99</c:v>
                </c:pt>
                <c:pt idx="1686">
                  <c:v>654.72</c:v>
                </c:pt>
                <c:pt idx="1687">
                  <c:v>655.61</c:v>
                </c:pt>
                <c:pt idx="1688">
                  <c:v>649.44000000000005</c:v>
                </c:pt>
                <c:pt idx="1689">
                  <c:v>655.68</c:v>
                </c:pt>
                <c:pt idx="1690">
                  <c:v>663.76</c:v>
                </c:pt>
                <c:pt idx="1691">
                  <c:v>663.81</c:v>
                </c:pt>
                <c:pt idx="1692">
                  <c:v>667.28</c:v>
                </c:pt>
                <c:pt idx="1693">
                  <c:v>671.15</c:v>
                </c:pt>
                <c:pt idx="1694">
                  <c:v>680.54</c:v>
                </c:pt>
                <c:pt idx="1695">
                  <c:v>683.98</c:v>
                </c:pt>
                <c:pt idx="1696">
                  <c:v>682.94</c:v>
                </c:pt>
                <c:pt idx="1697">
                  <c:v>681.47</c:v>
                </c:pt>
                <c:pt idx="1698">
                  <c:v>683</c:v>
                </c:pt>
                <c:pt idx="1699">
                  <c:v>687.03</c:v>
                </c:pt>
                <c:pt idx="1700">
                  <c:v>686.48</c:v>
                </c:pt>
                <c:pt idx="1701">
                  <c:v>685.61</c:v>
                </c:pt>
                <c:pt idx="1702">
                  <c:v>685.83</c:v>
                </c:pt>
                <c:pt idx="1703">
                  <c:v>685.86</c:v>
                </c:pt>
                <c:pt idx="1704">
                  <c:v>686.19</c:v>
                </c:pt>
                <c:pt idx="1705">
                  <c:v>687.31</c:v>
                </c:pt>
                <c:pt idx="1706">
                  <c:v>689.08</c:v>
                </c:pt>
                <c:pt idx="1707">
                  <c:v>694.01</c:v>
                </c:pt>
                <c:pt idx="1708">
                  <c:v>692.78</c:v>
                </c:pt>
                <c:pt idx="1709">
                  <c:v>701.46</c:v>
                </c:pt>
                <c:pt idx="1710">
                  <c:v>703.34</c:v>
                </c:pt>
                <c:pt idx="1711">
                  <c:v>700.64</c:v>
                </c:pt>
                <c:pt idx="1712">
                  <c:v>696.74</c:v>
                </c:pt>
                <c:pt idx="1713">
                  <c:v>694.61</c:v>
                </c:pt>
                <c:pt idx="1714">
                  <c:v>700.66</c:v>
                </c:pt>
                <c:pt idx="1715">
                  <c:v>703.54</c:v>
                </c:pt>
                <c:pt idx="1716">
                  <c:v>702.57</c:v>
                </c:pt>
                <c:pt idx="1717">
                  <c:v>704.41</c:v>
                </c:pt>
                <c:pt idx="1718">
                  <c:v>706.99</c:v>
                </c:pt>
                <c:pt idx="1719">
                  <c:v>710.82</c:v>
                </c:pt>
                <c:pt idx="1720">
                  <c:v>709.85</c:v>
                </c:pt>
                <c:pt idx="1721">
                  <c:v>706.57</c:v>
                </c:pt>
                <c:pt idx="1722">
                  <c:v>707.27</c:v>
                </c:pt>
                <c:pt idx="1723">
                  <c:v>702.29</c:v>
                </c:pt>
                <c:pt idx="1724">
                  <c:v>700.92</c:v>
                </c:pt>
                <c:pt idx="1725">
                  <c:v>697.26</c:v>
                </c:pt>
                <c:pt idx="1726">
                  <c:v>701.5</c:v>
                </c:pt>
                <c:pt idx="1727">
                  <c:v>700.9</c:v>
                </c:pt>
                <c:pt idx="1728">
                  <c:v>705.27</c:v>
                </c:pt>
                <c:pt idx="1729">
                  <c:v>703.77</c:v>
                </c:pt>
                <c:pt idx="1730">
                  <c:v>706.73</c:v>
                </c:pt>
                <c:pt idx="1731">
                  <c:v>714.14</c:v>
                </c:pt>
                <c:pt idx="1732">
                  <c:v>724.59</c:v>
                </c:pt>
                <c:pt idx="1733">
                  <c:v>727.65</c:v>
                </c:pt>
                <c:pt idx="1734">
                  <c:v>730.82</c:v>
                </c:pt>
                <c:pt idx="1735">
                  <c:v>731.87</c:v>
                </c:pt>
                <c:pt idx="1736">
                  <c:v>729.56</c:v>
                </c:pt>
                <c:pt idx="1737">
                  <c:v>731.13</c:v>
                </c:pt>
                <c:pt idx="1738">
                  <c:v>735.88</c:v>
                </c:pt>
                <c:pt idx="1739">
                  <c:v>737.62</c:v>
                </c:pt>
                <c:pt idx="1740">
                  <c:v>737.02</c:v>
                </c:pt>
                <c:pt idx="1741">
                  <c:v>742.16</c:v>
                </c:pt>
                <c:pt idx="1742">
                  <c:v>743.95</c:v>
                </c:pt>
                <c:pt idx="1743">
                  <c:v>742.75</c:v>
                </c:pt>
                <c:pt idx="1744">
                  <c:v>748.73</c:v>
                </c:pt>
                <c:pt idx="1745">
                  <c:v>757.03</c:v>
                </c:pt>
                <c:pt idx="1746">
                  <c:v>755.96</c:v>
                </c:pt>
                <c:pt idx="1747">
                  <c:v>755</c:v>
                </c:pt>
                <c:pt idx="1748">
                  <c:v>757.02</c:v>
                </c:pt>
                <c:pt idx="1749">
                  <c:v>756.56</c:v>
                </c:pt>
                <c:pt idx="1750">
                  <c:v>748.28</c:v>
                </c:pt>
                <c:pt idx="1751">
                  <c:v>745.1</c:v>
                </c:pt>
                <c:pt idx="1752">
                  <c:v>744.38</c:v>
                </c:pt>
                <c:pt idx="1753">
                  <c:v>739.6</c:v>
                </c:pt>
                <c:pt idx="1754">
                  <c:v>749.81</c:v>
                </c:pt>
                <c:pt idx="1755">
                  <c:v>747.54</c:v>
                </c:pt>
                <c:pt idx="1756">
                  <c:v>740.73</c:v>
                </c:pt>
                <c:pt idx="1757">
                  <c:v>729.33</c:v>
                </c:pt>
                <c:pt idx="1758">
                  <c:v>728.64</c:v>
                </c:pt>
                <c:pt idx="1759">
                  <c:v>720.98</c:v>
                </c:pt>
                <c:pt idx="1760">
                  <c:v>726.04</c:v>
                </c:pt>
                <c:pt idx="1761">
                  <c:v>731.54</c:v>
                </c:pt>
                <c:pt idx="1762">
                  <c:v>745.76</c:v>
                </c:pt>
                <c:pt idx="1763">
                  <c:v>748.87</c:v>
                </c:pt>
                <c:pt idx="1764">
                  <c:v>746.92</c:v>
                </c:pt>
                <c:pt idx="1765">
                  <c:v>751.03</c:v>
                </c:pt>
                <c:pt idx="1766">
                  <c:v>755.82</c:v>
                </c:pt>
                <c:pt idx="1767">
                  <c:v>756.79</c:v>
                </c:pt>
                <c:pt idx="1768">
                  <c:v>753.85</c:v>
                </c:pt>
                <c:pt idx="1769">
                  <c:v>740.74</c:v>
                </c:pt>
                <c:pt idx="1770">
                  <c:v>737.01</c:v>
                </c:pt>
                <c:pt idx="1771">
                  <c:v>748.03</c:v>
                </c:pt>
                <c:pt idx="1772">
                  <c:v>747.65</c:v>
                </c:pt>
                <c:pt idx="1773">
                  <c:v>753.23</c:v>
                </c:pt>
                <c:pt idx="1774">
                  <c:v>748.41</c:v>
                </c:pt>
                <c:pt idx="1775">
                  <c:v>754.85</c:v>
                </c:pt>
                <c:pt idx="1776">
                  <c:v>759.5</c:v>
                </c:pt>
                <c:pt idx="1777">
                  <c:v>759.51</c:v>
                </c:pt>
                <c:pt idx="1778">
                  <c:v>768.86</c:v>
                </c:pt>
                <c:pt idx="1779">
                  <c:v>767.2</c:v>
                </c:pt>
                <c:pt idx="1780">
                  <c:v>769.75</c:v>
                </c:pt>
                <c:pt idx="1781">
                  <c:v>776.17</c:v>
                </c:pt>
                <c:pt idx="1782">
                  <c:v>776.7</c:v>
                </c:pt>
                <c:pt idx="1783">
                  <c:v>782.72</c:v>
                </c:pt>
                <c:pt idx="1784">
                  <c:v>786.23</c:v>
                </c:pt>
                <c:pt idx="1785">
                  <c:v>777.56</c:v>
                </c:pt>
                <c:pt idx="1786">
                  <c:v>770.52</c:v>
                </c:pt>
                <c:pt idx="1787">
                  <c:v>765.02</c:v>
                </c:pt>
                <c:pt idx="1788">
                  <c:v>765.02</c:v>
                </c:pt>
                <c:pt idx="1789">
                  <c:v>772.5</c:v>
                </c:pt>
                <c:pt idx="1790">
                  <c:v>784.17</c:v>
                </c:pt>
                <c:pt idx="1791">
                  <c:v>786.73</c:v>
                </c:pt>
                <c:pt idx="1792">
                  <c:v>789.26</c:v>
                </c:pt>
                <c:pt idx="1793">
                  <c:v>778.28</c:v>
                </c:pt>
                <c:pt idx="1794">
                  <c:v>780.15</c:v>
                </c:pt>
                <c:pt idx="1795">
                  <c:v>789.56</c:v>
                </c:pt>
                <c:pt idx="1796">
                  <c:v>785.43</c:v>
                </c:pt>
                <c:pt idx="1797">
                  <c:v>789.59</c:v>
                </c:pt>
                <c:pt idx="1798">
                  <c:v>802.77</c:v>
                </c:pt>
                <c:pt idx="1799">
                  <c:v>811.82</c:v>
                </c:pt>
                <c:pt idx="1800">
                  <c:v>808.48</c:v>
                </c:pt>
                <c:pt idx="1801">
                  <c:v>816.29</c:v>
                </c:pt>
                <c:pt idx="1802">
                  <c:v>812.49</c:v>
                </c:pt>
                <c:pt idx="1803">
                  <c:v>802.8</c:v>
                </c:pt>
                <c:pt idx="1804">
                  <c:v>801.77</c:v>
                </c:pt>
                <c:pt idx="1805">
                  <c:v>810.28</c:v>
                </c:pt>
                <c:pt idx="1806">
                  <c:v>812.1</c:v>
                </c:pt>
                <c:pt idx="1807">
                  <c:v>805.68</c:v>
                </c:pt>
                <c:pt idx="1808">
                  <c:v>795.07</c:v>
                </c:pt>
                <c:pt idx="1809">
                  <c:v>790.82</c:v>
                </c:pt>
                <c:pt idx="1810">
                  <c:v>795.31</c:v>
                </c:pt>
                <c:pt idx="1811">
                  <c:v>790.95</c:v>
                </c:pt>
                <c:pt idx="1812">
                  <c:v>801.99</c:v>
                </c:pt>
                <c:pt idx="1813">
                  <c:v>798.56</c:v>
                </c:pt>
                <c:pt idx="1814">
                  <c:v>804.97</c:v>
                </c:pt>
                <c:pt idx="1815">
                  <c:v>813.65</c:v>
                </c:pt>
                <c:pt idx="1816">
                  <c:v>811.34</c:v>
                </c:pt>
                <c:pt idx="1817">
                  <c:v>804.26</c:v>
                </c:pt>
                <c:pt idx="1818">
                  <c:v>789.56</c:v>
                </c:pt>
                <c:pt idx="1819">
                  <c:v>793.17</c:v>
                </c:pt>
                <c:pt idx="1820">
                  <c:v>795.71</c:v>
                </c:pt>
                <c:pt idx="1821">
                  <c:v>789.66</c:v>
                </c:pt>
                <c:pt idx="1822">
                  <c:v>785.77</c:v>
                </c:pt>
                <c:pt idx="1823">
                  <c:v>782.65</c:v>
                </c:pt>
                <c:pt idx="1824">
                  <c:v>784.1</c:v>
                </c:pt>
                <c:pt idx="1825">
                  <c:v>790.89</c:v>
                </c:pt>
                <c:pt idx="1826">
                  <c:v>789.07</c:v>
                </c:pt>
                <c:pt idx="1827">
                  <c:v>790.5</c:v>
                </c:pt>
                <c:pt idx="1828">
                  <c:v>773.88</c:v>
                </c:pt>
                <c:pt idx="1829">
                  <c:v>757.12</c:v>
                </c:pt>
                <c:pt idx="1830">
                  <c:v>759.64</c:v>
                </c:pt>
                <c:pt idx="1831">
                  <c:v>750.11</c:v>
                </c:pt>
                <c:pt idx="1832">
                  <c:v>750.32</c:v>
                </c:pt>
                <c:pt idx="1833">
                  <c:v>757.9</c:v>
                </c:pt>
                <c:pt idx="1834">
                  <c:v>762.13</c:v>
                </c:pt>
                <c:pt idx="1835">
                  <c:v>766.12</c:v>
                </c:pt>
                <c:pt idx="1836">
                  <c:v>760.6</c:v>
                </c:pt>
                <c:pt idx="1837">
                  <c:v>758.34</c:v>
                </c:pt>
                <c:pt idx="1838">
                  <c:v>737.65</c:v>
                </c:pt>
                <c:pt idx="1839">
                  <c:v>743.73</c:v>
                </c:pt>
                <c:pt idx="1840">
                  <c:v>754.72</c:v>
                </c:pt>
                <c:pt idx="1841">
                  <c:v>763.53</c:v>
                </c:pt>
                <c:pt idx="1842">
                  <c:v>761.77</c:v>
                </c:pt>
                <c:pt idx="1843">
                  <c:v>766.34</c:v>
                </c:pt>
                <c:pt idx="1844">
                  <c:v>760.37</c:v>
                </c:pt>
                <c:pt idx="1845">
                  <c:v>774.61</c:v>
                </c:pt>
                <c:pt idx="1846">
                  <c:v>773.64</c:v>
                </c:pt>
                <c:pt idx="1847">
                  <c:v>771.18</c:v>
                </c:pt>
                <c:pt idx="1848">
                  <c:v>765.37</c:v>
                </c:pt>
                <c:pt idx="1849">
                  <c:v>772.96</c:v>
                </c:pt>
                <c:pt idx="1850">
                  <c:v>794.05</c:v>
                </c:pt>
                <c:pt idx="1851">
                  <c:v>801.34</c:v>
                </c:pt>
                <c:pt idx="1852">
                  <c:v>798.53</c:v>
                </c:pt>
                <c:pt idx="1853">
                  <c:v>812.97</c:v>
                </c:pt>
                <c:pt idx="1854">
                  <c:v>830.24</c:v>
                </c:pt>
                <c:pt idx="1855">
                  <c:v>827.76</c:v>
                </c:pt>
                <c:pt idx="1856">
                  <c:v>815.62</c:v>
                </c:pt>
                <c:pt idx="1857">
                  <c:v>820.26</c:v>
                </c:pt>
                <c:pt idx="1858">
                  <c:v>824.78</c:v>
                </c:pt>
                <c:pt idx="1859">
                  <c:v>837.66</c:v>
                </c:pt>
                <c:pt idx="1860">
                  <c:v>833.13</c:v>
                </c:pt>
                <c:pt idx="1861">
                  <c:v>836.04</c:v>
                </c:pt>
                <c:pt idx="1862">
                  <c:v>841.88</c:v>
                </c:pt>
                <c:pt idx="1863">
                  <c:v>829.75</c:v>
                </c:pt>
                <c:pt idx="1864">
                  <c:v>833.27</c:v>
                </c:pt>
                <c:pt idx="1865">
                  <c:v>841.66</c:v>
                </c:pt>
                <c:pt idx="1866">
                  <c:v>839.35</c:v>
                </c:pt>
                <c:pt idx="1867">
                  <c:v>835.66</c:v>
                </c:pt>
                <c:pt idx="1868">
                  <c:v>847.03</c:v>
                </c:pt>
                <c:pt idx="1869">
                  <c:v>849.71</c:v>
                </c:pt>
                <c:pt idx="1870">
                  <c:v>847.21</c:v>
                </c:pt>
                <c:pt idx="1871">
                  <c:v>844.08</c:v>
                </c:pt>
                <c:pt idx="1872">
                  <c:v>848.28</c:v>
                </c:pt>
                <c:pt idx="1873">
                  <c:v>846.36</c:v>
                </c:pt>
                <c:pt idx="1874">
                  <c:v>845.48</c:v>
                </c:pt>
                <c:pt idx="1875">
                  <c:v>840.11</c:v>
                </c:pt>
                <c:pt idx="1876">
                  <c:v>843.43</c:v>
                </c:pt>
                <c:pt idx="1877">
                  <c:v>858.01</c:v>
                </c:pt>
                <c:pt idx="1878">
                  <c:v>862.91</c:v>
                </c:pt>
                <c:pt idx="1879">
                  <c:v>865.27</c:v>
                </c:pt>
                <c:pt idx="1880">
                  <c:v>869.57</c:v>
                </c:pt>
                <c:pt idx="1881">
                  <c:v>883.48</c:v>
                </c:pt>
                <c:pt idx="1882">
                  <c:v>893.27</c:v>
                </c:pt>
                <c:pt idx="1883">
                  <c:v>893.9</c:v>
                </c:pt>
                <c:pt idx="1884">
                  <c:v>894.42</c:v>
                </c:pt>
                <c:pt idx="1885">
                  <c:v>889.06</c:v>
                </c:pt>
                <c:pt idx="1886">
                  <c:v>897.99</c:v>
                </c:pt>
                <c:pt idx="1887">
                  <c:v>898.7</c:v>
                </c:pt>
                <c:pt idx="1888">
                  <c:v>878.62</c:v>
                </c:pt>
                <c:pt idx="1889">
                  <c:v>896.34</c:v>
                </c:pt>
                <c:pt idx="1890">
                  <c:v>888.99</c:v>
                </c:pt>
                <c:pt idx="1891">
                  <c:v>883.68</c:v>
                </c:pt>
                <c:pt idx="1892">
                  <c:v>887.3</c:v>
                </c:pt>
                <c:pt idx="1893">
                  <c:v>885.14</c:v>
                </c:pt>
                <c:pt idx="1894">
                  <c:v>891.03</c:v>
                </c:pt>
                <c:pt idx="1895">
                  <c:v>904.03</c:v>
                </c:pt>
                <c:pt idx="1896">
                  <c:v>916.92</c:v>
                </c:pt>
                <c:pt idx="1897">
                  <c:v>912.2</c:v>
                </c:pt>
                <c:pt idx="1898">
                  <c:v>918.75</c:v>
                </c:pt>
                <c:pt idx="1899">
                  <c:v>907.54</c:v>
                </c:pt>
                <c:pt idx="1900">
                  <c:v>913.78</c:v>
                </c:pt>
                <c:pt idx="1901">
                  <c:v>916.68</c:v>
                </c:pt>
                <c:pt idx="1902">
                  <c:v>918.38</c:v>
                </c:pt>
                <c:pt idx="1903">
                  <c:v>925.76</c:v>
                </c:pt>
                <c:pt idx="1904">
                  <c:v>936.59</c:v>
                </c:pt>
                <c:pt idx="1905">
                  <c:v>931.61</c:v>
                </c:pt>
                <c:pt idx="1906">
                  <c:v>915.3</c:v>
                </c:pt>
                <c:pt idx="1907">
                  <c:v>912.94</c:v>
                </c:pt>
                <c:pt idx="1908">
                  <c:v>933.98</c:v>
                </c:pt>
                <c:pt idx="1909">
                  <c:v>936.56</c:v>
                </c:pt>
                <c:pt idx="1910">
                  <c:v>940.3</c:v>
                </c:pt>
                <c:pt idx="1911">
                  <c:v>938.79</c:v>
                </c:pt>
                <c:pt idx="1912">
                  <c:v>936.45</c:v>
                </c:pt>
                <c:pt idx="1913">
                  <c:v>942.29</c:v>
                </c:pt>
                <c:pt idx="1914">
                  <c:v>952.29</c:v>
                </c:pt>
                <c:pt idx="1915">
                  <c:v>954.29</c:v>
                </c:pt>
                <c:pt idx="1916">
                  <c:v>947.14</c:v>
                </c:pt>
                <c:pt idx="1917">
                  <c:v>950.3</c:v>
                </c:pt>
                <c:pt idx="1918">
                  <c:v>952.37</c:v>
                </c:pt>
                <c:pt idx="1919">
                  <c:v>960.32</c:v>
                </c:pt>
                <c:pt idx="1920">
                  <c:v>951.19</c:v>
                </c:pt>
                <c:pt idx="1921">
                  <c:v>933.54</c:v>
                </c:pt>
                <c:pt idx="1922">
                  <c:v>937</c:v>
                </c:pt>
                <c:pt idx="1923">
                  <c:v>926.53</c:v>
                </c:pt>
                <c:pt idx="1924">
                  <c:v>922.02</c:v>
                </c:pt>
                <c:pt idx="1925">
                  <c:v>924.77</c:v>
                </c:pt>
                <c:pt idx="1926">
                  <c:v>900.81</c:v>
                </c:pt>
                <c:pt idx="1927">
                  <c:v>912.49</c:v>
                </c:pt>
                <c:pt idx="1928">
                  <c:v>926.01</c:v>
                </c:pt>
                <c:pt idx="1929">
                  <c:v>939.35</c:v>
                </c:pt>
                <c:pt idx="1930">
                  <c:v>925.05</c:v>
                </c:pt>
                <c:pt idx="1931">
                  <c:v>923.55</c:v>
                </c:pt>
                <c:pt idx="1932">
                  <c:v>920.16</c:v>
                </c:pt>
                <c:pt idx="1933">
                  <c:v>913.02</c:v>
                </c:pt>
                <c:pt idx="1934">
                  <c:v>913.7</c:v>
                </c:pt>
                <c:pt idx="1935">
                  <c:v>903.67</c:v>
                </c:pt>
                <c:pt idx="1936">
                  <c:v>899.47</c:v>
                </c:pt>
                <c:pt idx="1937">
                  <c:v>927.58</c:v>
                </c:pt>
                <c:pt idx="1938">
                  <c:v>927.86</c:v>
                </c:pt>
                <c:pt idx="1939">
                  <c:v>930.87</c:v>
                </c:pt>
                <c:pt idx="1940">
                  <c:v>929.05</c:v>
                </c:pt>
                <c:pt idx="1941">
                  <c:v>931.2</c:v>
                </c:pt>
                <c:pt idx="1942">
                  <c:v>933.62</c:v>
                </c:pt>
                <c:pt idx="1943">
                  <c:v>919.03</c:v>
                </c:pt>
                <c:pt idx="1944">
                  <c:v>912.59</c:v>
                </c:pt>
                <c:pt idx="1945">
                  <c:v>923.91</c:v>
                </c:pt>
                <c:pt idx="1946">
                  <c:v>919.77</c:v>
                </c:pt>
                <c:pt idx="1947">
                  <c:v>945.64</c:v>
                </c:pt>
                <c:pt idx="1948">
                  <c:v>943</c:v>
                </c:pt>
                <c:pt idx="1949">
                  <c:v>947.29</c:v>
                </c:pt>
                <c:pt idx="1950">
                  <c:v>950.51</c:v>
                </c:pt>
                <c:pt idx="1951">
                  <c:v>955.43</c:v>
                </c:pt>
                <c:pt idx="1952">
                  <c:v>951.93</c:v>
                </c:pt>
                <c:pt idx="1953">
                  <c:v>944.48</c:v>
                </c:pt>
                <c:pt idx="1954">
                  <c:v>937.91</c:v>
                </c:pt>
                <c:pt idx="1955">
                  <c:v>945.22</c:v>
                </c:pt>
                <c:pt idx="1956">
                  <c:v>953.34</c:v>
                </c:pt>
                <c:pt idx="1957">
                  <c:v>947.28</c:v>
                </c:pt>
                <c:pt idx="1958">
                  <c:v>955.41</c:v>
                </c:pt>
                <c:pt idx="1959">
                  <c:v>960.46</c:v>
                </c:pt>
                <c:pt idx="1960">
                  <c:v>965.03</c:v>
                </c:pt>
                <c:pt idx="1961">
                  <c:v>972.69</c:v>
                </c:pt>
                <c:pt idx="1962">
                  <c:v>983.12</c:v>
                </c:pt>
                <c:pt idx="1963">
                  <c:v>973.84</c:v>
                </c:pt>
                <c:pt idx="1964">
                  <c:v>970.62</c:v>
                </c:pt>
                <c:pt idx="1965">
                  <c:v>966.98</c:v>
                </c:pt>
                <c:pt idx="1966">
                  <c:v>968.1</c:v>
                </c:pt>
                <c:pt idx="1967">
                  <c:v>970.28</c:v>
                </c:pt>
                <c:pt idx="1968">
                  <c:v>965.72</c:v>
                </c:pt>
                <c:pt idx="1969">
                  <c:v>955.23</c:v>
                </c:pt>
                <c:pt idx="1970">
                  <c:v>944.16</c:v>
                </c:pt>
                <c:pt idx="1971">
                  <c:v>955.61</c:v>
                </c:pt>
                <c:pt idx="1972">
                  <c:v>972.28</c:v>
                </c:pt>
                <c:pt idx="1973">
                  <c:v>968.49</c:v>
                </c:pt>
                <c:pt idx="1974">
                  <c:v>950.69</c:v>
                </c:pt>
                <c:pt idx="1975">
                  <c:v>941.64</c:v>
                </c:pt>
                <c:pt idx="1976">
                  <c:v>876.99</c:v>
                </c:pt>
                <c:pt idx="1977">
                  <c:v>921.85</c:v>
                </c:pt>
                <c:pt idx="1978">
                  <c:v>919.16</c:v>
                </c:pt>
                <c:pt idx="1979">
                  <c:v>903.68</c:v>
                </c:pt>
                <c:pt idx="1980">
                  <c:v>914.62</c:v>
                </c:pt>
                <c:pt idx="1981">
                  <c:v>938.99</c:v>
                </c:pt>
                <c:pt idx="1982">
                  <c:v>940.76</c:v>
                </c:pt>
                <c:pt idx="1983">
                  <c:v>942.76</c:v>
                </c:pt>
                <c:pt idx="1984">
                  <c:v>938.03</c:v>
                </c:pt>
                <c:pt idx="1985">
                  <c:v>927.51</c:v>
                </c:pt>
                <c:pt idx="1986">
                  <c:v>921.13</c:v>
                </c:pt>
                <c:pt idx="1987">
                  <c:v>923.78</c:v>
                </c:pt>
                <c:pt idx="1988">
                  <c:v>905.96</c:v>
                </c:pt>
                <c:pt idx="1989">
                  <c:v>916.66</c:v>
                </c:pt>
                <c:pt idx="1990">
                  <c:v>928.35</c:v>
                </c:pt>
                <c:pt idx="1991">
                  <c:v>946.2</c:v>
                </c:pt>
                <c:pt idx="1992">
                  <c:v>938.23</c:v>
                </c:pt>
                <c:pt idx="1993">
                  <c:v>944.59</c:v>
                </c:pt>
                <c:pt idx="1994">
                  <c:v>958.98</c:v>
                </c:pt>
                <c:pt idx="1995">
                  <c:v>963.09</c:v>
                </c:pt>
                <c:pt idx="1996">
                  <c:v>946.67</c:v>
                </c:pt>
                <c:pt idx="1997">
                  <c:v>950.82</c:v>
                </c:pt>
                <c:pt idx="1998">
                  <c:v>955.4</c:v>
                </c:pt>
                <c:pt idx="1999">
                  <c:v>974.78</c:v>
                </c:pt>
                <c:pt idx="2000">
                  <c:v>971.68</c:v>
                </c:pt>
                <c:pt idx="2001">
                  <c:v>976.77</c:v>
                </c:pt>
                <c:pt idx="2002">
                  <c:v>973.1</c:v>
                </c:pt>
                <c:pt idx="2003">
                  <c:v>983.79</c:v>
                </c:pt>
                <c:pt idx="2004">
                  <c:v>982.37</c:v>
                </c:pt>
                <c:pt idx="2005">
                  <c:v>975.78</c:v>
                </c:pt>
                <c:pt idx="2006">
                  <c:v>969.79</c:v>
                </c:pt>
                <c:pt idx="2007">
                  <c:v>954.94</c:v>
                </c:pt>
                <c:pt idx="2008">
                  <c:v>953.39</c:v>
                </c:pt>
                <c:pt idx="2009">
                  <c:v>963.39</c:v>
                </c:pt>
                <c:pt idx="2010">
                  <c:v>968.04</c:v>
                </c:pt>
                <c:pt idx="2011">
                  <c:v>965.54</c:v>
                </c:pt>
                <c:pt idx="2012">
                  <c:v>955.3</c:v>
                </c:pt>
                <c:pt idx="2013">
                  <c:v>946.78</c:v>
                </c:pt>
                <c:pt idx="2014">
                  <c:v>953.7</c:v>
                </c:pt>
                <c:pt idx="2015">
                  <c:v>939.13</c:v>
                </c:pt>
                <c:pt idx="2016">
                  <c:v>932.7</c:v>
                </c:pt>
                <c:pt idx="2017">
                  <c:v>936.46</c:v>
                </c:pt>
                <c:pt idx="2018">
                  <c:v>953.35</c:v>
                </c:pt>
                <c:pt idx="2019">
                  <c:v>970.84</c:v>
                </c:pt>
                <c:pt idx="2020">
                  <c:v>970.43</c:v>
                </c:pt>
                <c:pt idx="2021">
                  <c:v>975.04</c:v>
                </c:pt>
                <c:pt idx="2022">
                  <c:v>977.07</c:v>
                </c:pt>
                <c:pt idx="2023">
                  <c:v>966.58</c:v>
                </c:pt>
                <c:pt idx="2024">
                  <c:v>964</c:v>
                </c:pt>
                <c:pt idx="2025">
                  <c:v>956.05</c:v>
                </c:pt>
                <c:pt idx="2026">
                  <c:v>927.69</c:v>
                </c:pt>
                <c:pt idx="2027">
                  <c:v>939.21</c:v>
                </c:pt>
                <c:pt idx="2028">
                  <c:v>952.12</c:v>
                </c:pt>
                <c:pt idx="2029">
                  <c:v>957.94</c:v>
                </c:pt>
                <c:pt idx="2030">
                  <c:v>950.73</c:v>
                </c:pt>
                <c:pt idx="2031">
                  <c:v>961.51</c:v>
                </c:pt>
                <c:pt idx="2032">
                  <c:v>978.6</c:v>
                </c:pt>
                <c:pt idx="2033">
                  <c:v>970.81</c:v>
                </c:pt>
                <c:pt idx="2034">
                  <c:v>963.04</c:v>
                </c:pt>
                <c:pt idx="2035">
                  <c:v>957.59</c:v>
                </c:pt>
                <c:pt idx="2036">
                  <c:v>956.95</c:v>
                </c:pt>
                <c:pt idx="2037">
                  <c:v>969.02</c:v>
                </c:pt>
                <c:pt idx="2038">
                  <c:v>977.46</c:v>
                </c:pt>
                <c:pt idx="2039">
                  <c:v>985.49</c:v>
                </c:pt>
                <c:pt idx="2040">
                  <c:v>980.28</c:v>
                </c:pt>
                <c:pt idx="2041">
                  <c:v>1001.27</c:v>
                </c:pt>
                <c:pt idx="2042">
                  <c:v>1006</c:v>
                </c:pt>
                <c:pt idx="2043">
                  <c:v>1006.9</c:v>
                </c:pt>
                <c:pt idx="2044">
                  <c:v>1003.54</c:v>
                </c:pt>
                <c:pt idx="2045">
                  <c:v>1012.46</c:v>
                </c:pt>
                <c:pt idx="2046">
                  <c:v>1010.74</c:v>
                </c:pt>
                <c:pt idx="2047">
                  <c:v>1019.01</c:v>
                </c:pt>
                <c:pt idx="2048">
                  <c:v>1020.01</c:v>
                </c:pt>
                <c:pt idx="2049">
                  <c:v>1024.1400000000001</c:v>
                </c:pt>
                <c:pt idx="2050">
                  <c:v>1020.09</c:v>
                </c:pt>
                <c:pt idx="2051">
                  <c:v>1022.76</c:v>
                </c:pt>
                <c:pt idx="2052">
                  <c:v>1032.08</c:v>
                </c:pt>
                <c:pt idx="2053">
                  <c:v>1028.28</c:v>
                </c:pt>
                <c:pt idx="2054">
                  <c:v>1034.21</c:v>
                </c:pt>
                <c:pt idx="2055">
                  <c:v>1038.1400000000001</c:v>
                </c:pt>
                <c:pt idx="2056">
                  <c:v>1030.56</c:v>
                </c:pt>
                <c:pt idx="2057">
                  <c:v>1042.9000000000001</c:v>
                </c:pt>
                <c:pt idx="2058">
                  <c:v>1048.67</c:v>
                </c:pt>
                <c:pt idx="2059">
                  <c:v>1049.3399999999999</c:v>
                </c:pt>
                <c:pt idx="2060">
                  <c:v>1047.7</c:v>
                </c:pt>
                <c:pt idx="2061">
                  <c:v>1052.02</c:v>
                </c:pt>
                <c:pt idx="2062">
                  <c:v>1047.33</c:v>
                </c:pt>
                <c:pt idx="2063">
                  <c:v>1035.05</c:v>
                </c:pt>
                <c:pt idx="2064">
                  <c:v>1055.69</c:v>
                </c:pt>
                <c:pt idx="2065">
                  <c:v>1052.31</c:v>
                </c:pt>
                <c:pt idx="2066">
                  <c:v>1064.25</c:v>
                </c:pt>
                <c:pt idx="2067">
                  <c:v>1068.47</c:v>
                </c:pt>
                <c:pt idx="2068">
                  <c:v>1069.92</c:v>
                </c:pt>
                <c:pt idx="2069">
                  <c:v>1068.6099999999999</c:v>
                </c:pt>
                <c:pt idx="2070">
                  <c:v>1079.27</c:v>
                </c:pt>
                <c:pt idx="2071">
                  <c:v>1080.45</c:v>
                </c:pt>
                <c:pt idx="2072">
                  <c:v>1085.52</c:v>
                </c:pt>
                <c:pt idx="2073">
                  <c:v>1089.74</c:v>
                </c:pt>
                <c:pt idx="2074">
                  <c:v>1099.1600000000001</c:v>
                </c:pt>
                <c:pt idx="2075">
                  <c:v>1095.55</c:v>
                </c:pt>
                <c:pt idx="2076">
                  <c:v>1105.6500000000001</c:v>
                </c:pt>
                <c:pt idx="2077">
                  <c:v>1101.93</c:v>
                </c:pt>
                <c:pt idx="2078">
                  <c:v>1100.8</c:v>
                </c:pt>
                <c:pt idx="2079">
                  <c:v>1095.44</c:v>
                </c:pt>
                <c:pt idx="2080">
                  <c:v>1093.55</c:v>
                </c:pt>
                <c:pt idx="2081">
                  <c:v>1101.75</c:v>
                </c:pt>
                <c:pt idx="2082">
                  <c:v>1108.1500000000001</c:v>
                </c:pt>
                <c:pt idx="2083">
                  <c:v>1120.01</c:v>
                </c:pt>
                <c:pt idx="2084">
                  <c:v>1122.7</c:v>
                </c:pt>
                <c:pt idx="2085">
                  <c:v>1121.3800000000001</c:v>
                </c:pt>
                <c:pt idx="2086">
                  <c:v>1109.54</c:v>
                </c:pt>
                <c:pt idx="2087">
                  <c:v>1101.6500000000001</c:v>
                </c:pt>
                <c:pt idx="2088">
                  <c:v>1110.67</c:v>
                </c:pt>
                <c:pt idx="2089">
                  <c:v>1109.69</c:v>
                </c:pt>
                <c:pt idx="2090">
                  <c:v>1115.75</c:v>
                </c:pt>
                <c:pt idx="2091">
                  <c:v>1119.32</c:v>
                </c:pt>
                <c:pt idx="2092">
                  <c:v>1108.17</c:v>
                </c:pt>
                <c:pt idx="2093">
                  <c:v>1122.72</c:v>
                </c:pt>
                <c:pt idx="2094">
                  <c:v>1123.6500000000001</c:v>
                </c:pt>
                <c:pt idx="2095">
                  <c:v>1126.67</c:v>
                </c:pt>
                <c:pt idx="2096">
                  <c:v>1130.54</c:v>
                </c:pt>
                <c:pt idx="2097">
                  <c:v>1119.58</c:v>
                </c:pt>
                <c:pt idx="2098">
                  <c:v>1107.9000000000001</c:v>
                </c:pt>
                <c:pt idx="2099">
                  <c:v>1086.54</c:v>
                </c:pt>
                <c:pt idx="2100">
                  <c:v>1085.1099999999999</c:v>
                </c:pt>
                <c:pt idx="2101">
                  <c:v>1094.6300000000001</c:v>
                </c:pt>
                <c:pt idx="2102">
                  <c:v>1111.75</c:v>
                </c:pt>
                <c:pt idx="2103">
                  <c:v>1121</c:v>
                </c:pt>
                <c:pt idx="2104">
                  <c:v>1122.07</c:v>
                </c:pt>
                <c:pt idx="2105">
                  <c:v>1115.5</c:v>
                </c:pt>
                <c:pt idx="2106">
                  <c:v>1104.92</c:v>
                </c:pt>
                <c:pt idx="2107">
                  <c:v>1095.1400000000001</c:v>
                </c:pt>
                <c:pt idx="2108">
                  <c:v>1108.1400000000001</c:v>
                </c:pt>
                <c:pt idx="2109">
                  <c:v>1106.6400000000001</c:v>
                </c:pt>
                <c:pt idx="2110">
                  <c:v>1115.79</c:v>
                </c:pt>
                <c:pt idx="2111">
                  <c:v>1118.8599999999999</c:v>
                </c:pt>
                <c:pt idx="2112">
                  <c:v>1117.3699999999999</c:v>
                </c:pt>
                <c:pt idx="2113">
                  <c:v>1108.73</c:v>
                </c:pt>
                <c:pt idx="2114">
                  <c:v>1105.82</c:v>
                </c:pt>
                <c:pt idx="2115">
                  <c:v>1109.52</c:v>
                </c:pt>
                <c:pt idx="2116">
                  <c:v>1119.06</c:v>
                </c:pt>
                <c:pt idx="2117">
                  <c:v>1114.6400000000001</c:v>
                </c:pt>
                <c:pt idx="2118">
                  <c:v>1110.47</c:v>
                </c:pt>
                <c:pt idx="2119">
                  <c:v>1094.02</c:v>
                </c:pt>
                <c:pt idx="2120">
                  <c:v>1092.23</c:v>
                </c:pt>
                <c:pt idx="2121">
                  <c:v>1097.5999999999999</c:v>
                </c:pt>
                <c:pt idx="2122">
                  <c:v>1090.82</c:v>
                </c:pt>
                <c:pt idx="2123">
                  <c:v>1090.98</c:v>
                </c:pt>
                <c:pt idx="2124">
                  <c:v>1093.22</c:v>
                </c:pt>
                <c:pt idx="2125">
                  <c:v>1082.73</c:v>
                </c:pt>
                <c:pt idx="2126">
                  <c:v>1094.83</c:v>
                </c:pt>
                <c:pt idx="2127">
                  <c:v>1113.8599999999999</c:v>
                </c:pt>
                <c:pt idx="2128">
                  <c:v>1115.72</c:v>
                </c:pt>
                <c:pt idx="2129">
                  <c:v>1118.4100000000001</c:v>
                </c:pt>
                <c:pt idx="2130">
                  <c:v>1112.28</c:v>
                </c:pt>
                <c:pt idx="2131">
                  <c:v>1094.58</c:v>
                </c:pt>
                <c:pt idx="2132">
                  <c:v>1098.8399999999999</c:v>
                </c:pt>
                <c:pt idx="2133">
                  <c:v>1077.01</c:v>
                </c:pt>
                <c:pt idx="2134">
                  <c:v>1087.5899999999999</c:v>
                </c:pt>
                <c:pt idx="2135">
                  <c:v>1107.1099999999999</c:v>
                </c:pt>
                <c:pt idx="2136">
                  <c:v>1106.3699999999999</c:v>
                </c:pt>
                <c:pt idx="2137">
                  <c:v>1100.6500000000001</c:v>
                </c:pt>
                <c:pt idx="2138">
                  <c:v>1103.21</c:v>
                </c:pt>
                <c:pt idx="2139">
                  <c:v>1119.49</c:v>
                </c:pt>
                <c:pt idx="2140">
                  <c:v>1132.8800000000001</c:v>
                </c:pt>
                <c:pt idx="2141">
                  <c:v>1129.28</c:v>
                </c:pt>
                <c:pt idx="2142">
                  <c:v>1133.2</c:v>
                </c:pt>
                <c:pt idx="2143">
                  <c:v>1138.49</c:v>
                </c:pt>
                <c:pt idx="2144">
                  <c:v>1133.8399999999999</c:v>
                </c:pt>
                <c:pt idx="2145">
                  <c:v>1148.56</c:v>
                </c:pt>
                <c:pt idx="2146">
                  <c:v>1146.42</c:v>
                </c:pt>
                <c:pt idx="2147">
                  <c:v>1157.33</c:v>
                </c:pt>
                <c:pt idx="2148">
                  <c:v>1154.6600000000001</c:v>
                </c:pt>
                <c:pt idx="2149">
                  <c:v>1166.3800000000001</c:v>
                </c:pt>
                <c:pt idx="2150">
                  <c:v>1158.56</c:v>
                </c:pt>
                <c:pt idx="2151">
                  <c:v>1164.33</c:v>
                </c:pt>
                <c:pt idx="2152">
                  <c:v>1165.19</c:v>
                </c:pt>
                <c:pt idx="2153">
                  <c:v>1177.58</c:v>
                </c:pt>
                <c:pt idx="2154">
                  <c:v>1174.81</c:v>
                </c:pt>
                <c:pt idx="2155">
                  <c:v>1183.99</c:v>
                </c:pt>
                <c:pt idx="2156">
                  <c:v>1186.75</c:v>
                </c:pt>
                <c:pt idx="2157">
                  <c:v>1184.0999999999999</c:v>
                </c:pt>
                <c:pt idx="2158">
                  <c:v>1165.07</c:v>
                </c:pt>
                <c:pt idx="2159">
                  <c:v>1164.08</c:v>
                </c:pt>
                <c:pt idx="2160">
                  <c:v>1139.75</c:v>
                </c:pt>
                <c:pt idx="2161">
                  <c:v>1140.8</c:v>
                </c:pt>
                <c:pt idx="2162">
                  <c:v>1147.27</c:v>
                </c:pt>
                <c:pt idx="2163">
                  <c:v>1130.24</c:v>
                </c:pt>
                <c:pt idx="2164">
                  <c:v>1125.21</c:v>
                </c:pt>
                <c:pt idx="2165">
                  <c:v>1142.95</c:v>
                </c:pt>
                <c:pt idx="2166">
                  <c:v>1120.67</c:v>
                </c:pt>
                <c:pt idx="2167">
                  <c:v>1112.44</c:v>
                </c:pt>
                <c:pt idx="2168">
                  <c:v>1072.1199999999999</c:v>
                </c:pt>
                <c:pt idx="2169">
                  <c:v>1081.43</c:v>
                </c:pt>
                <c:pt idx="2170">
                  <c:v>1089.6300000000001</c:v>
                </c:pt>
                <c:pt idx="2171">
                  <c:v>1089.45</c:v>
                </c:pt>
                <c:pt idx="2172">
                  <c:v>1083.1400000000001</c:v>
                </c:pt>
                <c:pt idx="2173">
                  <c:v>1068.98</c:v>
                </c:pt>
                <c:pt idx="2174">
                  <c:v>1084.22</c:v>
                </c:pt>
                <c:pt idx="2175">
                  <c:v>1074.9100000000001</c:v>
                </c:pt>
                <c:pt idx="2176">
                  <c:v>1062.75</c:v>
                </c:pt>
                <c:pt idx="2177">
                  <c:v>1083.67</c:v>
                </c:pt>
                <c:pt idx="2178">
                  <c:v>1101.2</c:v>
                </c:pt>
                <c:pt idx="2179">
                  <c:v>1098.06</c:v>
                </c:pt>
                <c:pt idx="2180">
                  <c:v>1091.5999999999999</c:v>
                </c:pt>
                <c:pt idx="2181">
                  <c:v>1081.24</c:v>
                </c:pt>
                <c:pt idx="2182">
                  <c:v>1088.1400000000001</c:v>
                </c:pt>
                <c:pt idx="2183">
                  <c:v>1092.8499999999999</c:v>
                </c:pt>
                <c:pt idx="2184">
                  <c:v>1084.19</c:v>
                </c:pt>
                <c:pt idx="2185">
                  <c:v>1042.5899999999999</c:v>
                </c:pt>
                <c:pt idx="2186">
                  <c:v>1027.1400000000001</c:v>
                </c:pt>
                <c:pt idx="2187">
                  <c:v>957.28</c:v>
                </c:pt>
                <c:pt idx="2188">
                  <c:v>994.26</c:v>
                </c:pt>
                <c:pt idx="2189">
                  <c:v>990.47</c:v>
                </c:pt>
                <c:pt idx="2190">
                  <c:v>982.26</c:v>
                </c:pt>
                <c:pt idx="2191">
                  <c:v>973.89</c:v>
                </c:pt>
                <c:pt idx="2192">
                  <c:v>1023.46</c:v>
                </c:pt>
                <c:pt idx="2193">
                  <c:v>1006.2</c:v>
                </c:pt>
                <c:pt idx="2194">
                  <c:v>980.19</c:v>
                </c:pt>
                <c:pt idx="2195">
                  <c:v>1009.06</c:v>
                </c:pt>
                <c:pt idx="2196">
                  <c:v>1029.72</c:v>
                </c:pt>
                <c:pt idx="2197">
                  <c:v>1037.68</c:v>
                </c:pt>
                <c:pt idx="2198">
                  <c:v>1045.48</c:v>
                </c:pt>
                <c:pt idx="2199">
                  <c:v>1018.87</c:v>
                </c:pt>
                <c:pt idx="2200">
                  <c:v>1020.09</c:v>
                </c:pt>
                <c:pt idx="2201">
                  <c:v>1023.89</c:v>
                </c:pt>
                <c:pt idx="2202">
                  <c:v>1029.6300000000001</c:v>
                </c:pt>
                <c:pt idx="2203">
                  <c:v>1066.0899999999999</c:v>
                </c:pt>
                <c:pt idx="2204">
                  <c:v>1042.72</c:v>
                </c:pt>
                <c:pt idx="2205">
                  <c:v>1044.75</c:v>
                </c:pt>
                <c:pt idx="2206">
                  <c:v>1048.69</c:v>
                </c:pt>
                <c:pt idx="2207">
                  <c:v>1049.02</c:v>
                </c:pt>
                <c:pt idx="2208">
                  <c:v>1017.01</c:v>
                </c:pt>
                <c:pt idx="2209">
                  <c:v>986.39</c:v>
                </c:pt>
                <c:pt idx="2210">
                  <c:v>1002.6</c:v>
                </c:pt>
                <c:pt idx="2211">
                  <c:v>988.56</c:v>
                </c:pt>
                <c:pt idx="2212">
                  <c:v>984.59</c:v>
                </c:pt>
                <c:pt idx="2213">
                  <c:v>970.68</c:v>
                </c:pt>
                <c:pt idx="2214">
                  <c:v>959.44</c:v>
                </c:pt>
                <c:pt idx="2215">
                  <c:v>984.39</c:v>
                </c:pt>
                <c:pt idx="2216">
                  <c:v>997.71</c:v>
                </c:pt>
                <c:pt idx="2217">
                  <c:v>994.8</c:v>
                </c:pt>
                <c:pt idx="2218">
                  <c:v>1005.53</c:v>
                </c:pt>
                <c:pt idx="2219">
                  <c:v>1047.49</c:v>
                </c:pt>
                <c:pt idx="2220">
                  <c:v>1056.42</c:v>
                </c:pt>
                <c:pt idx="2221">
                  <c:v>1062.3900000000001</c:v>
                </c:pt>
                <c:pt idx="2222">
                  <c:v>1063.93</c:v>
                </c:pt>
                <c:pt idx="2223">
                  <c:v>1069.92</c:v>
                </c:pt>
                <c:pt idx="2224">
                  <c:v>1078.48</c:v>
                </c:pt>
                <c:pt idx="2225">
                  <c:v>1070.67</c:v>
                </c:pt>
                <c:pt idx="2226">
                  <c:v>1072.32</c:v>
                </c:pt>
                <c:pt idx="2227">
                  <c:v>1065.3399999999999</c:v>
                </c:pt>
                <c:pt idx="2228">
                  <c:v>1068.0899999999999</c:v>
                </c:pt>
                <c:pt idx="2229">
                  <c:v>1085.93</c:v>
                </c:pt>
                <c:pt idx="2230">
                  <c:v>1098.67</c:v>
                </c:pt>
                <c:pt idx="2231">
                  <c:v>1111.5999999999999</c:v>
                </c:pt>
                <c:pt idx="2232">
                  <c:v>1110.8399999999999</c:v>
                </c:pt>
                <c:pt idx="2233">
                  <c:v>1118.67</c:v>
                </c:pt>
                <c:pt idx="2234">
                  <c:v>1133.8499999999999</c:v>
                </c:pt>
                <c:pt idx="2235">
                  <c:v>1141.01</c:v>
                </c:pt>
                <c:pt idx="2236">
                  <c:v>1130.2</c:v>
                </c:pt>
                <c:pt idx="2237">
                  <c:v>1128.26</c:v>
                </c:pt>
                <c:pt idx="2238">
                  <c:v>1120.97</c:v>
                </c:pt>
                <c:pt idx="2239">
                  <c:v>1117.69</c:v>
                </c:pt>
                <c:pt idx="2240">
                  <c:v>1125.72</c:v>
                </c:pt>
                <c:pt idx="2241">
                  <c:v>1135.8699999999999</c:v>
                </c:pt>
                <c:pt idx="2242">
                  <c:v>1139.32</c:v>
                </c:pt>
                <c:pt idx="2243">
                  <c:v>1144.48</c:v>
                </c:pt>
                <c:pt idx="2244">
                  <c:v>1152.6099999999999</c:v>
                </c:pt>
                <c:pt idx="2245">
                  <c:v>1163.55</c:v>
                </c:pt>
                <c:pt idx="2246">
                  <c:v>1188.21</c:v>
                </c:pt>
                <c:pt idx="2247">
                  <c:v>1182.99</c:v>
                </c:pt>
                <c:pt idx="2248">
                  <c:v>1186.8699999999999</c:v>
                </c:pt>
                <c:pt idx="2249">
                  <c:v>1192.33</c:v>
                </c:pt>
                <c:pt idx="2250">
                  <c:v>1163.6300000000001</c:v>
                </c:pt>
                <c:pt idx="2251">
                  <c:v>1175.28</c:v>
                </c:pt>
                <c:pt idx="2252">
                  <c:v>1171.25</c:v>
                </c:pt>
                <c:pt idx="2253">
                  <c:v>1150.1400000000001</c:v>
                </c:pt>
                <c:pt idx="2254">
                  <c:v>1176.74</c:v>
                </c:pt>
                <c:pt idx="2255">
                  <c:v>1187.7</c:v>
                </c:pt>
                <c:pt idx="2256">
                  <c:v>1181.3800000000001</c:v>
                </c:pt>
                <c:pt idx="2257">
                  <c:v>1183.49</c:v>
                </c:pt>
                <c:pt idx="2258">
                  <c:v>1165.02</c:v>
                </c:pt>
                <c:pt idx="2259">
                  <c:v>1166.46</c:v>
                </c:pt>
                <c:pt idx="2260">
                  <c:v>1141.2</c:v>
                </c:pt>
                <c:pt idx="2261">
                  <c:v>1162.83</c:v>
                </c:pt>
                <c:pt idx="2262">
                  <c:v>1161.94</c:v>
                </c:pt>
                <c:pt idx="2263">
                  <c:v>1179.98</c:v>
                </c:pt>
                <c:pt idx="2264">
                  <c:v>1188.03</c:v>
                </c:pt>
                <c:pt idx="2265">
                  <c:v>1202.8399999999999</c:v>
                </c:pt>
                <c:pt idx="2266">
                  <c:v>1203.57</c:v>
                </c:pt>
                <c:pt idx="2267">
                  <c:v>1228.54</c:v>
                </c:pt>
                <c:pt idx="2268">
                  <c:v>1226.27</c:v>
                </c:pt>
                <c:pt idx="2269">
                  <c:v>1225.49</c:v>
                </c:pt>
                <c:pt idx="2270">
                  <c:v>1241.81</c:v>
                </c:pt>
                <c:pt idx="2271">
                  <c:v>1231.93</c:v>
                </c:pt>
                <c:pt idx="2272">
                  <c:v>1229.23</c:v>
                </c:pt>
                <c:pt idx="2273">
                  <c:v>1228.0999999999999</c:v>
                </c:pt>
                <c:pt idx="2274">
                  <c:v>1244.78</c:v>
                </c:pt>
                <c:pt idx="2275">
                  <c:v>1272.3399999999999</c:v>
                </c:pt>
                <c:pt idx="2276">
                  <c:v>1269.73</c:v>
                </c:pt>
                <c:pt idx="2277">
                  <c:v>1275.0899999999999</c:v>
                </c:pt>
                <c:pt idx="2278">
                  <c:v>1263.8800000000001</c:v>
                </c:pt>
                <c:pt idx="2279">
                  <c:v>1239.51</c:v>
                </c:pt>
                <c:pt idx="2280">
                  <c:v>1234.4000000000001</c:v>
                </c:pt>
                <c:pt idx="2281">
                  <c:v>1212.19</c:v>
                </c:pt>
                <c:pt idx="2282">
                  <c:v>1243.26</c:v>
                </c:pt>
                <c:pt idx="2283">
                  <c:v>1252</c:v>
                </c:pt>
                <c:pt idx="2284">
                  <c:v>1256.6199999999999</c:v>
                </c:pt>
                <c:pt idx="2285">
                  <c:v>1235.1600000000001</c:v>
                </c:pt>
                <c:pt idx="2286">
                  <c:v>1225.19</c:v>
                </c:pt>
                <c:pt idx="2287">
                  <c:v>1233.98</c:v>
                </c:pt>
                <c:pt idx="2288">
                  <c:v>1252.31</c:v>
                </c:pt>
                <c:pt idx="2289">
                  <c:v>1243.17</c:v>
                </c:pt>
                <c:pt idx="2290">
                  <c:v>1265.3699999999999</c:v>
                </c:pt>
                <c:pt idx="2291">
                  <c:v>1279.6400000000001</c:v>
                </c:pt>
                <c:pt idx="2292">
                  <c:v>1273</c:v>
                </c:pt>
                <c:pt idx="2293">
                  <c:v>1261.99</c:v>
                </c:pt>
                <c:pt idx="2294">
                  <c:v>1272.07</c:v>
                </c:pt>
                <c:pt idx="2295">
                  <c:v>1248.49</c:v>
                </c:pt>
                <c:pt idx="2296">
                  <c:v>1239.4000000000001</c:v>
                </c:pt>
                <c:pt idx="2297">
                  <c:v>1243.77</c:v>
                </c:pt>
                <c:pt idx="2298">
                  <c:v>1216.1400000000001</c:v>
                </c:pt>
                <c:pt idx="2299">
                  <c:v>1223.55</c:v>
                </c:pt>
                <c:pt idx="2300">
                  <c:v>1254.04</c:v>
                </c:pt>
                <c:pt idx="2301">
                  <c:v>1230.1300000000001</c:v>
                </c:pt>
                <c:pt idx="2302">
                  <c:v>1241.8699999999999</c:v>
                </c:pt>
                <c:pt idx="2303">
                  <c:v>1224.03</c:v>
                </c:pt>
                <c:pt idx="2304">
                  <c:v>1237.28</c:v>
                </c:pt>
                <c:pt idx="2305">
                  <c:v>1239.22</c:v>
                </c:pt>
                <c:pt idx="2306">
                  <c:v>1272.1400000000001</c:v>
                </c:pt>
                <c:pt idx="2307">
                  <c:v>1271.18</c:v>
                </c:pt>
                <c:pt idx="2308">
                  <c:v>1253.4100000000001</c:v>
                </c:pt>
                <c:pt idx="2309">
                  <c:v>1245.02</c:v>
                </c:pt>
                <c:pt idx="2310">
                  <c:v>1238.33</c:v>
                </c:pt>
                <c:pt idx="2311">
                  <c:v>1236.1600000000001</c:v>
                </c:pt>
                <c:pt idx="2312">
                  <c:v>1225.5</c:v>
                </c:pt>
                <c:pt idx="2313">
                  <c:v>1227.7</c:v>
                </c:pt>
                <c:pt idx="2314">
                  <c:v>1246.6400000000001</c:v>
                </c:pt>
                <c:pt idx="2315">
                  <c:v>1275.47</c:v>
                </c:pt>
                <c:pt idx="2316">
                  <c:v>1282.73</c:v>
                </c:pt>
                <c:pt idx="2317">
                  <c:v>1279.8399999999999</c:v>
                </c:pt>
                <c:pt idx="2318">
                  <c:v>1286.8399999999999</c:v>
                </c:pt>
                <c:pt idx="2319">
                  <c:v>1297.68</c:v>
                </c:pt>
                <c:pt idx="2320">
                  <c:v>1294.5899999999999</c:v>
                </c:pt>
                <c:pt idx="2321">
                  <c:v>1307.26</c:v>
                </c:pt>
                <c:pt idx="2322">
                  <c:v>1306.3800000000001</c:v>
                </c:pt>
                <c:pt idx="2323">
                  <c:v>1297.82</c:v>
                </c:pt>
                <c:pt idx="2324">
                  <c:v>1316.55</c:v>
                </c:pt>
                <c:pt idx="2325">
                  <c:v>1299.29</c:v>
                </c:pt>
                <c:pt idx="2326">
                  <c:v>1297.01</c:v>
                </c:pt>
                <c:pt idx="2327">
                  <c:v>1262.1400000000001</c:v>
                </c:pt>
                <c:pt idx="2328">
                  <c:v>1268.5899999999999</c:v>
                </c:pt>
                <c:pt idx="2329">
                  <c:v>1289.99</c:v>
                </c:pt>
                <c:pt idx="2330">
                  <c:v>1282.8</c:v>
                </c:pt>
                <c:pt idx="2331">
                  <c:v>1310.17</c:v>
                </c:pt>
                <c:pt idx="2332">
                  <c:v>1300.75</c:v>
                </c:pt>
                <c:pt idx="2333">
                  <c:v>1286.3699999999999</c:v>
                </c:pt>
                <c:pt idx="2334">
                  <c:v>1293.72</c:v>
                </c:pt>
                <c:pt idx="2335">
                  <c:v>1321.12</c:v>
                </c:pt>
                <c:pt idx="2336">
                  <c:v>1317.89</c:v>
                </c:pt>
                <c:pt idx="2337">
                  <c:v>1326.89</c:v>
                </c:pt>
                <c:pt idx="2338">
                  <c:v>1343.98</c:v>
                </c:pt>
                <c:pt idx="2339">
                  <c:v>1348.35</c:v>
                </c:pt>
                <c:pt idx="2340">
                  <c:v>1358.64</c:v>
                </c:pt>
                <c:pt idx="2341">
                  <c:v>1349.82</c:v>
                </c:pt>
                <c:pt idx="2342">
                  <c:v>1328.44</c:v>
                </c:pt>
                <c:pt idx="2343">
                  <c:v>1322.86</c:v>
                </c:pt>
                <c:pt idx="2344">
                  <c:v>1319</c:v>
                </c:pt>
                <c:pt idx="2345">
                  <c:v>1289.48</c:v>
                </c:pt>
                <c:pt idx="2346">
                  <c:v>1306.17</c:v>
                </c:pt>
                <c:pt idx="2347">
                  <c:v>1336.12</c:v>
                </c:pt>
                <c:pt idx="2348">
                  <c:v>1358.82</c:v>
                </c:pt>
                <c:pt idx="2349">
                  <c:v>1356.85</c:v>
                </c:pt>
                <c:pt idx="2350">
                  <c:v>1360.04</c:v>
                </c:pt>
                <c:pt idx="2351">
                  <c:v>1362.8</c:v>
                </c:pt>
                <c:pt idx="2352">
                  <c:v>1350.91</c:v>
                </c:pt>
                <c:pt idx="2353">
                  <c:v>1342.83</c:v>
                </c:pt>
                <c:pt idx="2354">
                  <c:v>1335.18</c:v>
                </c:pt>
                <c:pt idx="2355">
                  <c:v>1354.63</c:v>
                </c:pt>
                <c:pt idx="2356">
                  <c:v>1332</c:v>
                </c:pt>
                <c:pt idx="2357">
                  <c:v>1347.31</c:v>
                </c:pt>
                <c:pt idx="2358">
                  <c:v>1332.05</c:v>
                </c:pt>
                <c:pt idx="2359">
                  <c:v>1345</c:v>
                </c:pt>
                <c:pt idx="2360">
                  <c:v>1340.3</c:v>
                </c:pt>
                <c:pt idx="2361">
                  <c:v>1355.61</c:v>
                </c:pt>
                <c:pt idx="2362">
                  <c:v>1364</c:v>
                </c:pt>
                <c:pt idx="2363">
                  <c:v>1367.56</c:v>
                </c:pt>
                <c:pt idx="2364">
                  <c:v>1337.8</c:v>
                </c:pt>
                <c:pt idx="2365">
                  <c:v>1339.49</c:v>
                </c:pt>
                <c:pt idx="2366">
                  <c:v>1333.32</c:v>
                </c:pt>
                <c:pt idx="2367">
                  <c:v>1344.23</c:v>
                </c:pt>
                <c:pt idx="2368">
                  <c:v>1338.83</c:v>
                </c:pt>
                <c:pt idx="2369">
                  <c:v>1330.29</c:v>
                </c:pt>
                <c:pt idx="2370">
                  <c:v>1306.6500000000001</c:v>
                </c:pt>
                <c:pt idx="2371">
                  <c:v>1284.4000000000001</c:v>
                </c:pt>
                <c:pt idx="2372">
                  <c:v>1304.76</c:v>
                </c:pt>
                <c:pt idx="2373">
                  <c:v>1281.4100000000001</c:v>
                </c:pt>
                <c:pt idx="2374">
                  <c:v>1301.8399999999999</c:v>
                </c:pt>
                <c:pt idx="2375">
                  <c:v>1294.26</c:v>
                </c:pt>
                <c:pt idx="2376">
                  <c:v>1294.81</c:v>
                </c:pt>
                <c:pt idx="2377">
                  <c:v>1299.54</c:v>
                </c:pt>
                <c:pt idx="2378">
                  <c:v>1327.75</c:v>
                </c:pt>
                <c:pt idx="2379">
                  <c:v>1334.52</c:v>
                </c:pt>
                <c:pt idx="2380">
                  <c:v>1317.33</c:v>
                </c:pt>
                <c:pt idx="2381">
                  <c:v>1318.64</c:v>
                </c:pt>
                <c:pt idx="2382">
                  <c:v>1302.82</c:v>
                </c:pt>
                <c:pt idx="2383">
                  <c:v>1293.6400000000001</c:v>
                </c:pt>
                <c:pt idx="2384">
                  <c:v>1294</c:v>
                </c:pt>
                <c:pt idx="2385">
                  <c:v>1301.1600000000001</c:v>
                </c:pt>
                <c:pt idx="2386">
                  <c:v>1330.41</c:v>
                </c:pt>
                <c:pt idx="2387">
                  <c:v>1339.9</c:v>
                </c:pt>
                <c:pt idx="2388">
                  <c:v>1342.84</c:v>
                </c:pt>
                <c:pt idx="2389">
                  <c:v>1349</c:v>
                </c:pt>
                <c:pt idx="2390">
                  <c:v>1335.88</c:v>
                </c:pt>
                <c:pt idx="2391">
                  <c:v>1333.06</c:v>
                </c:pt>
                <c:pt idx="2392">
                  <c:v>1315.78</c:v>
                </c:pt>
                <c:pt idx="2393">
                  <c:v>1315.31</c:v>
                </c:pt>
                <c:pt idx="2394">
                  <c:v>1331.35</c:v>
                </c:pt>
                <c:pt idx="2395">
                  <c:v>1351.45</c:v>
                </c:pt>
                <c:pt idx="2396">
                  <c:v>1372.71</c:v>
                </c:pt>
                <c:pt idx="2397">
                  <c:v>1380.96</c:v>
                </c:pt>
                <c:pt idx="2398">
                  <c:v>1391.22</c:v>
                </c:pt>
                <c:pt idx="2399">
                  <c:v>1388.12</c:v>
                </c:pt>
                <c:pt idx="2400">
                  <c:v>1395.86</c:v>
                </c:pt>
                <c:pt idx="2401">
                  <c:v>1394.42</c:v>
                </c:pt>
                <c:pt idx="2402">
                  <c:v>1403.28</c:v>
                </c:pt>
                <c:pt idx="2403">
                  <c:v>1399.1</c:v>
                </c:pt>
                <c:pt idx="2404">
                  <c:v>1393.56</c:v>
                </c:pt>
                <c:pt idx="2405">
                  <c:v>1398.17</c:v>
                </c:pt>
                <c:pt idx="2406">
                  <c:v>1409.62</c:v>
                </c:pt>
                <c:pt idx="2407">
                  <c:v>1418.78</c:v>
                </c:pt>
                <c:pt idx="2408">
                  <c:v>1407.65</c:v>
                </c:pt>
                <c:pt idx="2409">
                  <c:v>1377.1</c:v>
                </c:pt>
                <c:pt idx="2410">
                  <c:v>1379.29</c:v>
                </c:pt>
                <c:pt idx="2411">
                  <c:v>1360.97</c:v>
                </c:pt>
                <c:pt idx="2412">
                  <c:v>1356.94</c:v>
                </c:pt>
                <c:pt idx="2413">
                  <c:v>1347.76</c:v>
                </c:pt>
                <c:pt idx="2414">
                  <c:v>1362.84</c:v>
                </c:pt>
                <c:pt idx="2415">
                  <c:v>1365.4</c:v>
                </c:pt>
                <c:pt idx="2416">
                  <c:v>1341.03</c:v>
                </c:pt>
                <c:pt idx="2417">
                  <c:v>1328.72</c:v>
                </c:pt>
                <c:pt idx="2418">
                  <c:v>1328.05</c:v>
                </c:pt>
                <c:pt idx="2419">
                  <c:v>1322.18</c:v>
                </c:pt>
                <c:pt idx="2420">
                  <c:v>1305.33</c:v>
                </c:pt>
                <c:pt idx="2421">
                  <c:v>1313.71</c:v>
                </c:pt>
                <c:pt idx="2422">
                  <c:v>1300.29</c:v>
                </c:pt>
                <c:pt idx="2423">
                  <c:v>1297.8</c:v>
                </c:pt>
                <c:pt idx="2424">
                  <c:v>1281.43</c:v>
                </c:pt>
                <c:pt idx="2425">
                  <c:v>1301.93</c:v>
                </c:pt>
                <c:pt idx="2426">
                  <c:v>1298.1600000000001</c:v>
                </c:pt>
                <c:pt idx="2427">
                  <c:v>1327.68</c:v>
                </c:pt>
                <c:pt idx="2428">
                  <c:v>1330.77</c:v>
                </c:pt>
                <c:pt idx="2429">
                  <c:v>1344.16</c:v>
                </c:pt>
                <c:pt idx="2430">
                  <c:v>1332.84</c:v>
                </c:pt>
                <c:pt idx="2431">
                  <c:v>1323.59</c:v>
                </c:pt>
                <c:pt idx="2432">
                  <c:v>1336.61</c:v>
                </c:pt>
                <c:pt idx="2433">
                  <c:v>1360.22</c:v>
                </c:pt>
                <c:pt idx="2434">
                  <c:v>1363.5</c:v>
                </c:pt>
                <c:pt idx="2435">
                  <c:v>1381.79</c:v>
                </c:pt>
                <c:pt idx="2436">
                  <c:v>1362.01</c:v>
                </c:pt>
                <c:pt idx="2437">
                  <c:v>1348.27</c:v>
                </c:pt>
                <c:pt idx="2438">
                  <c:v>1324.02</c:v>
                </c:pt>
                <c:pt idx="2439">
                  <c:v>1320.41</c:v>
                </c:pt>
                <c:pt idx="2440">
                  <c:v>1331.07</c:v>
                </c:pt>
                <c:pt idx="2441">
                  <c:v>1319.11</c:v>
                </c:pt>
                <c:pt idx="2442">
                  <c:v>1357.24</c:v>
                </c:pt>
                <c:pt idx="2443">
                  <c:v>1350.45</c:v>
                </c:pt>
                <c:pt idx="2444">
                  <c:v>1344.15</c:v>
                </c:pt>
                <c:pt idx="2445">
                  <c:v>1347.66</c:v>
                </c:pt>
                <c:pt idx="2446">
                  <c:v>1351.66</c:v>
                </c:pt>
                <c:pt idx="2447">
                  <c:v>1344.13</c:v>
                </c:pt>
                <c:pt idx="2448">
                  <c:v>1336.29</c:v>
                </c:pt>
                <c:pt idx="2449">
                  <c:v>1317.97</c:v>
                </c:pt>
                <c:pt idx="2450">
                  <c:v>1318.48</c:v>
                </c:pt>
                <c:pt idx="2451">
                  <c:v>1335.42</c:v>
                </c:pt>
                <c:pt idx="2452">
                  <c:v>1335.53</c:v>
                </c:pt>
                <c:pt idx="2453">
                  <c:v>1307.58</c:v>
                </c:pt>
                <c:pt idx="2454">
                  <c:v>1310.51</c:v>
                </c:pt>
                <c:pt idx="2455">
                  <c:v>1280.4100000000001</c:v>
                </c:pt>
                <c:pt idx="2456">
                  <c:v>1277.3599999999999</c:v>
                </c:pt>
                <c:pt idx="2457">
                  <c:v>1283.31</c:v>
                </c:pt>
                <c:pt idx="2458">
                  <c:v>1282.2</c:v>
                </c:pt>
                <c:pt idx="2459">
                  <c:v>1268.3699999999999</c:v>
                </c:pt>
                <c:pt idx="2460">
                  <c:v>1282.71</c:v>
                </c:pt>
                <c:pt idx="2461">
                  <c:v>1282.81</c:v>
                </c:pt>
                <c:pt idx="2462">
                  <c:v>1304.5999999999999</c:v>
                </c:pt>
                <c:pt idx="2463">
                  <c:v>1301.3499999999999</c:v>
                </c:pt>
                <c:pt idx="2464">
                  <c:v>1325.4</c:v>
                </c:pt>
                <c:pt idx="2465">
                  <c:v>1317.64</c:v>
                </c:pt>
                <c:pt idx="2466">
                  <c:v>1336.02</c:v>
                </c:pt>
                <c:pt idx="2467">
                  <c:v>1335.21</c:v>
                </c:pt>
                <c:pt idx="2468">
                  <c:v>1313.04</c:v>
                </c:pt>
                <c:pt idx="2469">
                  <c:v>1285.55</c:v>
                </c:pt>
                <c:pt idx="2470">
                  <c:v>1283.42</c:v>
                </c:pt>
                <c:pt idx="2471">
                  <c:v>1247.4100000000001</c:v>
                </c:pt>
                <c:pt idx="2472">
                  <c:v>1254.1300000000001</c:v>
                </c:pt>
                <c:pt idx="2473">
                  <c:v>1261.32</c:v>
                </c:pt>
                <c:pt idx="2474">
                  <c:v>1289.43</c:v>
                </c:pt>
                <c:pt idx="2475">
                  <c:v>1283.6099999999999</c:v>
                </c:pt>
                <c:pt idx="2476">
                  <c:v>1301.6500000000001</c:v>
                </c:pt>
                <c:pt idx="2477">
                  <c:v>1293.6300000000001</c:v>
                </c:pt>
                <c:pt idx="2478">
                  <c:v>1281.9100000000001</c:v>
                </c:pt>
                <c:pt idx="2479">
                  <c:v>1296.71</c:v>
                </c:pt>
                <c:pt idx="2480">
                  <c:v>1342.44</c:v>
                </c:pt>
                <c:pt idx="2481">
                  <c:v>1362.93</c:v>
                </c:pt>
                <c:pt idx="2482">
                  <c:v>1354.12</c:v>
                </c:pt>
                <c:pt idx="2483">
                  <c:v>1347.74</c:v>
                </c:pt>
                <c:pt idx="2484">
                  <c:v>1354.93</c:v>
                </c:pt>
                <c:pt idx="2485">
                  <c:v>1362.64</c:v>
                </c:pt>
                <c:pt idx="2486">
                  <c:v>1370.23</c:v>
                </c:pt>
                <c:pt idx="2487">
                  <c:v>1377.01</c:v>
                </c:pt>
                <c:pt idx="2488">
                  <c:v>1365.28</c:v>
                </c:pt>
                <c:pt idx="2489">
                  <c:v>1373.46</c:v>
                </c:pt>
                <c:pt idx="2490">
                  <c:v>1381.46</c:v>
                </c:pt>
                <c:pt idx="2491">
                  <c:v>1396.06</c:v>
                </c:pt>
                <c:pt idx="2492">
                  <c:v>1394.39</c:v>
                </c:pt>
                <c:pt idx="2493">
                  <c:v>1420.07</c:v>
                </c:pt>
                <c:pt idx="2494">
                  <c:v>1410.71</c:v>
                </c:pt>
                <c:pt idx="2495">
                  <c:v>1424.94</c:v>
                </c:pt>
                <c:pt idx="2496">
                  <c:v>1422</c:v>
                </c:pt>
                <c:pt idx="2497">
                  <c:v>1420.94</c:v>
                </c:pt>
                <c:pt idx="2498">
                  <c:v>1404.64</c:v>
                </c:pt>
                <c:pt idx="2499">
                  <c:v>1417.08</c:v>
                </c:pt>
                <c:pt idx="2500">
                  <c:v>1416.62</c:v>
                </c:pt>
                <c:pt idx="2501">
                  <c:v>1407.83</c:v>
                </c:pt>
                <c:pt idx="2502">
                  <c:v>1388.91</c:v>
                </c:pt>
                <c:pt idx="2503">
                  <c:v>1397.72</c:v>
                </c:pt>
                <c:pt idx="2504">
                  <c:v>1409.04</c:v>
                </c:pt>
                <c:pt idx="2505">
                  <c:v>1433.3</c:v>
                </c:pt>
                <c:pt idx="2506">
                  <c:v>1423.33</c:v>
                </c:pt>
                <c:pt idx="2507">
                  <c:v>1409.17</c:v>
                </c:pt>
                <c:pt idx="2508">
                  <c:v>1403.88</c:v>
                </c:pt>
                <c:pt idx="2509">
                  <c:v>1408.11</c:v>
                </c:pt>
                <c:pt idx="2510">
                  <c:v>1417.04</c:v>
                </c:pt>
                <c:pt idx="2511">
                  <c:v>1415.22</c:v>
                </c:pt>
                <c:pt idx="2512">
                  <c:v>1403.17</c:v>
                </c:pt>
                <c:pt idx="2513">
                  <c:v>1413.32</c:v>
                </c:pt>
                <c:pt idx="2514">
                  <c:v>1418.78</c:v>
                </c:pt>
                <c:pt idx="2515">
                  <c:v>1421.03</c:v>
                </c:pt>
                <c:pt idx="2516">
                  <c:v>1418.09</c:v>
                </c:pt>
                <c:pt idx="2517">
                  <c:v>1433.43</c:v>
                </c:pt>
                <c:pt idx="2518">
                  <c:v>1436.13</c:v>
                </c:pt>
                <c:pt idx="2519">
                  <c:v>1458.34</c:v>
                </c:pt>
                <c:pt idx="2520">
                  <c:v>1457.1</c:v>
                </c:pt>
                <c:pt idx="2521">
                  <c:v>1457.66</c:v>
                </c:pt>
                <c:pt idx="2522">
                  <c:v>1463.46</c:v>
                </c:pt>
                <c:pt idx="2523">
                  <c:v>1464.47</c:v>
                </c:pt>
                <c:pt idx="2524">
                  <c:v>1469.25</c:v>
                </c:pt>
                <c:pt idx="2525">
                  <c:v>1455.22</c:v>
                </c:pt>
                <c:pt idx="2526">
                  <c:v>1399.42</c:v>
                </c:pt>
                <c:pt idx="2527">
                  <c:v>1402.11</c:v>
                </c:pt>
                <c:pt idx="2528">
                  <c:v>1403.45</c:v>
                </c:pt>
                <c:pt idx="2529">
                  <c:v>1441.47</c:v>
                </c:pt>
                <c:pt idx="2530">
                  <c:v>1457.6</c:v>
                </c:pt>
                <c:pt idx="2531">
                  <c:v>1438.56</c:v>
                </c:pt>
                <c:pt idx="2532">
                  <c:v>1432.25</c:v>
                </c:pt>
                <c:pt idx="2533">
                  <c:v>1449.68</c:v>
                </c:pt>
                <c:pt idx="2534">
                  <c:v>1465.15</c:v>
                </c:pt>
                <c:pt idx="2535">
                  <c:v>1455.14</c:v>
                </c:pt>
                <c:pt idx="2536">
                  <c:v>1455.9</c:v>
                </c:pt>
                <c:pt idx="2537">
                  <c:v>1445.57</c:v>
                </c:pt>
                <c:pt idx="2538">
                  <c:v>1441.36</c:v>
                </c:pt>
                <c:pt idx="2539">
                  <c:v>1401.53</c:v>
                </c:pt>
                <c:pt idx="2540">
                  <c:v>1410.03</c:v>
                </c:pt>
                <c:pt idx="2541">
                  <c:v>1404.09</c:v>
                </c:pt>
                <c:pt idx="2542">
                  <c:v>1398.56</c:v>
                </c:pt>
                <c:pt idx="2543">
                  <c:v>1360.16</c:v>
                </c:pt>
                <c:pt idx="2544">
                  <c:v>1394.46</c:v>
                </c:pt>
                <c:pt idx="2545">
                  <c:v>1409.28</c:v>
                </c:pt>
                <c:pt idx="2546">
                  <c:v>1409.12</c:v>
                </c:pt>
                <c:pt idx="2547">
                  <c:v>1424.97</c:v>
                </c:pt>
                <c:pt idx="2548">
                  <c:v>1424.37</c:v>
                </c:pt>
                <c:pt idx="2549">
                  <c:v>1424.24</c:v>
                </c:pt>
                <c:pt idx="2550">
                  <c:v>1441.72</c:v>
                </c:pt>
                <c:pt idx="2551">
                  <c:v>1411.7</c:v>
                </c:pt>
                <c:pt idx="2552">
                  <c:v>1416.83</c:v>
                </c:pt>
                <c:pt idx="2553">
                  <c:v>1387.12</c:v>
                </c:pt>
                <c:pt idx="2554">
                  <c:v>1389.94</c:v>
                </c:pt>
                <c:pt idx="2555">
                  <c:v>1402.05</c:v>
                </c:pt>
                <c:pt idx="2556">
                  <c:v>1387.67</c:v>
                </c:pt>
                <c:pt idx="2557">
                  <c:v>1388.26</c:v>
                </c:pt>
                <c:pt idx="2558">
                  <c:v>1346.09</c:v>
                </c:pt>
                <c:pt idx="2559">
                  <c:v>1352.17</c:v>
                </c:pt>
                <c:pt idx="2560">
                  <c:v>1360.69</c:v>
                </c:pt>
                <c:pt idx="2561">
                  <c:v>1353.43</c:v>
                </c:pt>
                <c:pt idx="2562">
                  <c:v>1333.36</c:v>
                </c:pt>
                <c:pt idx="2563">
                  <c:v>1348.05</c:v>
                </c:pt>
                <c:pt idx="2564">
                  <c:v>1366.42</c:v>
                </c:pt>
                <c:pt idx="2565">
                  <c:v>1379.19</c:v>
                </c:pt>
                <c:pt idx="2566">
                  <c:v>1381.76</c:v>
                </c:pt>
                <c:pt idx="2567">
                  <c:v>1409.17</c:v>
                </c:pt>
                <c:pt idx="2568">
                  <c:v>1391.28</c:v>
                </c:pt>
                <c:pt idx="2569">
                  <c:v>1355.62</c:v>
                </c:pt>
                <c:pt idx="2570">
                  <c:v>1366.7</c:v>
                </c:pt>
                <c:pt idx="2571">
                  <c:v>1401.69</c:v>
                </c:pt>
                <c:pt idx="2572">
                  <c:v>1395.07</c:v>
                </c:pt>
                <c:pt idx="2573">
                  <c:v>1383.62</c:v>
                </c:pt>
                <c:pt idx="2574">
                  <c:v>1359.15</c:v>
                </c:pt>
                <c:pt idx="2575">
                  <c:v>1392.15</c:v>
                </c:pt>
                <c:pt idx="2576">
                  <c:v>1458.47</c:v>
                </c:pt>
                <c:pt idx="2577">
                  <c:v>1464.47</c:v>
                </c:pt>
                <c:pt idx="2578">
                  <c:v>1456.63</c:v>
                </c:pt>
                <c:pt idx="2579">
                  <c:v>1493.87</c:v>
                </c:pt>
                <c:pt idx="2580">
                  <c:v>1500.64</c:v>
                </c:pt>
                <c:pt idx="2581">
                  <c:v>1527.35</c:v>
                </c:pt>
                <c:pt idx="2582">
                  <c:v>1527.46</c:v>
                </c:pt>
                <c:pt idx="2583">
                  <c:v>1523.86</c:v>
                </c:pt>
                <c:pt idx="2584">
                  <c:v>1507.73</c:v>
                </c:pt>
                <c:pt idx="2585">
                  <c:v>1508.52</c:v>
                </c:pt>
                <c:pt idx="2586">
                  <c:v>1487.92</c:v>
                </c:pt>
                <c:pt idx="2587">
                  <c:v>1498.58</c:v>
                </c:pt>
                <c:pt idx="2588">
                  <c:v>1505.97</c:v>
                </c:pt>
                <c:pt idx="2589">
                  <c:v>1494.73</c:v>
                </c:pt>
                <c:pt idx="2590">
                  <c:v>1487.37</c:v>
                </c:pt>
                <c:pt idx="2591">
                  <c:v>1501.34</c:v>
                </c:pt>
                <c:pt idx="2592">
                  <c:v>1516.35</c:v>
                </c:pt>
                <c:pt idx="2593">
                  <c:v>1504.46</c:v>
                </c:pt>
                <c:pt idx="2594">
                  <c:v>1500.59</c:v>
                </c:pt>
                <c:pt idx="2595">
                  <c:v>1467.17</c:v>
                </c:pt>
                <c:pt idx="2596">
                  <c:v>1440.51</c:v>
                </c:pt>
                <c:pt idx="2597">
                  <c:v>1356.56</c:v>
                </c:pt>
                <c:pt idx="2598">
                  <c:v>1401.44</c:v>
                </c:pt>
                <c:pt idx="2599">
                  <c:v>1441.61</c:v>
                </c:pt>
                <c:pt idx="2600">
                  <c:v>1427.47</c:v>
                </c:pt>
                <c:pt idx="2601">
                  <c:v>1434.54</c:v>
                </c:pt>
                <c:pt idx="2602">
                  <c:v>1429.86</c:v>
                </c:pt>
                <c:pt idx="2603">
                  <c:v>1477.44</c:v>
                </c:pt>
                <c:pt idx="2604">
                  <c:v>1460.99</c:v>
                </c:pt>
                <c:pt idx="2605">
                  <c:v>1464.92</c:v>
                </c:pt>
                <c:pt idx="2606">
                  <c:v>1452.43</c:v>
                </c:pt>
                <c:pt idx="2607">
                  <c:v>1468.25</c:v>
                </c:pt>
                <c:pt idx="2608">
                  <c:v>1446.29</c:v>
                </c:pt>
                <c:pt idx="2609">
                  <c:v>1415.1</c:v>
                </c:pt>
                <c:pt idx="2610">
                  <c:v>1409.57</c:v>
                </c:pt>
                <c:pt idx="2611">
                  <c:v>1432.63</c:v>
                </c:pt>
                <c:pt idx="2612">
                  <c:v>1424.17</c:v>
                </c:pt>
                <c:pt idx="2613">
                  <c:v>1412.14</c:v>
                </c:pt>
                <c:pt idx="2614">
                  <c:v>1383.05</c:v>
                </c:pt>
                <c:pt idx="2615">
                  <c:v>1407.81</c:v>
                </c:pt>
                <c:pt idx="2616">
                  <c:v>1420.96</c:v>
                </c:pt>
                <c:pt idx="2617">
                  <c:v>1452.36</c:v>
                </c:pt>
                <c:pt idx="2618">
                  <c:v>1466.04</c:v>
                </c:pt>
                <c:pt idx="2619">
                  <c:v>1447.8</c:v>
                </c:pt>
                <c:pt idx="2620">
                  <c:v>1437.21</c:v>
                </c:pt>
                <c:pt idx="2621">
                  <c:v>1406.95</c:v>
                </c:pt>
                <c:pt idx="2622">
                  <c:v>1400.72</c:v>
                </c:pt>
                <c:pt idx="2623">
                  <c:v>1373.86</c:v>
                </c:pt>
                <c:pt idx="2624">
                  <c:v>1399.05</c:v>
                </c:pt>
                <c:pt idx="2625">
                  <c:v>1381.52</c:v>
                </c:pt>
                <c:pt idx="2626">
                  <c:v>1378.02</c:v>
                </c:pt>
                <c:pt idx="2627">
                  <c:v>1422.45</c:v>
                </c:pt>
                <c:pt idx="2628">
                  <c:v>1420.6</c:v>
                </c:pt>
                <c:pt idx="2629">
                  <c:v>1448.81</c:v>
                </c:pt>
                <c:pt idx="2630">
                  <c:v>1477.26</c:v>
                </c:pt>
                <c:pt idx="2631">
                  <c:v>1467.63</c:v>
                </c:pt>
                <c:pt idx="2632">
                  <c:v>1457.84</c:v>
                </c:pt>
                <c:pt idx="2633">
                  <c:v>1471.36</c:v>
                </c:pt>
                <c:pt idx="2634">
                  <c:v>1461.67</c:v>
                </c:pt>
                <c:pt idx="2635">
                  <c:v>1456.95</c:v>
                </c:pt>
                <c:pt idx="2636">
                  <c:v>1446</c:v>
                </c:pt>
                <c:pt idx="2637">
                  <c:v>1469.44</c:v>
                </c:pt>
                <c:pt idx="2638">
                  <c:v>1470.54</c:v>
                </c:pt>
                <c:pt idx="2639">
                  <c:v>1478.73</c:v>
                </c:pt>
                <c:pt idx="2640">
                  <c:v>1464.46</c:v>
                </c:pt>
                <c:pt idx="2641">
                  <c:v>1486</c:v>
                </c:pt>
                <c:pt idx="2642">
                  <c:v>1475.95</c:v>
                </c:pt>
                <c:pt idx="2643">
                  <c:v>1479.13</c:v>
                </c:pt>
                <c:pt idx="2644">
                  <c:v>1452.18</c:v>
                </c:pt>
                <c:pt idx="2645">
                  <c:v>1441.48</c:v>
                </c:pt>
                <c:pt idx="2646">
                  <c:v>1455.31</c:v>
                </c:pt>
                <c:pt idx="2647">
                  <c:v>1450.55</c:v>
                </c:pt>
                <c:pt idx="2648">
                  <c:v>1454.82</c:v>
                </c:pt>
                <c:pt idx="2649">
                  <c:v>1442.39</c:v>
                </c:pt>
                <c:pt idx="2650">
                  <c:v>1454.6</c:v>
                </c:pt>
                <c:pt idx="2651">
                  <c:v>1469.54</c:v>
                </c:pt>
                <c:pt idx="2652">
                  <c:v>1446.23</c:v>
                </c:pt>
                <c:pt idx="2653">
                  <c:v>1456.67</c:v>
                </c:pt>
                <c:pt idx="2654">
                  <c:v>1478.9</c:v>
                </c:pt>
                <c:pt idx="2655">
                  <c:v>1475.62</c:v>
                </c:pt>
                <c:pt idx="2656">
                  <c:v>1480.88</c:v>
                </c:pt>
                <c:pt idx="2657">
                  <c:v>1492.92</c:v>
                </c:pt>
                <c:pt idx="2658">
                  <c:v>1495.84</c:v>
                </c:pt>
                <c:pt idx="2659">
                  <c:v>1509.98</c:v>
                </c:pt>
                <c:pt idx="2660">
                  <c:v>1510.49</c:v>
                </c:pt>
                <c:pt idx="2661">
                  <c:v>1493.74</c:v>
                </c:pt>
                <c:pt idx="2662">
                  <c:v>1481.96</c:v>
                </c:pt>
                <c:pt idx="2663">
                  <c:v>1495.57</c:v>
                </c:pt>
                <c:pt idx="2664">
                  <c:v>1480.19</c:v>
                </c:pt>
                <c:pt idx="2665">
                  <c:v>1464.29</c:v>
                </c:pt>
                <c:pt idx="2666">
                  <c:v>1474.47</c:v>
                </c:pt>
                <c:pt idx="2667">
                  <c:v>1452.42</c:v>
                </c:pt>
                <c:pt idx="2668">
                  <c:v>1449.62</c:v>
                </c:pt>
                <c:pt idx="2669">
                  <c:v>1419.89</c:v>
                </c:pt>
                <c:pt idx="2670">
                  <c:v>1430.83</c:v>
                </c:pt>
                <c:pt idx="2671">
                  <c:v>1438.1</c:v>
                </c:pt>
                <c:pt idx="2672">
                  <c:v>1438.7</c:v>
                </c:pt>
                <c:pt idx="2673">
                  <c:v>1452.56</c:v>
                </c:pt>
                <c:pt idx="2674">
                  <c:v>1462.93</c:v>
                </c:pt>
                <c:pt idx="2675">
                  <c:v>1479.32</c:v>
                </c:pt>
                <c:pt idx="2676">
                  <c:v>1482.8</c:v>
                </c:pt>
                <c:pt idx="2677">
                  <c:v>1472.87</c:v>
                </c:pt>
                <c:pt idx="2678">
                  <c:v>1460.25</c:v>
                </c:pt>
                <c:pt idx="2679">
                  <c:v>1471.84</c:v>
                </c:pt>
                <c:pt idx="2680">
                  <c:v>1491.56</c:v>
                </c:pt>
                <c:pt idx="2681">
                  <c:v>1484.43</c:v>
                </c:pt>
                <c:pt idx="2682">
                  <c:v>1479.85</c:v>
                </c:pt>
                <c:pt idx="2683">
                  <c:v>1496.07</c:v>
                </c:pt>
                <c:pt idx="2684">
                  <c:v>1491.72</c:v>
                </c:pt>
                <c:pt idx="2685">
                  <c:v>1499.48</c:v>
                </c:pt>
                <c:pt idx="2686">
                  <c:v>1498.13</c:v>
                </c:pt>
                <c:pt idx="2687">
                  <c:v>1505.97</c:v>
                </c:pt>
                <c:pt idx="2688">
                  <c:v>1508.31</c:v>
                </c:pt>
                <c:pt idx="2689">
                  <c:v>1506.45</c:v>
                </c:pt>
                <c:pt idx="2690">
                  <c:v>1514.09</c:v>
                </c:pt>
                <c:pt idx="2691">
                  <c:v>1509.84</c:v>
                </c:pt>
                <c:pt idx="2692">
                  <c:v>1502.59</c:v>
                </c:pt>
                <c:pt idx="2693">
                  <c:v>1517.68</c:v>
                </c:pt>
                <c:pt idx="2694">
                  <c:v>1520.77</c:v>
                </c:pt>
                <c:pt idx="2695">
                  <c:v>1507.08</c:v>
                </c:pt>
                <c:pt idx="2696">
                  <c:v>1492.25</c:v>
                </c:pt>
                <c:pt idx="2697">
                  <c:v>1502.51</c:v>
                </c:pt>
                <c:pt idx="2698">
                  <c:v>1494.5</c:v>
                </c:pt>
                <c:pt idx="2699">
                  <c:v>1489.26</c:v>
                </c:pt>
                <c:pt idx="2700">
                  <c:v>1481.99</c:v>
                </c:pt>
                <c:pt idx="2701">
                  <c:v>1484.91</c:v>
                </c:pt>
                <c:pt idx="2702">
                  <c:v>1480.87</c:v>
                </c:pt>
                <c:pt idx="2703">
                  <c:v>1465.81</c:v>
                </c:pt>
                <c:pt idx="2704">
                  <c:v>1444.51</c:v>
                </c:pt>
                <c:pt idx="2705">
                  <c:v>1459.9</c:v>
                </c:pt>
                <c:pt idx="2706">
                  <c:v>1451.34</c:v>
                </c:pt>
                <c:pt idx="2707">
                  <c:v>1449.05</c:v>
                </c:pt>
                <c:pt idx="2708">
                  <c:v>1448.72</c:v>
                </c:pt>
                <c:pt idx="2709">
                  <c:v>1439.03</c:v>
                </c:pt>
                <c:pt idx="2710">
                  <c:v>1427.21</c:v>
                </c:pt>
                <c:pt idx="2711">
                  <c:v>1426.57</c:v>
                </c:pt>
                <c:pt idx="2712">
                  <c:v>1458.29</c:v>
                </c:pt>
                <c:pt idx="2713">
                  <c:v>1436.51</c:v>
                </c:pt>
                <c:pt idx="2714">
                  <c:v>1436.23</c:v>
                </c:pt>
                <c:pt idx="2715">
                  <c:v>1426.46</c:v>
                </c:pt>
                <c:pt idx="2716">
                  <c:v>1434.32</c:v>
                </c:pt>
                <c:pt idx="2717">
                  <c:v>1436.28</c:v>
                </c:pt>
                <c:pt idx="2718">
                  <c:v>1408.99</c:v>
                </c:pt>
                <c:pt idx="2719">
                  <c:v>1402.03</c:v>
                </c:pt>
                <c:pt idx="2720">
                  <c:v>1387.02</c:v>
                </c:pt>
                <c:pt idx="2721">
                  <c:v>1364.59</c:v>
                </c:pt>
                <c:pt idx="2722">
                  <c:v>1329.78</c:v>
                </c:pt>
                <c:pt idx="2723">
                  <c:v>1374.17</c:v>
                </c:pt>
                <c:pt idx="2724">
                  <c:v>1374.62</c:v>
                </c:pt>
                <c:pt idx="2725">
                  <c:v>1349.97</c:v>
                </c:pt>
                <c:pt idx="2726">
                  <c:v>1342.13</c:v>
                </c:pt>
                <c:pt idx="2727">
                  <c:v>1388.76</c:v>
                </c:pt>
                <c:pt idx="2728">
                  <c:v>1396.93</c:v>
                </c:pt>
                <c:pt idx="2729">
                  <c:v>1395.78</c:v>
                </c:pt>
                <c:pt idx="2730">
                  <c:v>1398.13</c:v>
                </c:pt>
                <c:pt idx="2731">
                  <c:v>1364.9</c:v>
                </c:pt>
                <c:pt idx="2732">
                  <c:v>1364.44</c:v>
                </c:pt>
                <c:pt idx="2733">
                  <c:v>1379.58</c:v>
                </c:pt>
                <c:pt idx="2734">
                  <c:v>1398.66</c:v>
                </c:pt>
                <c:pt idx="2735">
                  <c:v>1429.4</c:v>
                </c:pt>
                <c:pt idx="2736">
                  <c:v>1421.22</c:v>
                </c:pt>
                <c:pt idx="2737">
                  <c:v>1428.32</c:v>
                </c:pt>
                <c:pt idx="2738">
                  <c:v>1426.69</c:v>
                </c:pt>
                <c:pt idx="2739">
                  <c:v>1432.19</c:v>
                </c:pt>
                <c:pt idx="2740">
                  <c:v>1431.87</c:v>
                </c:pt>
                <c:pt idx="2741">
                  <c:v>1409.28</c:v>
                </c:pt>
                <c:pt idx="2742">
                  <c:v>1400.14</c:v>
                </c:pt>
                <c:pt idx="2743">
                  <c:v>1365.98</c:v>
                </c:pt>
                <c:pt idx="2744">
                  <c:v>1351.26</c:v>
                </c:pt>
                <c:pt idx="2745">
                  <c:v>1382.95</c:v>
                </c:pt>
                <c:pt idx="2746">
                  <c:v>1389.81</c:v>
                </c:pt>
                <c:pt idx="2747">
                  <c:v>1372.32</c:v>
                </c:pt>
                <c:pt idx="2748">
                  <c:v>1367.72</c:v>
                </c:pt>
                <c:pt idx="2749">
                  <c:v>1342.62</c:v>
                </c:pt>
                <c:pt idx="2750">
                  <c:v>1347.35</c:v>
                </c:pt>
                <c:pt idx="2751">
                  <c:v>1322.36</c:v>
                </c:pt>
                <c:pt idx="2752">
                  <c:v>1341.77</c:v>
                </c:pt>
                <c:pt idx="2753">
                  <c:v>1348.97</c:v>
                </c:pt>
                <c:pt idx="2754">
                  <c:v>1336.09</c:v>
                </c:pt>
                <c:pt idx="2755">
                  <c:v>1341.91</c:v>
                </c:pt>
                <c:pt idx="2756">
                  <c:v>1314.95</c:v>
                </c:pt>
                <c:pt idx="2757">
                  <c:v>1315.23</c:v>
                </c:pt>
                <c:pt idx="2758">
                  <c:v>1324.97</c:v>
                </c:pt>
                <c:pt idx="2759">
                  <c:v>1376.54</c:v>
                </c:pt>
                <c:pt idx="2760">
                  <c:v>1351.46</c:v>
                </c:pt>
                <c:pt idx="2761">
                  <c:v>1343.55</c:v>
                </c:pt>
                <c:pt idx="2762">
                  <c:v>1369.89</c:v>
                </c:pt>
                <c:pt idx="2763">
                  <c:v>1380.2</c:v>
                </c:pt>
                <c:pt idx="2764">
                  <c:v>1371.18</c:v>
                </c:pt>
                <c:pt idx="2765">
                  <c:v>1359.99</c:v>
                </c:pt>
                <c:pt idx="2766">
                  <c:v>1340.93</c:v>
                </c:pt>
                <c:pt idx="2767">
                  <c:v>1312.15</c:v>
                </c:pt>
                <c:pt idx="2768">
                  <c:v>1322.74</c:v>
                </c:pt>
                <c:pt idx="2769">
                  <c:v>1305.5999999999999</c:v>
                </c:pt>
                <c:pt idx="2770">
                  <c:v>1264.74</c:v>
                </c:pt>
                <c:pt idx="2771">
                  <c:v>1274.8599999999999</c:v>
                </c:pt>
                <c:pt idx="2772">
                  <c:v>1305.97</c:v>
                </c:pt>
                <c:pt idx="2773">
                  <c:v>1315.19</c:v>
                </c:pt>
                <c:pt idx="2774">
                  <c:v>1328.92</c:v>
                </c:pt>
                <c:pt idx="2775">
                  <c:v>1334.22</c:v>
                </c:pt>
                <c:pt idx="2776">
                  <c:v>1320.28</c:v>
                </c:pt>
                <c:pt idx="2777">
                  <c:v>1283.27</c:v>
                </c:pt>
                <c:pt idx="2778">
                  <c:v>1347.56</c:v>
                </c:pt>
                <c:pt idx="2779">
                  <c:v>1333.34</c:v>
                </c:pt>
                <c:pt idx="2780">
                  <c:v>1298.3499999999999</c:v>
                </c:pt>
                <c:pt idx="2781">
                  <c:v>1295.8599999999999</c:v>
                </c:pt>
                <c:pt idx="2782">
                  <c:v>1300.8</c:v>
                </c:pt>
                <c:pt idx="2783">
                  <c:v>1313.27</c:v>
                </c:pt>
                <c:pt idx="2784">
                  <c:v>1326.82</c:v>
                </c:pt>
                <c:pt idx="2785">
                  <c:v>1318.32</c:v>
                </c:pt>
                <c:pt idx="2786">
                  <c:v>1326.65</c:v>
                </c:pt>
                <c:pt idx="2787">
                  <c:v>1329.47</c:v>
                </c:pt>
                <c:pt idx="2788">
                  <c:v>1347.97</c:v>
                </c:pt>
                <c:pt idx="2789">
                  <c:v>1342.54</c:v>
                </c:pt>
                <c:pt idx="2790">
                  <c:v>1342.9</c:v>
                </c:pt>
                <c:pt idx="2791">
                  <c:v>1360.4</c:v>
                </c:pt>
                <c:pt idx="2792">
                  <c:v>1364.3</c:v>
                </c:pt>
                <c:pt idx="2793">
                  <c:v>1357.51</c:v>
                </c:pt>
                <c:pt idx="2794">
                  <c:v>1354.95</c:v>
                </c:pt>
                <c:pt idx="2795">
                  <c:v>1364.17</c:v>
                </c:pt>
                <c:pt idx="2796">
                  <c:v>1373.73</c:v>
                </c:pt>
                <c:pt idx="2797">
                  <c:v>1366.01</c:v>
                </c:pt>
                <c:pt idx="2798">
                  <c:v>1373.47</c:v>
                </c:pt>
                <c:pt idx="2799">
                  <c:v>1349.47</c:v>
                </c:pt>
                <c:pt idx="2800">
                  <c:v>1354.31</c:v>
                </c:pt>
                <c:pt idx="2801">
                  <c:v>1352.26</c:v>
                </c:pt>
                <c:pt idx="2802">
                  <c:v>1340.89</c:v>
                </c:pt>
                <c:pt idx="2803">
                  <c:v>1332.53</c:v>
                </c:pt>
                <c:pt idx="2804">
                  <c:v>1314.76</c:v>
                </c:pt>
                <c:pt idx="2805">
                  <c:v>1330.31</c:v>
                </c:pt>
                <c:pt idx="2806">
                  <c:v>1318.8</c:v>
                </c:pt>
                <c:pt idx="2807">
                  <c:v>1315.92</c:v>
                </c:pt>
                <c:pt idx="2808">
                  <c:v>1326.61</c:v>
                </c:pt>
                <c:pt idx="2809">
                  <c:v>1301.53</c:v>
                </c:pt>
                <c:pt idx="2810">
                  <c:v>1278.94</c:v>
                </c:pt>
                <c:pt idx="2811">
                  <c:v>1255.27</c:v>
                </c:pt>
                <c:pt idx="2812">
                  <c:v>1252.82</c:v>
                </c:pt>
                <c:pt idx="2813">
                  <c:v>1245.8599999999999</c:v>
                </c:pt>
                <c:pt idx="2814">
                  <c:v>1267.6500000000001</c:v>
                </c:pt>
                <c:pt idx="2815">
                  <c:v>1257.94</c:v>
                </c:pt>
                <c:pt idx="2816">
                  <c:v>1239.94</c:v>
                </c:pt>
                <c:pt idx="2817">
                  <c:v>1241.23</c:v>
                </c:pt>
                <c:pt idx="2818">
                  <c:v>1234.18</c:v>
                </c:pt>
                <c:pt idx="2819">
                  <c:v>1241.4100000000001</c:v>
                </c:pt>
                <c:pt idx="2820">
                  <c:v>1253.8</c:v>
                </c:pt>
                <c:pt idx="2821">
                  <c:v>1261.8900000000001</c:v>
                </c:pt>
                <c:pt idx="2822">
                  <c:v>1264.74</c:v>
                </c:pt>
                <c:pt idx="2823">
                  <c:v>1233.42</c:v>
                </c:pt>
                <c:pt idx="2824">
                  <c:v>1180.1600000000001</c:v>
                </c:pt>
                <c:pt idx="2825">
                  <c:v>1197.6600000000001</c:v>
                </c:pt>
                <c:pt idx="2826">
                  <c:v>1166.71</c:v>
                </c:pt>
                <c:pt idx="2827">
                  <c:v>1173.56</c:v>
                </c:pt>
                <c:pt idx="2828">
                  <c:v>1150.53</c:v>
                </c:pt>
                <c:pt idx="2829">
                  <c:v>1170.81</c:v>
                </c:pt>
                <c:pt idx="2830">
                  <c:v>1142.6199999999999</c:v>
                </c:pt>
                <c:pt idx="2831">
                  <c:v>1122.1400000000001</c:v>
                </c:pt>
                <c:pt idx="2832">
                  <c:v>1117.58</c:v>
                </c:pt>
                <c:pt idx="2833">
                  <c:v>1139.83</c:v>
                </c:pt>
                <c:pt idx="2834">
                  <c:v>1152.69</c:v>
                </c:pt>
                <c:pt idx="2835">
                  <c:v>1182.17</c:v>
                </c:pt>
                <c:pt idx="2836">
                  <c:v>1153.29</c:v>
                </c:pt>
                <c:pt idx="2837">
                  <c:v>1147.95</c:v>
                </c:pt>
                <c:pt idx="2838">
                  <c:v>1160.33</c:v>
                </c:pt>
                <c:pt idx="2839">
                  <c:v>1145.8699999999999</c:v>
                </c:pt>
                <c:pt idx="2840">
                  <c:v>1106.46</c:v>
                </c:pt>
                <c:pt idx="2841">
                  <c:v>1103.25</c:v>
                </c:pt>
                <c:pt idx="2842">
                  <c:v>1151.44</c:v>
                </c:pt>
                <c:pt idx="2843">
                  <c:v>1128.43</c:v>
                </c:pt>
                <c:pt idx="2844">
                  <c:v>1137.5899999999999</c:v>
                </c:pt>
                <c:pt idx="2845">
                  <c:v>1168.3800000000001</c:v>
                </c:pt>
                <c:pt idx="2846">
                  <c:v>1165.8900000000001</c:v>
                </c:pt>
                <c:pt idx="2847">
                  <c:v>1183.5</c:v>
                </c:pt>
                <c:pt idx="2848">
                  <c:v>1179.68</c:v>
                </c:pt>
                <c:pt idx="2849">
                  <c:v>1191.81</c:v>
                </c:pt>
                <c:pt idx="2850">
                  <c:v>1238.1600000000001</c:v>
                </c:pt>
                <c:pt idx="2851">
                  <c:v>1253.7</c:v>
                </c:pt>
                <c:pt idx="2852">
                  <c:v>1242.98</c:v>
                </c:pt>
                <c:pt idx="2853">
                  <c:v>1224.3599999999999</c:v>
                </c:pt>
                <c:pt idx="2854">
                  <c:v>1209.47</c:v>
                </c:pt>
                <c:pt idx="2855">
                  <c:v>1228.75</c:v>
                </c:pt>
                <c:pt idx="2856">
                  <c:v>1234.52</c:v>
                </c:pt>
                <c:pt idx="2857">
                  <c:v>1253.05</c:v>
                </c:pt>
                <c:pt idx="2858">
                  <c:v>1249.46</c:v>
                </c:pt>
                <c:pt idx="2859">
                  <c:v>1266.44</c:v>
                </c:pt>
                <c:pt idx="2860">
                  <c:v>1267.43</c:v>
                </c:pt>
                <c:pt idx="2861">
                  <c:v>1248.58</c:v>
                </c:pt>
                <c:pt idx="2862">
                  <c:v>1266.6099999999999</c:v>
                </c:pt>
                <c:pt idx="2863">
                  <c:v>1263.51</c:v>
                </c:pt>
                <c:pt idx="2864">
                  <c:v>1261.2</c:v>
                </c:pt>
                <c:pt idx="2865">
                  <c:v>1255.54</c:v>
                </c:pt>
                <c:pt idx="2866">
                  <c:v>1255.18</c:v>
                </c:pt>
                <c:pt idx="2867">
                  <c:v>1245.67</c:v>
                </c:pt>
                <c:pt idx="2868">
                  <c:v>1248.92</c:v>
                </c:pt>
                <c:pt idx="2869">
                  <c:v>1249.44</c:v>
                </c:pt>
                <c:pt idx="2870">
                  <c:v>1284.99</c:v>
                </c:pt>
                <c:pt idx="2871">
                  <c:v>1288.49</c:v>
                </c:pt>
                <c:pt idx="2872">
                  <c:v>1291.96</c:v>
                </c:pt>
                <c:pt idx="2873">
                  <c:v>1312.83</c:v>
                </c:pt>
                <c:pt idx="2874">
                  <c:v>1309.3800000000001</c:v>
                </c:pt>
                <c:pt idx="2875">
                  <c:v>1289.05</c:v>
                </c:pt>
                <c:pt idx="2876">
                  <c:v>1293.17</c:v>
                </c:pt>
                <c:pt idx="2877">
                  <c:v>1277.8900000000001</c:v>
                </c:pt>
                <c:pt idx="2878">
                  <c:v>1267.93</c:v>
                </c:pt>
                <c:pt idx="2879">
                  <c:v>1248.08</c:v>
                </c:pt>
                <c:pt idx="2880">
                  <c:v>1255.82</c:v>
                </c:pt>
                <c:pt idx="2881">
                  <c:v>1260.67</c:v>
                </c:pt>
                <c:pt idx="2882">
                  <c:v>1267.1099999999999</c:v>
                </c:pt>
                <c:pt idx="2883">
                  <c:v>1283.57</c:v>
                </c:pt>
                <c:pt idx="2884">
                  <c:v>1270.03</c:v>
                </c:pt>
                <c:pt idx="2885">
                  <c:v>1276.96</c:v>
                </c:pt>
                <c:pt idx="2886">
                  <c:v>1264.96</c:v>
                </c:pt>
                <c:pt idx="2887">
                  <c:v>1254.3900000000001</c:v>
                </c:pt>
                <c:pt idx="2888">
                  <c:v>1255.8499999999999</c:v>
                </c:pt>
                <c:pt idx="2889">
                  <c:v>1241.5999999999999</c:v>
                </c:pt>
                <c:pt idx="2890">
                  <c:v>1219.8699999999999</c:v>
                </c:pt>
                <c:pt idx="2891">
                  <c:v>1214.3599999999999</c:v>
                </c:pt>
                <c:pt idx="2892">
                  <c:v>1208.43</c:v>
                </c:pt>
                <c:pt idx="2893">
                  <c:v>1212.58</c:v>
                </c:pt>
                <c:pt idx="2894">
                  <c:v>1223.1400000000001</c:v>
                </c:pt>
                <c:pt idx="2895">
                  <c:v>1237.04</c:v>
                </c:pt>
                <c:pt idx="2896">
                  <c:v>1225.3499999999999</c:v>
                </c:pt>
                <c:pt idx="2897">
                  <c:v>1218.5999999999999</c:v>
                </c:pt>
                <c:pt idx="2898">
                  <c:v>1216.76</c:v>
                </c:pt>
                <c:pt idx="2899">
                  <c:v>1211.07</c:v>
                </c:pt>
                <c:pt idx="2900">
                  <c:v>1226.2</c:v>
                </c:pt>
                <c:pt idx="2901">
                  <c:v>1224.42</c:v>
                </c:pt>
                <c:pt idx="2902">
                  <c:v>1236.71</c:v>
                </c:pt>
                <c:pt idx="2903">
                  <c:v>1234.45</c:v>
                </c:pt>
                <c:pt idx="2904">
                  <c:v>1219.24</c:v>
                </c:pt>
                <c:pt idx="2905">
                  <c:v>1190.5899999999999</c:v>
                </c:pt>
                <c:pt idx="2906">
                  <c:v>1198.78</c:v>
                </c:pt>
                <c:pt idx="2907">
                  <c:v>1181.52</c:v>
                </c:pt>
                <c:pt idx="2908">
                  <c:v>1180.18</c:v>
                </c:pt>
                <c:pt idx="2909">
                  <c:v>1208.1400000000001</c:v>
                </c:pt>
                <c:pt idx="2910">
                  <c:v>1215.68</c:v>
                </c:pt>
                <c:pt idx="2911">
                  <c:v>1202.45</c:v>
                </c:pt>
                <c:pt idx="2912">
                  <c:v>1214.44</c:v>
                </c:pt>
                <c:pt idx="2913">
                  <c:v>1207.71</c:v>
                </c:pt>
                <c:pt idx="2914">
                  <c:v>1215.02</c:v>
                </c:pt>
                <c:pt idx="2915">
                  <c:v>1210.8499999999999</c:v>
                </c:pt>
                <c:pt idx="2916">
                  <c:v>1191.03</c:v>
                </c:pt>
                <c:pt idx="2917">
                  <c:v>1171.6500000000001</c:v>
                </c:pt>
                <c:pt idx="2918">
                  <c:v>1190.49</c:v>
                </c:pt>
                <c:pt idx="2919">
                  <c:v>1202.93</c:v>
                </c:pt>
                <c:pt idx="2920">
                  <c:v>1205.82</c:v>
                </c:pt>
                <c:pt idx="2921">
                  <c:v>1204.52</c:v>
                </c:pt>
                <c:pt idx="2922">
                  <c:v>1211.23</c:v>
                </c:pt>
                <c:pt idx="2923">
                  <c:v>1215.93</c:v>
                </c:pt>
                <c:pt idx="2924">
                  <c:v>1220.75</c:v>
                </c:pt>
                <c:pt idx="2925">
                  <c:v>1214.3499999999999</c:v>
                </c:pt>
                <c:pt idx="2926">
                  <c:v>1200.48</c:v>
                </c:pt>
                <c:pt idx="2927">
                  <c:v>1204.4000000000001</c:v>
                </c:pt>
                <c:pt idx="2928">
                  <c:v>1183.53</c:v>
                </c:pt>
                <c:pt idx="2929">
                  <c:v>1183.43</c:v>
                </c:pt>
                <c:pt idx="2930">
                  <c:v>1190.1600000000001</c:v>
                </c:pt>
                <c:pt idx="2931">
                  <c:v>1191.29</c:v>
                </c:pt>
                <c:pt idx="2932">
                  <c:v>1186.73</c:v>
                </c:pt>
                <c:pt idx="2933">
                  <c:v>1178.02</c:v>
                </c:pt>
                <c:pt idx="2934">
                  <c:v>1181.6600000000001</c:v>
                </c:pt>
                <c:pt idx="2935">
                  <c:v>1161.97</c:v>
                </c:pt>
                <c:pt idx="2936">
                  <c:v>1171.4100000000001</c:v>
                </c:pt>
                <c:pt idx="2937">
                  <c:v>1157.26</c:v>
                </c:pt>
                <c:pt idx="2938">
                  <c:v>1165.31</c:v>
                </c:pt>
                <c:pt idx="2939">
                  <c:v>1162.0899999999999</c:v>
                </c:pt>
                <c:pt idx="2940">
                  <c:v>1184.93</c:v>
                </c:pt>
                <c:pt idx="2941">
                  <c:v>1179.21</c:v>
                </c:pt>
                <c:pt idx="2942">
                  <c:v>1161.51</c:v>
                </c:pt>
                <c:pt idx="2943">
                  <c:v>1148.5999999999999</c:v>
                </c:pt>
                <c:pt idx="2944">
                  <c:v>1129.03</c:v>
                </c:pt>
                <c:pt idx="2945">
                  <c:v>1133.58</c:v>
                </c:pt>
                <c:pt idx="2946">
                  <c:v>1132.94</c:v>
                </c:pt>
                <c:pt idx="2947">
                  <c:v>1131.74</c:v>
                </c:pt>
                <c:pt idx="2948">
                  <c:v>1106.4000000000001</c:v>
                </c:pt>
                <c:pt idx="2949">
                  <c:v>1085.78</c:v>
                </c:pt>
                <c:pt idx="2950">
                  <c:v>1092.54</c:v>
                </c:pt>
                <c:pt idx="2951">
                  <c:v>1038.77</c:v>
                </c:pt>
                <c:pt idx="2952">
                  <c:v>1032.74</c:v>
                </c:pt>
                <c:pt idx="2953">
                  <c:v>1016.1</c:v>
                </c:pt>
                <c:pt idx="2954">
                  <c:v>984.54</c:v>
                </c:pt>
                <c:pt idx="2955">
                  <c:v>965.8</c:v>
                </c:pt>
                <c:pt idx="2956">
                  <c:v>1003.45</c:v>
                </c:pt>
                <c:pt idx="2957">
                  <c:v>1012.27</c:v>
                </c:pt>
                <c:pt idx="2958">
                  <c:v>1007.04</c:v>
                </c:pt>
                <c:pt idx="2959">
                  <c:v>1018.61</c:v>
                </c:pt>
                <c:pt idx="2960">
                  <c:v>1040.94</c:v>
                </c:pt>
                <c:pt idx="2961">
                  <c:v>1038.55</c:v>
                </c:pt>
                <c:pt idx="2962">
                  <c:v>1051.33</c:v>
                </c:pt>
                <c:pt idx="2963">
                  <c:v>1072.28</c:v>
                </c:pt>
                <c:pt idx="2964">
                  <c:v>1069.6300000000001</c:v>
                </c:pt>
                <c:pt idx="2965">
                  <c:v>1071.3800000000001</c:v>
                </c:pt>
                <c:pt idx="2966">
                  <c:v>1062.44</c:v>
                </c:pt>
                <c:pt idx="2967">
                  <c:v>1056.75</c:v>
                </c:pt>
                <c:pt idx="2968">
                  <c:v>1080.99</c:v>
                </c:pt>
                <c:pt idx="2969">
                  <c:v>1097.43</c:v>
                </c:pt>
                <c:pt idx="2970">
                  <c:v>1091.6500000000001</c:v>
                </c:pt>
                <c:pt idx="2971">
                  <c:v>1089.98</c:v>
                </c:pt>
                <c:pt idx="2972">
                  <c:v>1097.54</c:v>
                </c:pt>
                <c:pt idx="2973">
                  <c:v>1077.0899999999999</c:v>
                </c:pt>
                <c:pt idx="2974">
                  <c:v>1068.6099999999999</c:v>
                </c:pt>
                <c:pt idx="2975">
                  <c:v>1073.48</c:v>
                </c:pt>
                <c:pt idx="2976">
                  <c:v>1089.9000000000001</c:v>
                </c:pt>
                <c:pt idx="2977">
                  <c:v>1084.78</c:v>
                </c:pt>
                <c:pt idx="2978">
                  <c:v>1085.2</c:v>
                </c:pt>
                <c:pt idx="2979">
                  <c:v>1100.0899999999999</c:v>
                </c:pt>
                <c:pt idx="2980">
                  <c:v>1104.6099999999999</c:v>
                </c:pt>
                <c:pt idx="2981">
                  <c:v>1078.3</c:v>
                </c:pt>
                <c:pt idx="2982">
                  <c:v>1059.79</c:v>
                </c:pt>
                <c:pt idx="2983">
                  <c:v>1059.78</c:v>
                </c:pt>
                <c:pt idx="2984">
                  <c:v>1084.0999999999999</c:v>
                </c:pt>
                <c:pt idx="2985">
                  <c:v>1087.2</c:v>
                </c:pt>
                <c:pt idx="2986">
                  <c:v>1102.8399999999999</c:v>
                </c:pt>
                <c:pt idx="2987">
                  <c:v>1118.8599999999999</c:v>
                </c:pt>
                <c:pt idx="2988">
                  <c:v>1115.8</c:v>
                </c:pt>
                <c:pt idx="2989">
                  <c:v>1118.54</c:v>
                </c:pt>
                <c:pt idx="2990">
                  <c:v>1120.31</c:v>
                </c:pt>
                <c:pt idx="2991">
                  <c:v>1118.33</c:v>
                </c:pt>
                <c:pt idx="2992">
                  <c:v>1139.0899999999999</c:v>
                </c:pt>
                <c:pt idx="2993">
                  <c:v>1141.21</c:v>
                </c:pt>
                <c:pt idx="2994">
                  <c:v>1142.24</c:v>
                </c:pt>
                <c:pt idx="2995">
                  <c:v>1138.6500000000001</c:v>
                </c:pt>
                <c:pt idx="2996">
                  <c:v>1151.06</c:v>
                </c:pt>
                <c:pt idx="2997">
                  <c:v>1142.6600000000001</c:v>
                </c:pt>
                <c:pt idx="2998">
                  <c:v>1137.03</c:v>
                </c:pt>
                <c:pt idx="2999">
                  <c:v>1150.3399999999999</c:v>
                </c:pt>
                <c:pt idx="3000">
                  <c:v>1157.42</c:v>
                </c:pt>
                <c:pt idx="3001">
                  <c:v>1149.5</c:v>
                </c:pt>
                <c:pt idx="3002">
                  <c:v>1128.52</c:v>
                </c:pt>
                <c:pt idx="3003">
                  <c:v>1140.2</c:v>
                </c:pt>
                <c:pt idx="3004">
                  <c:v>1139.45</c:v>
                </c:pt>
                <c:pt idx="3005">
                  <c:v>1129.9000000000001</c:v>
                </c:pt>
                <c:pt idx="3006">
                  <c:v>1144.8</c:v>
                </c:pt>
                <c:pt idx="3007">
                  <c:v>1170.3499999999999</c:v>
                </c:pt>
                <c:pt idx="3008">
                  <c:v>1167.0999999999999</c:v>
                </c:pt>
                <c:pt idx="3009">
                  <c:v>1158.31</c:v>
                </c:pt>
                <c:pt idx="3010">
                  <c:v>1139.93</c:v>
                </c:pt>
                <c:pt idx="3011">
                  <c:v>1136.76</c:v>
                </c:pt>
                <c:pt idx="3012">
                  <c:v>1137.07</c:v>
                </c:pt>
                <c:pt idx="3013">
                  <c:v>1119.3800000000001</c:v>
                </c:pt>
                <c:pt idx="3014">
                  <c:v>1123.0899999999999</c:v>
                </c:pt>
                <c:pt idx="3015">
                  <c:v>1134.3599999999999</c:v>
                </c:pt>
                <c:pt idx="3016">
                  <c:v>1142.92</c:v>
                </c:pt>
                <c:pt idx="3017">
                  <c:v>1149.56</c:v>
                </c:pt>
                <c:pt idx="3018">
                  <c:v>1139.93</c:v>
                </c:pt>
                <c:pt idx="3019">
                  <c:v>1144.8900000000001</c:v>
                </c:pt>
                <c:pt idx="3020">
                  <c:v>1144.6500000000001</c:v>
                </c:pt>
                <c:pt idx="3021">
                  <c:v>1149.3699999999999</c:v>
                </c:pt>
                <c:pt idx="3022">
                  <c:v>1157.1300000000001</c:v>
                </c:pt>
                <c:pt idx="3023">
                  <c:v>1161.02</c:v>
                </c:pt>
                <c:pt idx="3024">
                  <c:v>1148.08</c:v>
                </c:pt>
                <c:pt idx="3025">
                  <c:v>1154.67</c:v>
                </c:pt>
                <c:pt idx="3026">
                  <c:v>1165.27</c:v>
                </c:pt>
                <c:pt idx="3027">
                  <c:v>1172.51</c:v>
                </c:pt>
                <c:pt idx="3028">
                  <c:v>1164.8900000000001</c:v>
                </c:pt>
                <c:pt idx="3029">
                  <c:v>1160.71</c:v>
                </c:pt>
                <c:pt idx="3030">
                  <c:v>1155.1400000000001</c:v>
                </c:pt>
                <c:pt idx="3031">
                  <c:v>1156.55</c:v>
                </c:pt>
                <c:pt idx="3032">
                  <c:v>1145.5999999999999</c:v>
                </c:pt>
                <c:pt idx="3033">
                  <c:v>1138.4100000000001</c:v>
                </c:pt>
                <c:pt idx="3034">
                  <c:v>1146.19</c:v>
                </c:pt>
                <c:pt idx="3035">
                  <c:v>1127.57</c:v>
                </c:pt>
                <c:pt idx="3036">
                  <c:v>1138.8800000000001</c:v>
                </c:pt>
                <c:pt idx="3037">
                  <c:v>1127.58</c:v>
                </c:pt>
                <c:pt idx="3038">
                  <c:v>1119.31</c:v>
                </c:pt>
                <c:pt idx="3039">
                  <c:v>1128.18</c:v>
                </c:pt>
                <c:pt idx="3040">
                  <c:v>1132.1500000000001</c:v>
                </c:pt>
                <c:pt idx="3041">
                  <c:v>1133.28</c:v>
                </c:pt>
                <c:pt idx="3042">
                  <c:v>1133.06</c:v>
                </c:pt>
                <c:pt idx="3043">
                  <c:v>1100.6400000000001</c:v>
                </c:pt>
                <c:pt idx="3044">
                  <c:v>1113.57</c:v>
                </c:pt>
                <c:pt idx="3045">
                  <c:v>1130.2</c:v>
                </c:pt>
                <c:pt idx="3046">
                  <c:v>1122.2</c:v>
                </c:pt>
                <c:pt idx="3047">
                  <c:v>1094.44</c:v>
                </c:pt>
                <c:pt idx="3048">
                  <c:v>1090.02</c:v>
                </c:pt>
                <c:pt idx="3049">
                  <c:v>1083.51</c:v>
                </c:pt>
                <c:pt idx="3050">
                  <c:v>1080.17</c:v>
                </c:pt>
                <c:pt idx="3051">
                  <c:v>1096.22</c:v>
                </c:pt>
                <c:pt idx="3052">
                  <c:v>1111.94</c:v>
                </c:pt>
                <c:pt idx="3053">
                  <c:v>1107.5</c:v>
                </c:pt>
                <c:pt idx="3054">
                  <c:v>1118.51</c:v>
                </c:pt>
                <c:pt idx="3055">
                  <c:v>1116.48</c:v>
                </c:pt>
                <c:pt idx="3056">
                  <c:v>1104.18</c:v>
                </c:pt>
                <c:pt idx="3057">
                  <c:v>1083.3399999999999</c:v>
                </c:pt>
                <c:pt idx="3058">
                  <c:v>1097.98</c:v>
                </c:pt>
                <c:pt idx="3059">
                  <c:v>1080.95</c:v>
                </c:pt>
                <c:pt idx="3060">
                  <c:v>1089.8399999999999</c:v>
                </c:pt>
                <c:pt idx="3061">
                  <c:v>1109.43</c:v>
                </c:pt>
                <c:pt idx="3062">
                  <c:v>1109.3800000000001</c:v>
                </c:pt>
                <c:pt idx="3063">
                  <c:v>1109.8900000000001</c:v>
                </c:pt>
                <c:pt idx="3064">
                  <c:v>1106.73</c:v>
                </c:pt>
                <c:pt idx="3065">
                  <c:v>1131.78</c:v>
                </c:pt>
                <c:pt idx="3066">
                  <c:v>1153.8399999999999</c:v>
                </c:pt>
                <c:pt idx="3067">
                  <c:v>1146.1400000000001</c:v>
                </c:pt>
                <c:pt idx="3068">
                  <c:v>1162.77</c:v>
                </c:pt>
                <c:pt idx="3069">
                  <c:v>1157.54</c:v>
                </c:pt>
                <c:pt idx="3070">
                  <c:v>1164.31</c:v>
                </c:pt>
                <c:pt idx="3071">
                  <c:v>1168.26</c:v>
                </c:pt>
                <c:pt idx="3072">
                  <c:v>1165.58</c:v>
                </c:pt>
                <c:pt idx="3073">
                  <c:v>1154.0899999999999</c:v>
                </c:pt>
                <c:pt idx="3074">
                  <c:v>1153.04</c:v>
                </c:pt>
                <c:pt idx="3075">
                  <c:v>1166.1600000000001</c:v>
                </c:pt>
                <c:pt idx="3076">
                  <c:v>1165.55</c:v>
                </c:pt>
                <c:pt idx="3077">
                  <c:v>1170.29</c:v>
                </c:pt>
                <c:pt idx="3078">
                  <c:v>1151.8499999999999</c:v>
                </c:pt>
                <c:pt idx="3079">
                  <c:v>1153.5899999999999</c:v>
                </c:pt>
                <c:pt idx="3080">
                  <c:v>1148.7</c:v>
                </c:pt>
                <c:pt idx="3081">
                  <c:v>1131.8699999999999</c:v>
                </c:pt>
                <c:pt idx="3082">
                  <c:v>1138.49</c:v>
                </c:pt>
                <c:pt idx="3083">
                  <c:v>1144.58</c:v>
                </c:pt>
                <c:pt idx="3084">
                  <c:v>1147.3900000000001</c:v>
                </c:pt>
                <c:pt idx="3085">
                  <c:v>1146.54</c:v>
                </c:pt>
                <c:pt idx="3086">
                  <c:v>1136.76</c:v>
                </c:pt>
                <c:pt idx="3087">
                  <c:v>1125.4000000000001</c:v>
                </c:pt>
                <c:pt idx="3088">
                  <c:v>1126.3399999999999</c:v>
                </c:pt>
                <c:pt idx="3089">
                  <c:v>1122.73</c:v>
                </c:pt>
                <c:pt idx="3090">
                  <c:v>1125.29</c:v>
                </c:pt>
                <c:pt idx="3091">
                  <c:v>1117.8</c:v>
                </c:pt>
                <c:pt idx="3092">
                  <c:v>1130.46</c:v>
                </c:pt>
                <c:pt idx="3093">
                  <c:v>1103.69</c:v>
                </c:pt>
                <c:pt idx="3094">
                  <c:v>1111.01</c:v>
                </c:pt>
                <c:pt idx="3095">
                  <c:v>1102.55</c:v>
                </c:pt>
                <c:pt idx="3096">
                  <c:v>1128.3699999999999</c:v>
                </c:pt>
                <c:pt idx="3097">
                  <c:v>1126.07</c:v>
                </c:pt>
                <c:pt idx="3098">
                  <c:v>1124.47</c:v>
                </c:pt>
                <c:pt idx="3099">
                  <c:v>1125.17</c:v>
                </c:pt>
                <c:pt idx="3100">
                  <c:v>1107.83</c:v>
                </c:pt>
                <c:pt idx="3101">
                  <c:v>1100.96</c:v>
                </c:pt>
                <c:pt idx="3102">
                  <c:v>1093.1400000000001</c:v>
                </c:pt>
                <c:pt idx="3103">
                  <c:v>1091.48</c:v>
                </c:pt>
                <c:pt idx="3104">
                  <c:v>1076.32</c:v>
                </c:pt>
                <c:pt idx="3105">
                  <c:v>1065.45</c:v>
                </c:pt>
                <c:pt idx="3106">
                  <c:v>1076.92</c:v>
                </c:pt>
                <c:pt idx="3107">
                  <c:v>1086.46</c:v>
                </c:pt>
                <c:pt idx="3108">
                  <c:v>1084.56</c:v>
                </c:pt>
                <c:pt idx="3109">
                  <c:v>1073.43</c:v>
                </c:pt>
                <c:pt idx="3110">
                  <c:v>1052.67</c:v>
                </c:pt>
                <c:pt idx="3111">
                  <c:v>1049.49</c:v>
                </c:pt>
                <c:pt idx="3112">
                  <c:v>1088.8499999999999</c:v>
                </c:pt>
                <c:pt idx="3113">
                  <c:v>1073.01</c:v>
                </c:pt>
                <c:pt idx="3114">
                  <c:v>1054.99</c:v>
                </c:pt>
                <c:pt idx="3115">
                  <c:v>1074.56</c:v>
                </c:pt>
                <c:pt idx="3116">
                  <c:v>1097.28</c:v>
                </c:pt>
                <c:pt idx="3117">
                  <c:v>1091.07</c:v>
                </c:pt>
                <c:pt idx="3118">
                  <c:v>1098.23</c:v>
                </c:pt>
                <c:pt idx="3119">
                  <c:v>1106.5899999999999</c:v>
                </c:pt>
                <c:pt idx="3120">
                  <c:v>1091.8800000000001</c:v>
                </c:pt>
                <c:pt idx="3121">
                  <c:v>1079.8800000000001</c:v>
                </c:pt>
                <c:pt idx="3122">
                  <c:v>1086.02</c:v>
                </c:pt>
                <c:pt idx="3123">
                  <c:v>1097.08</c:v>
                </c:pt>
                <c:pt idx="3124">
                  <c:v>1083.82</c:v>
                </c:pt>
                <c:pt idx="3125">
                  <c:v>1074.55</c:v>
                </c:pt>
                <c:pt idx="3126">
                  <c:v>1067.6600000000001</c:v>
                </c:pt>
                <c:pt idx="3127">
                  <c:v>1064.6600000000001</c:v>
                </c:pt>
                <c:pt idx="3128">
                  <c:v>1067.1400000000001</c:v>
                </c:pt>
                <c:pt idx="3129">
                  <c:v>1040.68</c:v>
                </c:pt>
                <c:pt idx="3130">
                  <c:v>1040.69</c:v>
                </c:pt>
                <c:pt idx="3131">
                  <c:v>1049.9000000000001</c:v>
                </c:pt>
                <c:pt idx="3132">
                  <c:v>1029.1500000000001</c:v>
                </c:pt>
                <c:pt idx="3133">
                  <c:v>1027.53</c:v>
                </c:pt>
                <c:pt idx="3134">
                  <c:v>1030.74</c:v>
                </c:pt>
                <c:pt idx="3135">
                  <c:v>1013.6</c:v>
                </c:pt>
                <c:pt idx="3136">
                  <c:v>1020.26</c:v>
                </c:pt>
                <c:pt idx="3137">
                  <c:v>1009.56</c:v>
                </c:pt>
                <c:pt idx="3138">
                  <c:v>1007.27</c:v>
                </c:pt>
                <c:pt idx="3139">
                  <c:v>1036.17</c:v>
                </c:pt>
                <c:pt idx="3140">
                  <c:v>1037.1400000000001</c:v>
                </c:pt>
                <c:pt idx="3141">
                  <c:v>1019.99</c:v>
                </c:pt>
                <c:pt idx="3142">
                  <c:v>1006.29</c:v>
                </c:pt>
                <c:pt idx="3143">
                  <c:v>989.14</c:v>
                </c:pt>
                <c:pt idx="3144">
                  <c:v>992.72</c:v>
                </c:pt>
                <c:pt idx="3145">
                  <c:v>976.14</c:v>
                </c:pt>
                <c:pt idx="3146">
                  <c:v>973.53</c:v>
                </c:pt>
                <c:pt idx="3147">
                  <c:v>990.64</c:v>
                </c:pt>
                <c:pt idx="3148">
                  <c:v>989.81</c:v>
                </c:pt>
                <c:pt idx="3149">
                  <c:v>968.65</c:v>
                </c:pt>
                <c:pt idx="3150">
                  <c:v>948.09</c:v>
                </c:pt>
                <c:pt idx="3151">
                  <c:v>953.99</c:v>
                </c:pt>
                <c:pt idx="3152">
                  <c:v>989.03</c:v>
                </c:pt>
                <c:pt idx="3153">
                  <c:v>976.98</c:v>
                </c:pt>
                <c:pt idx="3154">
                  <c:v>952.83</c:v>
                </c:pt>
                <c:pt idx="3155">
                  <c:v>920.47</c:v>
                </c:pt>
                <c:pt idx="3156">
                  <c:v>927.37</c:v>
                </c:pt>
                <c:pt idx="3157">
                  <c:v>921.39</c:v>
                </c:pt>
                <c:pt idx="3158">
                  <c:v>917.93</c:v>
                </c:pt>
                <c:pt idx="3159">
                  <c:v>901.05</c:v>
                </c:pt>
                <c:pt idx="3160">
                  <c:v>906.04</c:v>
                </c:pt>
                <c:pt idx="3161">
                  <c:v>881.56</c:v>
                </c:pt>
                <c:pt idx="3162">
                  <c:v>847.76</c:v>
                </c:pt>
                <c:pt idx="3163">
                  <c:v>819.85</c:v>
                </c:pt>
                <c:pt idx="3164">
                  <c:v>797.7</c:v>
                </c:pt>
                <c:pt idx="3165">
                  <c:v>843.42</c:v>
                </c:pt>
                <c:pt idx="3166">
                  <c:v>838.68</c:v>
                </c:pt>
                <c:pt idx="3167">
                  <c:v>852.84</c:v>
                </c:pt>
                <c:pt idx="3168">
                  <c:v>898.96</c:v>
                </c:pt>
                <c:pt idx="3169">
                  <c:v>902.78</c:v>
                </c:pt>
                <c:pt idx="3170">
                  <c:v>911.62</c:v>
                </c:pt>
                <c:pt idx="3171">
                  <c:v>884.66</c:v>
                </c:pt>
                <c:pt idx="3172">
                  <c:v>864.24</c:v>
                </c:pt>
                <c:pt idx="3173">
                  <c:v>834.6</c:v>
                </c:pt>
                <c:pt idx="3174">
                  <c:v>859.57</c:v>
                </c:pt>
                <c:pt idx="3175">
                  <c:v>876.77</c:v>
                </c:pt>
                <c:pt idx="3176">
                  <c:v>905.46</c:v>
                </c:pt>
                <c:pt idx="3177">
                  <c:v>908.64</c:v>
                </c:pt>
                <c:pt idx="3178">
                  <c:v>903.8</c:v>
                </c:pt>
                <c:pt idx="3179">
                  <c:v>884.21</c:v>
                </c:pt>
                <c:pt idx="3180">
                  <c:v>919.62</c:v>
                </c:pt>
                <c:pt idx="3181">
                  <c:v>930.25</c:v>
                </c:pt>
                <c:pt idx="3182">
                  <c:v>928.77</c:v>
                </c:pt>
                <c:pt idx="3183">
                  <c:v>950.72</c:v>
                </c:pt>
                <c:pt idx="3184">
                  <c:v>937.43</c:v>
                </c:pt>
                <c:pt idx="3185">
                  <c:v>949.36</c:v>
                </c:pt>
                <c:pt idx="3186">
                  <c:v>962.7</c:v>
                </c:pt>
                <c:pt idx="3187">
                  <c:v>940.86</c:v>
                </c:pt>
                <c:pt idx="3188">
                  <c:v>947.95</c:v>
                </c:pt>
                <c:pt idx="3189">
                  <c:v>934.82</c:v>
                </c:pt>
                <c:pt idx="3190">
                  <c:v>917.87</c:v>
                </c:pt>
                <c:pt idx="3191">
                  <c:v>917.8</c:v>
                </c:pt>
                <c:pt idx="3192">
                  <c:v>916.07</c:v>
                </c:pt>
                <c:pt idx="3193">
                  <c:v>878.02</c:v>
                </c:pt>
                <c:pt idx="3194">
                  <c:v>893.4</c:v>
                </c:pt>
                <c:pt idx="3195">
                  <c:v>879.15</c:v>
                </c:pt>
                <c:pt idx="3196">
                  <c:v>893.92</c:v>
                </c:pt>
                <c:pt idx="3197">
                  <c:v>902.96</c:v>
                </c:pt>
                <c:pt idx="3198">
                  <c:v>909.58</c:v>
                </c:pt>
                <c:pt idx="3199">
                  <c:v>909.45</c:v>
                </c:pt>
                <c:pt idx="3200">
                  <c:v>886.91</c:v>
                </c:pt>
                <c:pt idx="3201">
                  <c:v>889.81</c:v>
                </c:pt>
                <c:pt idx="3202">
                  <c:v>891.1</c:v>
                </c:pt>
                <c:pt idx="3203">
                  <c:v>873.52</c:v>
                </c:pt>
                <c:pt idx="3204">
                  <c:v>869.46</c:v>
                </c:pt>
                <c:pt idx="3205">
                  <c:v>843.32</c:v>
                </c:pt>
                <c:pt idx="3206">
                  <c:v>845.39</c:v>
                </c:pt>
                <c:pt idx="3207">
                  <c:v>833.7</c:v>
                </c:pt>
                <c:pt idx="3208">
                  <c:v>819.29</c:v>
                </c:pt>
                <c:pt idx="3209">
                  <c:v>839.66</c:v>
                </c:pt>
                <c:pt idx="3210">
                  <c:v>854.95</c:v>
                </c:pt>
                <c:pt idx="3211">
                  <c:v>827.37</c:v>
                </c:pt>
                <c:pt idx="3212">
                  <c:v>815.28</c:v>
                </c:pt>
                <c:pt idx="3213">
                  <c:v>847.91</c:v>
                </c:pt>
                <c:pt idx="3214">
                  <c:v>827.91</c:v>
                </c:pt>
                <c:pt idx="3215">
                  <c:v>818.95</c:v>
                </c:pt>
                <c:pt idx="3216">
                  <c:v>800.58</c:v>
                </c:pt>
                <c:pt idx="3217">
                  <c:v>785.28</c:v>
                </c:pt>
                <c:pt idx="3218">
                  <c:v>798.55</c:v>
                </c:pt>
                <c:pt idx="3219">
                  <c:v>776.76</c:v>
                </c:pt>
                <c:pt idx="3220">
                  <c:v>803.92</c:v>
                </c:pt>
                <c:pt idx="3221">
                  <c:v>835.32</c:v>
                </c:pt>
                <c:pt idx="3222">
                  <c:v>841.44</c:v>
                </c:pt>
                <c:pt idx="3223">
                  <c:v>881.27</c:v>
                </c:pt>
                <c:pt idx="3224">
                  <c:v>860.02</c:v>
                </c:pt>
                <c:pt idx="3225">
                  <c:v>879.2</c:v>
                </c:pt>
                <c:pt idx="3226">
                  <c:v>884.39</c:v>
                </c:pt>
                <c:pt idx="3227">
                  <c:v>899.72</c:v>
                </c:pt>
                <c:pt idx="3228">
                  <c:v>890.16</c:v>
                </c:pt>
                <c:pt idx="3229">
                  <c:v>896.14</c:v>
                </c:pt>
                <c:pt idx="3230">
                  <c:v>882.5</c:v>
                </c:pt>
                <c:pt idx="3231">
                  <c:v>897.65</c:v>
                </c:pt>
                <c:pt idx="3232">
                  <c:v>890.23</c:v>
                </c:pt>
                <c:pt idx="3233">
                  <c:v>882.15</c:v>
                </c:pt>
                <c:pt idx="3234">
                  <c:v>890.71</c:v>
                </c:pt>
                <c:pt idx="3235">
                  <c:v>885.76</c:v>
                </c:pt>
                <c:pt idx="3236">
                  <c:v>900.96</c:v>
                </c:pt>
                <c:pt idx="3237">
                  <c:v>908.35</c:v>
                </c:pt>
                <c:pt idx="3238">
                  <c:v>915.39</c:v>
                </c:pt>
                <c:pt idx="3239">
                  <c:v>923.76</c:v>
                </c:pt>
                <c:pt idx="3240">
                  <c:v>902.65</c:v>
                </c:pt>
                <c:pt idx="3241">
                  <c:v>894.74</c:v>
                </c:pt>
                <c:pt idx="3242">
                  <c:v>876.19</c:v>
                </c:pt>
                <c:pt idx="3243">
                  <c:v>882.95</c:v>
                </c:pt>
                <c:pt idx="3244">
                  <c:v>882.53</c:v>
                </c:pt>
                <c:pt idx="3245">
                  <c:v>904.27</c:v>
                </c:pt>
                <c:pt idx="3246">
                  <c:v>909.83</c:v>
                </c:pt>
                <c:pt idx="3247">
                  <c:v>900.36</c:v>
                </c:pt>
                <c:pt idx="3248">
                  <c:v>896.74</c:v>
                </c:pt>
                <c:pt idx="3249">
                  <c:v>914.15</c:v>
                </c:pt>
                <c:pt idx="3250">
                  <c:v>933.76</c:v>
                </c:pt>
                <c:pt idx="3251">
                  <c:v>930.55</c:v>
                </c:pt>
                <c:pt idx="3252">
                  <c:v>932.88</c:v>
                </c:pt>
                <c:pt idx="3253">
                  <c:v>913.31</c:v>
                </c:pt>
                <c:pt idx="3254">
                  <c:v>938.87</c:v>
                </c:pt>
                <c:pt idx="3255">
                  <c:v>936.31</c:v>
                </c:pt>
                <c:pt idx="3256">
                  <c:v>934.53</c:v>
                </c:pt>
                <c:pt idx="3257">
                  <c:v>920.75</c:v>
                </c:pt>
                <c:pt idx="3258">
                  <c:v>917.57</c:v>
                </c:pt>
                <c:pt idx="3259">
                  <c:v>906.55</c:v>
                </c:pt>
                <c:pt idx="3260">
                  <c:v>912.23</c:v>
                </c:pt>
                <c:pt idx="3261">
                  <c:v>892</c:v>
                </c:pt>
                <c:pt idx="3262">
                  <c:v>904.45</c:v>
                </c:pt>
                <c:pt idx="3263">
                  <c:v>904.96</c:v>
                </c:pt>
                <c:pt idx="3264">
                  <c:v>901.59</c:v>
                </c:pt>
                <c:pt idx="3265">
                  <c:v>889.48</c:v>
                </c:pt>
                <c:pt idx="3266">
                  <c:v>910.4</c:v>
                </c:pt>
                <c:pt idx="3267">
                  <c:v>902.99</c:v>
                </c:pt>
                <c:pt idx="3268">
                  <c:v>891.12</c:v>
                </c:pt>
                <c:pt idx="3269">
                  <c:v>884.25</c:v>
                </c:pt>
                <c:pt idx="3270">
                  <c:v>895.75</c:v>
                </c:pt>
                <c:pt idx="3271">
                  <c:v>897.38</c:v>
                </c:pt>
                <c:pt idx="3272">
                  <c:v>892.47</c:v>
                </c:pt>
                <c:pt idx="3273">
                  <c:v>889.66</c:v>
                </c:pt>
                <c:pt idx="3274">
                  <c:v>875.4</c:v>
                </c:pt>
                <c:pt idx="3275">
                  <c:v>879.39</c:v>
                </c:pt>
                <c:pt idx="3276">
                  <c:v>879.82</c:v>
                </c:pt>
                <c:pt idx="3277">
                  <c:v>909.03</c:v>
                </c:pt>
                <c:pt idx="3278">
                  <c:v>908.59</c:v>
                </c:pt>
                <c:pt idx="3279">
                  <c:v>929.01</c:v>
                </c:pt>
                <c:pt idx="3280">
                  <c:v>922.93</c:v>
                </c:pt>
                <c:pt idx="3281">
                  <c:v>909.93</c:v>
                </c:pt>
                <c:pt idx="3282">
                  <c:v>927.58</c:v>
                </c:pt>
                <c:pt idx="3283">
                  <c:v>927.57</c:v>
                </c:pt>
                <c:pt idx="3284">
                  <c:v>926.26</c:v>
                </c:pt>
                <c:pt idx="3285">
                  <c:v>931.66</c:v>
                </c:pt>
                <c:pt idx="3286">
                  <c:v>918.22</c:v>
                </c:pt>
                <c:pt idx="3287">
                  <c:v>914.6</c:v>
                </c:pt>
                <c:pt idx="3288">
                  <c:v>901.78</c:v>
                </c:pt>
                <c:pt idx="3289">
                  <c:v>887.62</c:v>
                </c:pt>
                <c:pt idx="3290">
                  <c:v>878.36</c:v>
                </c:pt>
                <c:pt idx="3291">
                  <c:v>887.34</c:v>
                </c:pt>
                <c:pt idx="3292">
                  <c:v>861.4</c:v>
                </c:pt>
                <c:pt idx="3293">
                  <c:v>847.48</c:v>
                </c:pt>
                <c:pt idx="3294">
                  <c:v>858.54</c:v>
                </c:pt>
                <c:pt idx="3295">
                  <c:v>864.36</c:v>
                </c:pt>
                <c:pt idx="3296">
                  <c:v>844.61</c:v>
                </c:pt>
                <c:pt idx="3297">
                  <c:v>855.7</c:v>
                </c:pt>
                <c:pt idx="3298">
                  <c:v>860.32</c:v>
                </c:pt>
                <c:pt idx="3299">
                  <c:v>848.2</c:v>
                </c:pt>
                <c:pt idx="3300">
                  <c:v>843.59</c:v>
                </c:pt>
                <c:pt idx="3301">
                  <c:v>838.15</c:v>
                </c:pt>
                <c:pt idx="3302">
                  <c:v>829.69</c:v>
                </c:pt>
                <c:pt idx="3303">
                  <c:v>835.97</c:v>
                </c:pt>
                <c:pt idx="3304">
                  <c:v>829.2</c:v>
                </c:pt>
                <c:pt idx="3305">
                  <c:v>818.68</c:v>
                </c:pt>
                <c:pt idx="3306">
                  <c:v>817.37</c:v>
                </c:pt>
                <c:pt idx="3307">
                  <c:v>834.89</c:v>
                </c:pt>
                <c:pt idx="3308">
                  <c:v>851.17</c:v>
                </c:pt>
                <c:pt idx="3309">
                  <c:v>845.13</c:v>
                </c:pt>
                <c:pt idx="3310">
                  <c:v>837.1</c:v>
                </c:pt>
                <c:pt idx="3311">
                  <c:v>848.17</c:v>
                </c:pt>
                <c:pt idx="3312">
                  <c:v>832.58</c:v>
                </c:pt>
                <c:pt idx="3313">
                  <c:v>838.57</c:v>
                </c:pt>
                <c:pt idx="3314">
                  <c:v>827.55</c:v>
                </c:pt>
                <c:pt idx="3315">
                  <c:v>837.28</c:v>
                </c:pt>
                <c:pt idx="3316">
                  <c:v>841.15</c:v>
                </c:pt>
                <c:pt idx="3317">
                  <c:v>834.81</c:v>
                </c:pt>
                <c:pt idx="3318">
                  <c:v>821.99</c:v>
                </c:pt>
                <c:pt idx="3319">
                  <c:v>829.85</c:v>
                </c:pt>
                <c:pt idx="3320">
                  <c:v>822.1</c:v>
                </c:pt>
                <c:pt idx="3321">
                  <c:v>828.89</c:v>
                </c:pt>
                <c:pt idx="3322">
                  <c:v>807.48</c:v>
                </c:pt>
                <c:pt idx="3323">
                  <c:v>800.73</c:v>
                </c:pt>
                <c:pt idx="3324">
                  <c:v>804.19</c:v>
                </c:pt>
                <c:pt idx="3325">
                  <c:v>831.9</c:v>
                </c:pt>
                <c:pt idx="3326">
                  <c:v>833.27</c:v>
                </c:pt>
                <c:pt idx="3327">
                  <c:v>862.79</c:v>
                </c:pt>
                <c:pt idx="3328">
                  <c:v>866.45</c:v>
                </c:pt>
                <c:pt idx="3329">
                  <c:v>874.02</c:v>
                </c:pt>
                <c:pt idx="3330">
                  <c:v>875.67</c:v>
                </c:pt>
                <c:pt idx="3331">
                  <c:v>895.79</c:v>
                </c:pt>
                <c:pt idx="3332">
                  <c:v>864.23</c:v>
                </c:pt>
                <c:pt idx="3333">
                  <c:v>874.74</c:v>
                </c:pt>
                <c:pt idx="3334">
                  <c:v>869.95</c:v>
                </c:pt>
                <c:pt idx="3335">
                  <c:v>868.52</c:v>
                </c:pt>
                <c:pt idx="3336">
                  <c:v>863.5</c:v>
                </c:pt>
                <c:pt idx="3337">
                  <c:v>848.18</c:v>
                </c:pt>
                <c:pt idx="3338">
                  <c:v>858.48</c:v>
                </c:pt>
                <c:pt idx="3339">
                  <c:v>880.9</c:v>
                </c:pt>
                <c:pt idx="3340">
                  <c:v>876.45</c:v>
                </c:pt>
                <c:pt idx="3341">
                  <c:v>878.85</c:v>
                </c:pt>
                <c:pt idx="3342">
                  <c:v>879.93</c:v>
                </c:pt>
                <c:pt idx="3343">
                  <c:v>878.29</c:v>
                </c:pt>
                <c:pt idx="3344">
                  <c:v>865.99</c:v>
                </c:pt>
                <c:pt idx="3345">
                  <c:v>871.58</c:v>
                </c:pt>
                <c:pt idx="3346">
                  <c:v>868.3</c:v>
                </c:pt>
                <c:pt idx="3347">
                  <c:v>885.23</c:v>
                </c:pt>
                <c:pt idx="3348">
                  <c:v>890.81</c:v>
                </c:pt>
                <c:pt idx="3349">
                  <c:v>879.91</c:v>
                </c:pt>
                <c:pt idx="3350">
                  <c:v>893.58</c:v>
                </c:pt>
                <c:pt idx="3351">
                  <c:v>892.01</c:v>
                </c:pt>
                <c:pt idx="3352">
                  <c:v>911.37</c:v>
                </c:pt>
                <c:pt idx="3353">
                  <c:v>919.02</c:v>
                </c:pt>
                <c:pt idx="3354">
                  <c:v>911.43</c:v>
                </c:pt>
                <c:pt idx="3355">
                  <c:v>898.81</c:v>
                </c:pt>
                <c:pt idx="3356">
                  <c:v>914.84</c:v>
                </c:pt>
                <c:pt idx="3357">
                  <c:v>917.84</c:v>
                </c:pt>
                <c:pt idx="3358">
                  <c:v>916.92</c:v>
                </c:pt>
                <c:pt idx="3359">
                  <c:v>916.3</c:v>
                </c:pt>
                <c:pt idx="3360">
                  <c:v>930.08</c:v>
                </c:pt>
                <c:pt idx="3361">
                  <c:v>926.55</c:v>
                </c:pt>
                <c:pt idx="3362">
                  <c:v>934.39</c:v>
                </c:pt>
                <c:pt idx="3363">
                  <c:v>929.62</c:v>
                </c:pt>
                <c:pt idx="3364">
                  <c:v>920.27</c:v>
                </c:pt>
                <c:pt idx="3365">
                  <c:v>933.41</c:v>
                </c:pt>
                <c:pt idx="3366">
                  <c:v>945.11</c:v>
                </c:pt>
                <c:pt idx="3367">
                  <c:v>942.3</c:v>
                </c:pt>
                <c:pt idx="3368">
                  <c:v>939.28</c:v>
                </c:pt>
                <c:pt idx="3369">
                  <c:v>946.67</c:v>
                </c:pt>
                <c:pt idx="3370">
                  <c:v>944.3</c:v>
                </c:pt>
                <c:pt idx="3371">
                  <c:v>920.77</c:v>
                </c:pt>
                <c:pt idx="3372">
                  <c:v>919.73</c:v>
                </c:pt>
                <c:pt idx="3373">
                  <c:v>923.42</c:v>
                </c:pt>
                <c:pt idx="3374">
                  <c:v>931.87</c:v>
                </c:pt>
                <c:pt idx="3375">
                  <c:v>933.22</c:v>
                </c:pt>
                <c:pt idx="3376">
                  <c:v>951.48</c:v>
                </c:pt>
                <c:pt idx="3377">
                  <c:v>953.22</c:v>
                </c:pt>
                <c:pt idx="3378">
                  <c:v>949.64</c:v>
                </c:pt>
                <c:pt idx="3379">
                  <c:v>963.59</c:v>
                </c:pt>
                <c:pt idx="3380">
                  <c:v>967</c:v>
                </c:pt>
                <c:pt idx="3381">
                  <c:v>971.56</c:v>
                </c:pt>
                <c:pt idx="3382">
                  <c:v>986.24</c:v>
                </c:pt>
                <c:pt idx="3383">
                  <c:v>990.14</c:v>
                </c:pt>
                <c:pt idx="3384">
                  <c:v>987.76</c:v>
                </c:pt>
                <c:pt idx="3385">
                  <c:v>975.93</c:v>
                </c:pt>
                <c:pt idx="3386">
                  <c:v>984.84</c:v>
                </c:pt>
                <c:pt idx="3387">
                  <c:v>997.48</c:v>
                </c:pt>
                <c:pt idx="3388">
                  <c:v>998.51</c:v>
                </c:pt>
                <c:pt idx="3389">
                  <c:v>988.61</c:v>
                </c:pt>
                <c:pt idx="3390">
                  <c:v>1010.74</c:v>
                </c:pt>
                <c:pt idx="3391">
                  <c:v>1011.66</c:v>
                </c:pt>
                <c:pt idx="3392">
                  <c:v>1010.09</c:v>
                </c:pt>
                <c:pt idx="3393">
                  <c:v>994.7</c:v>
                </c:pt>
                <c:pt idx="3394">
                  <c:v>995.69</c:v>
                </c:pt>
                <c:pt idx="3395">
                  <c:v>981.64</c:v>
                </c:pt>
                <c:pt idx="3396">
                  <c:v>983.45</c:v>
                </c:pt>
                <c:pt idx="3397">
                  <c:v>975.32</c:v>
                </c:pt>
                <c:pt idx="3398">
                  <c:v>985.82</c:v>
                </c:pt>
                <c:pt idx="3399">
                  <c:v>976.22</c:v>
                </c:pt>
                <c:pt idx="3400">
                  <c:v>974.5</c:v>
                </c:pt>
                <c:pt idx="3401">
                  <c:v>982.32</c:v>
                </c:pt>
                <c:pt idx="3402">
                  <c:v>993.75</c:v>
                </c:pt>
                <c:pt idx="3403">
                  <c:v>985.7</c:v>
                </c:pt>
                <c:pt idx="3404">
                  <c:v>1004.42</c:v>
                </c:pt>
                <c:pt idx="3405">
                  <c:v>1007.84</c:v>
                </c:pt>
                <c:pt idx="3406">
                  <c:v>1002.21</c:v>
                </c:pt>
                <c:pt idx="3407">
                  <c:v>988.7</c:v>
                </c:pt>
                <c:pt idx="3408">
                  <c:v>998.14</c:v>
                </c:pt>
                <c:pt idx="3409">
                  <c:v>1003.86</c:v>
                </c:pt>
                <c:pt idx="3410">
                  <c:v>1000.42</c:v>
                </c:pt>
                <c:pt idx="3411">
                  <c:v>994</c:v>
                </c:pt>
                <c:pt idx="3412">
                  <c:v>981.73</c:v>
                </c:pt>
                <c:pt idx="3413">
                  <c:v>993.32</c:v>
                </c:pt>
                <c:pt idx="3414">
                  <c:v>978.8</c:v>
                </c:pt>
                <c:pt idx="3415">
                  <c:v>988.11</c:v>
                </c:pt>
                <c:pt idx="3416">
                  <c:v>988.61</c:v>
                </c:pt>
                <c:pt idx="3417">
                  <c:v>981.6</c:v>
                </c:pt>
                <c:pt idx="3418">
                  <c:v>998.68</c:v>
                </c:pt>
                <c:pt idx="3419">
                  <c:v>996.52</c:v>
                </c:pt>
                <c:pt idx="3420">
                  <c:v>989.28</c:v>
                </c:pt>
                <c:pt idx="3421">
                  <c:v>987.49</c:v>
                </c:pt>
                <c:pt idx="3422">
                  <c:v>990.31</c:v>
                </c:pt>
                <c:pt idx="3423">
                  <c:v>980.15</c:v>
                </c:pt>
                <c:pt idx="3424">
                  <c:v>982.82</c:v>
                </c:pt>
                <c:pt idx="3425">
                  <c:v>965.46</c:v>
                </c:pt>
                <c:pt idx="3426">
                  <c:v>967.08</c:v>
                </c:pt>
                <c:pt idx="3427">
                  <c:v>974.12</c:v>
                </c:pt>
                <c:pt idx="3428">
                  <c:v>977.59</c:v>
                </c:pt>
                <c:pt idx="3429">
                  <c:v>980.59</c:v>
                </c:pt>
                <c:pt idx="3430">
                  <c:v>990.35</c:v>
                </c:pt>
                <c:pt idx="3431">
                  <c:v>984.03</c:v>
                </c:pt>
                <c:pt idx="3432">
                  <c:v>990.51</c:v>
                </c:pt>
                <c:pt idx="3433">
                  <c:v>990.67</c:v>
                </c:pt>
                <c:pt idx="3434">
                  <c:v>999.74</c:v>
                </c:pt>
                <c:pt idx="3435">
                  <c:v>1002.35</c:v>
                </c:pt>
                <c:pt idx="3436">
                  <c:v>1000.3</c:v>
                </c:pt>
                <c:pt idx="3437">
                  <c:v>1003.27</c:v>
                </c:pt>
                <c:pt idx="3438">
                  <c:v>993.06</c:v>
                </c:pt>
                <c:pt idx="3439">
                  <c:v>993.71</c:v>
                </c:pt>
                <c:pt idx="3440">
                  <c:v>996.73</c:v>
                </c:pt>
                <c:pt idx="3441">
                  <c:v>996.79</c:v>
                </c:pt>
                <c:pt idx="3442">
                  <c:v>1002.84</c:v>
                </c:pt>
                <c:pt idx="3443">
                  <c:v>1008.01</c:v>
                </c:pt>
                <c:pt idx="3444">
                  <c:v>1021.99</c:v>
                </c:pt>
                <c:pt idx="3445">
                  <c:v>1026.27</c:v>
                </c:pt>
                <c:pt idx="3446">
                  <c:v>1027.97</c:v>
                </c:pt>
                <c:pt idx="3447">
                  <c:v>1021.39</c:v>
                </c:pt>
                <c:pt idx="3448">
                  <c:v>1031.6400000000001</c:v>
                </c:pt>
                <c:pt idx="3449">
                  <c:v>1023.17</c:v>
                </c:pt>
                <c:pt idx="3450">
                  <c:v>1010.92</c:v>
                </c:pt>
                <c:pt idx="3451">
                  <c:v>1016.42</c:v>
                </c:pt>
                <c:pt idx="3452">
                  <c:v>1018.63</c:v>
                </c:pt>
                <c:pt idx="3453">
                  <c:v>1014.81</c:v>
                </c:pt>
                <c:pt idx="3454">
                  <c:v>1029.32</c:v>
                </c:pt>
                <c:pt idx="3455">
                  <c:v>1025.97</c:v>
                </c:pt>
                <c:pt idx="3456">
                  <c:v>1039.58</c:v>
                </c:pt>
                <c:pt idx="3457">
                  <c:v>1036.3</c:v>
                </c:pt>
                <c:pt idx="3458">
                  <c:v>1022.82</c:v>
                </c:pt>
                <c:pt idx="3459">
                  <c:v>1029.03</c:v>
                </c:pt>
                <c:pt idx="3460">
                  <c:v>1009.38</c:v>
                </c:pt>
                <c:pt idx="3461">
                  <c:v>1003.27</c:v>
                </c:pt>
                <c:pt idx="3462">
                  <c:v>996.85</c:v>
                </c:pt>
                <c:pt idx="3463">
                  <c:v>1006.58</c:v>
                </c:pt>
                <c:pt idx="3464">
                  <c:v>995.97</c:v>
                </c:pt>
                <c:pt idx="3465">
                  <c:v>1018.22</c:v>
                </c:pt>
                <c:pt idx="3466">
                  <c:v>1020.24</c:v>
                </c:pt>
                <c:pt idx="3467">
                  <c:v>1029.8499999999999</c:v>
                </c:pt>
                <c:pt idx="3468">
                  <c:v>1034.3499999999999</c:v>
                </c:pt>
                <c:pt idx="3469">
                  <c:v>1039.25</c:v>
                </c:pt>
                <c:pt idx="3470">
                  <c:v>1033.78</c:v>
                </c:pt>
                <c:pt idx="3471">
                  <c:v>1038.73</c:v>
                </c:pt>
                <c:pt idx="3472">
                  <c:v>1038.06</c:v>
                </c:pt>
                <c:pt idx="3473">
                  <c:v>1045.3499999999999</c:v>
                </c:pt>
                <c:pt idx="3474">
                  <c:v>1049.48</c:v>
                </c:pt>
                <c:pt idx="3475">
                  <c:v>1046.76</c:v>
                </c:pt>
                <c:pt idx="3476">
                  <c:v>1050.07</c:v>
                </c:pt>
                <c:pt idx="3477">
                  <c:v>1039.32</c:v>
                </c:pt>
                <c:pt idx="3478">
                  <c:v>1044.68</c:v>
                </c:pt>
                <c:pt idx="3479">
                  <c:v>1046.03</c:v>
                </c:pt>
                <c:pt idx="3480">
                  <c:v>1030.3599999999999</c:v>
                </c:pt>
                <c:pt idx="3481">
                  <c:v>1033.77</c:v>
                </c:pt>
                <c:pt idx="3482">
                  <c:v>1028.9100000000001</c:v>
                </c:pt>
                <c:pt idx="3483">
                  <c:v>1031.1300000000001</c:v>
                </c:pt>
                <c:pt idx="3484">
                  <c:v>1046.79</c:v>
                </c:pt>
                <c:pt idx="3485">
                  <c:v>1048.1099999999999</c:v>
                </c:pt>
                <c:pt idx="3486">
                  <c:v>1046.94</c:v>
                </c:pt>
                <c:pt idx="3487">
                  <c:v>1050.71</c:v>
                </c:pt>
                <c:pt idx="3488">
                  <c:v>1059.02</c:v>
                </c:pt>
                <c:pt idx="3489">
                  <c:v>1053.25</c:v>
                </c:pt>
                <c:pt idx="3490">
                  <c:v>1051.81</c:v>
                </c:pt>
                <c:pt idx="3491">
                  <c:v>1058.05</c:v>
                </c:pt>
                <c:pt idx="3492">
                  <c:v>1053.21</c:v>
                </c:pt>
                <c:pt idx="3493">
                  <c:v>1047.1099999999999</c:v>
                </c:pt>
                <c:pt idx="3494">
                  <c:v>1046.57</c:v>
                </c:pt>
                <c:pt idx="3495">
                  <c:v>1058.56</c:v>
                </c:pt>
                <c:pt idx="3496">
                  <c:v>1058.4100000000001</c:v>
                </c:pt>
                <c:pt idx="3497">
                  <c:v>1050.3499999999999</c:v>
                </c:pt>
                <c:pt idx="3498">
                  <c:v>1043.6300000000001</c:v>
                </c:pt>
                <c:pt idx="3499">
                  <c:v>1034.1500000000001</c:v>
                </c:pt>
                <c:pt idx="3500">
                  <c:v>1042.44</c:v>
                </c:pt>
                <c:pt idx="3501">
                  <c:v>1033.6500000000001</c:v>
                </c:pt>
                <c:pt idx="3502">
                  <c:v>1035.28</c:v>
                </c:pt>
                <c:pt idx="3503">
                  <c:v>1052.08</c:v>
                </c:pt>
                <c:pt idx="3504">
                  <c:v>1053.8900000000001</c:v>
                </c:pt>
                <c:pt idx="3505">
                  <c:v>1058.45</c:v>
                </c:pt>
                <c:pt idx="3506">
                  <c:v>1058.2</c:v>
                </c:pt>
                <c:pt idx="3507">
                  <c:v>1070.1199999999999</c:v>
                </c:pt>
                <c:pt idx="3508">
                  <c:v>1066.6199999999999</c:v>
                </c:pt>
                <c:pt idx="3509">
                  <c:v>1064.73</c:v>
                </c:pt>
                <c:pt idx="3510">
                  <c:v>1069.72</c:v>
                </c:pt>
                <c:pt idx="3511">
                  <c:v>1061.5</c:v>
                </c:pt>
                <c:pt idx="3512">
                  <c:v>1069.3</c:v>
                </c:pt>
                <c:pt idx="3513">
                  <c:v>1060.18</c:v>
                </c:pt>
                <c:pt idx="3514">
                  <c:v>1059.05</c:v>
                </c:pt>
                <c:pt idx="3515">
                  <c:v>1071.21</c:v>
                </c:pt>
                <c:pt idx="3516">
                  <c:v>1074.1400000000001</c:v>
                </c:pt>
                <c:pt idx="3517">
                  <c:v>1068.04</c:v>
                </c:pt>
                <c:pt idx="3518">
                  <c:v>1075.1300000000001</c:v>
                </c:pt>
                <c:pt idx="3519">
                  <c:v>1076.48</c:v>
                </c:pt>
                <c:pt idx="3520">
                  <c:v>1089.18</c:v>
                </c:pt>
                <c:pt idx="3521">
                  <c:v>1088.67</c:v>
                </c:pt>
                <c:pt idx="3522">
                  <c:v>1092.94</c:v>
                </c:pt>
                <c:pt idx="3523">
                  <c:v>1096.02</c:v>
                </c:pt>
                <c:pt idx="3524">
                  <c:v>1094.04</c:v>
                </c:pt>
                <c:pt idx="3525">
                  <c:v>1095.8900000000001</c:v>
                </c:pt>
                <c:pt idx="3526">
                  <c:v>1109.48</c:v>
                </c:pt>
                <c:pt idx="3527">
                  <c:v>1109.6400000000001</c:v>
                </c:pt>
                <c:pt idx="3528">
                  <c:v>1111.92</c:v>
                </c:pt>
                <c:pt idx="3529">
                  <c:v>1108.48</c:v>
                </c:pt>
                <c:pt idx="3530">
                  <c:v>1122.22</c:v>
                </c:pt>
                <c:pt idx="3531">
                  <c:v>1123.67</c:v>
                </c:pt>
                <c:pt idx="3532">
                  <c:v>1126.33</c:v>
                </c:pt>
                <c:pt idx="3533">
                  <c:v>1131.92</c:v>
                </c:pt>
                <c:pt idx="3534">
                  <c:v>1121.8599999999999</c:v>
                </c:pt>
                <c:pt idx="3535">
                  <c:v>1127.23</c:v>
                </c:pt>
                <c:pt idx="3536">
                  <c:v>1121.22</c:v>
                </c:pt>
                <c:pt idx="3537">
                  <c:v>1130.52</c:v>
                </c:pt>
                <c:pt idx="3538">
                  <c:v>1132.05</c:v>
                </c:pt>
                <c:pt idx="3539">
                  <c:v>1139.83</c:v>
                </c:pt>
                <c:pt idx="3540">
                  <c:v>1138.77</c:v>
                </c:pt>
                <c:pt idx="3541">
                  <c:v>1147.6199999999999</c:v>
                </c:pt>
                <c:pt idx="3542">
                  <c:v>1143.94</c:v>
                </c:pt>
                <c:pt idx="3543">
                  <c:v>1141.55</c:v>
                </c:pt>
                <c:pt idx="3544">
                  <c:v>1155.3699999999999</c:v>
                </c:pt>
                <c:pt idx="3545">
                  <c:v>1144.05</c:v>
                </c:pt>
                <c:pt idx="3546">
                  <c:v>1128.48</c:v>
                </c:pt>
                <c:pt idx="3547">
                  <c:v>1134.1099999999999</c:v>
                </c:pt>
                <c:pt idx="3548">
                  <c:v>1131.1300000000001</c:v>
                </c:pt>
                <c:pt idx="3549">
                  <c:v>1135.26</c:v>
                </c:pt>
                <c:pt idx="3550">
                  <c:v>1136.03</c:v>
                </c:pt>
                <c:pt idx="3551">
                  <c:v>1126.52</c:v>
                </c:pt>
                <c:pt idx="3552">
                  <c:v>1128.5899999999999</c:v>
                </c:pt>
                <c:pt idx="3553">
                  <c:v>1142.76</c:v>
                </c:pt>
                <c:pt idx="3554">
                  <c:v>1139.81</c:v>
                </c:pt>
                <c:pt idx="3555">
                  <c:v>1145.54</c:v>
                </c:pt>
                <c:pt idx="3556">
                  <c:v>1157.76</c:v>
                </c:pt>
                <c:pt idx="3557">
                  <c:v>1152.1099999999999</c:v>
                </c:pt>
                <c:pt idx="3558">
                  <c:v>1145.81</c:v>
                </c:pt>
                <c:pt idx="3559">
                  <c:v>1156.99</c:v>
                </c:pt>
                <c:pt idx="3560">
                  <c:v>1151.82</c:v>
                </c:pt>
                <c:pt idx="3561">
                  <c:v>1147.06</c:v>
                </c:pt>
                <c:pt idx="3562">
                  <c:v>1144.1099999999999</c:v>
                </c:pt>
                <c:pt idx="3563">
                  <c:v>1140.99</c:v>
                </c:pt>
                <c:pt idx="3564">
                  <c:v>1139.0899999999999</c:v>
                </c:pt>
                <c:pt idx="3565">
                  <c:v>1143.67</c:v>
                </c:pt>
                <c:pt idx="3566">
                  <c:v>1144.9100000000001</c:v>
                </c:pt>
                <c:pt idx="3567">
                  <c:v>1144.94</c:v>
                </c:pt>
                <c:pt idx="3568">
                  <c:v>1155.96</c:v>
                </c:pt>
                <c:pt idx="3569">
                  <c:v>1149.0999999999999</c:v>
                </c:pt>
                <c:pt idx="3570">
                  <c:v>1151.04</c:v>
                </c:pt>
                <c:pt idx="3571">
                  <c:v>1154.8800000000001</c:v>
                </c:pt>
                <c:pt idx="3572">
                  <c:v>1156.8699999999999</c:v>
                </c:pt>
                <c:pt idx="3573">
                  <c:v>1147.21</c:v>
                </c:pt>
                <c:pt idx="3574">
                  <c:v>1140.58</c:v>
                </c:pt>
                <c:pt idx="3575">
                  <c:v>1123.8900000000001</c:v>
                </c:pt>
                <c:pt idx="3576">
                  <c:v>1106.78</c:v>
                </c:pt>
                <c:pt idx="3577">
                  <c:v>1120.57</c:v>
                </c:pt>
                <c:pt idx="3578">
                  <c:v>1104.49</c:v>
                </c:pt>
                <c:pt idx="3579">
                  <c:v>1110.7</c:v>
                </c:pt>
                <c:pt idx="3580">
                  <c:v>1123.75</c:v>
                </c:pt>
                <c:pt idx="3581">
                  <c:v>1122.32</c:v>
                </c:pt>
                <c:pt idx="3582">
                  <c:v>1109.78</c:v>
                </c:pt>
                <c:pt idx="3583">
                  <c:v>1095.4000000000001</c:v>
                </c:pt>
                <c:pt idx="3584">
                  <c:v>1093.95</c:v>
                </c:pt>
                <c:pt idx="3585">
                  <c:v>1091.33</c:v>
                </c:pt>
                <c:pt idx="3586">
                  <c:v>1109.19</c:v>
                </c:pt>
                <c:pt idx="3587">
                  <c:v>1108.06</c:v>
                </c:pt>
                <c:pt idx="3588">
                  <c:v>1122.47</c:v>
                </c:pt>
                <c:pt idx="3589">
                  <c:v>1127</c:v>
                </c:pt>
                <c:pt idx="3590">
                  <c:v>1126.21</c:v>
                </c:pt>
                <c:pt idx="3591">
                  <c:v>1132.17</c:v>
                </c:pt>
                <c:pt idx="3592">
                  <c:v>1141.81</c:v>
                </c:pt>
                <c:pt idx="3593">
                  <c:v>1150.57</c:v>
                </c:pt>
                <c:pt idx="3594">
                  <c:v>1148.1600000000001</c:v>
                </c:pt>
                <c:pt idx="3595">
                  <c:v>1140.53</c:v>
                </c:pt>
                <c:pt idx="3596">
                  <c:v>1139.32</c:v>
                </c:pt>
                <c:pt idx="3597">
                  <c:v>1145.2</c:v>
                </c:pt>
                <c:pt idx="3598">
                  <c:v>1129.44</c:v>
                </c:pt>
                <c:pt idx="3599">
                  <c:v>1128.17</c:v>
                </c:pt>
                <c:pt idx="3600">
                  <c:v>1128.8399999999999</c:v>
                </c:pt>
                <c:pt idx="3601">
                  <c:v>1134.6099999999999</c:v>
                </c:pt>
                <c:pt idx="3602">
                  <c:v>1135.82</c:v>
                </c:pt>
                <c:pt idx="3603">
                  <c:v>1118.1500000000001</c:v>
                </c:pt>
                <c:pt idx="3604">
                  <c:v>1124.0899999999999</c:v>
                </c:pt>
                <c:pt idx="3605">
                  <c:v>1139.93</c:v>
                </c:pt>
                <c:pt idx="3606">
                  <c:v>1140.5999999999999</c:v>
                </c:pt>
                <c:pt idx="3607">
                  <c:v>1135.53</c:v>
                </c:pt>
                <c:pt idx="3608">
                  <c:v>1138.1099999999999</c:v>
                </c:pt>
                <c:pt idx="3609">
                  <c:v>1122.4100000000001</c:v>
                </c:pt>
                <c:pt idx="3610">
                  <c:v>1113.8900000000001</c:v>
                </c:pt>
                <c:pt idx="3611">
                  <c:v>1107.3</c:v>
                </c:pt>
                <c:pt idx="3612">
                  <c:v>1117.49</c:v>
                </c:pt>
                <c:pt idx="3613">
                  <c:v>1119.55</c:v>
                </c:pt>
                <c:pt idx="3614">
                  <c:v>1121.53</c:v>
                </c:pt>
                <c:pt idx="3615">
                  <c:v>1113.99</c:v>
                </c:pt>
                <c:pt idx="3616">
                  <c:v>1098.7</c:v>
                </c:pt>
                <c:pt idx="3617">
                  <c:v>1087.1199999999999</c:v>
                </c:pt>
                <c:pt idx="3618">
                  <c:v>1095.45</c:v>
                </c:pt>
                <c:pt idx="3619">
                  <c:v>1097.28</c:v>
                </c:pt>
                <c:pt idx="3620">
                  <c:v>1096.44</c:v>
                </c:pt>
                <c:pt idx="3621">
                  <c:v>1095.7</c:v>
                </c:pt>
                <c:pt idx="3622">
                  <c:v>1084.0999999999999</c:v>
                </c:pt>
                <c:pt idx="3623">
                  <c:v>1091.49</c:v>
                </c:pt>
                <c:pt idx="3624">
                  <c:v>1088.68</c:v>
                </c:pt>
                <c:pt idx="3625">
                  <c:v>1089.19</c:v>
                </c:pt>
                <c:pt idx="3626">
                  <c:v>1093.56</c:v>
                </c:pt>
                <c:pt idx="3627">
                  <c:v>1095.4100000000001</c:v>
                </c:pt>
                <c:pt idx="3628">
                  <c:v>1113.05</c:v>
                </c:pt>
                <c:pt idx="3629">
                  <c:v>1114.94</c:v>
                </c:pt>
                <c:pt idx="3630">
                  <c:v>1121.28</c:v>
                </c:pt>
                <c:pt idx="3631">
                  <c:v>1120.68</c:v>
                </c:pt>
                <c:pt idx="3632">
                  <c:v>1121.2</c:v>
                </c:pt>
                <c:pt idx="3633">
                  <c:v>1124.99</c:v>
                </c:pt>
                <c:pt idx="3634">
                  <c:v>1116.6400000000001</c:v>
                </c:pt>
                <c:pt idx="3635">
                  <c:v>1122.5</c:v>
                </c:pt>
                <c:pt idx="3636">
                  <c:v>1140.42</c:v>
                </c:pt>
                <c:pt idx="3637">
                  <c:v>1142.18</c:v>
                </c:pt>
                <c:pt idx="3638">
                  <c:v>1131.33</c:v>
                </c:pt>
                <c:pt idx="3639">
                  <c:v>1136.47</c:v>
                </c:pt>
                <c:pt idx="3640">
                  <c:v>1125.29</c:v>
                </c:pt>
                <c:pt idx="3641">
                  <c:v>1132.01</c:v>
                </c:pt>
                <c:pt idx="3642">
                  <c:v>1133.56</c:v>
                </c:pt>
                <c:pt idx="3643">
                  <c:v>1132.05</c:v>
                </c:pt>
                <c:pt idx="3644">
                  <c:v>1135.02</c:v>
                </c:pt>
                <c:pt idx="3645">
                  <c:v>1130.3</c:v>
                </c:pt>
                <c:pt idx="3646">
                  <c:v>1134.4100000000001</c:v>
                </c:pt>
                <c:pt idx="3647">
                  <c:v>1144.06</c:v>
                </c:pt>
                <c:pt idx="3648">
                  <c:v>1140.6500000000001</c:v>
                </c:pt>
                <c:pt idx="3649">
                  <c:v>1134.43</c:v>
                </c:pt>
                <c:pt idx="3650">
                  <c:v>1133.3499999999999</c:v>
                </c:pt>
                <c:pt idx="3651">
                  <c:v>1136.2</c:v>
                </c:pt>
                <c:pt idx="3652">
                  <c:v>1140.8399999999999</c:v>
                </c:pt>
                <c:pt idx="3653">
                  <c:v>1128.94</c:v>
                </c:pt>
                <c:pt idx="3654">
                  <c:v>1125.3800000000001</c:v>
                </c:pt>
                <c:pt idx="3655">
                  <c:v>1116.21</c:v>
                </c:pt>
                <c:pt idx="3656">
                  <c:v>1118.33</c:v>
                </c:pt>
                <c:pt idx="3657">
                  <c:v>1109.1099999999999</c:v>
                </c:pt>
                <c:pt idx="3658">
                  <c:v>1112.81</c:v>
                </c:pt>
                <c:pt idx="3659">
                  <c:v>1114.3499999999999</c:v>
                </c:pt>
                <c:pt idx="3660">
                  <c:v>1115.1400000000001</c:v>
                </c:pt>
                <c:pt idx="3661">
                  <c:v>1111.47</c:v>
                </c:pt>
                <c:pt idx="3662">
                  <c:v>1106.69</c:v>
                </c:pt>
                <c:pt idx="3663">
                  <c:v>1101.3900000000001</c:v>
                </c:pt>
                <c:pt idx="3664">
                  <c:v>1100.9000000000001</c:v>
                </c:pt>
                <c:pt idx="3665">
                  <c:v>1108.67</c:v>
                </c:pt>
                <c:pt idx="3666">
                  <c:v>1093.8800000000001</c:v>
                </c:pt>
                <c:pt idx="3667">
                  <c:v>1096.8399999999999</c:v>
                </c:pt>
                <c:pt idx="3668">
                  <c:v>1086.2</c:v>
                </c:pt>
                <c:pt idx="3669">
                  <c:v>1084.07</c:v>
                </c:pt>
                <c:pt idx="3670">
                  <c:v>1094.83</c:v>
                </c:pt>
                <c:pt idx="3671">
                  <c:v>1095.42</c:v>
                </c:pt>
                <c:pt idx="3672">
                  <c:v>1100.43</c:v>
                </c:pt>
                <c:pt idx="3673">
                  <c:v>1101.72</c:v>
                </c:pt>
                <c:pt idx="3674">
                  <c:v>1106.6199999999999</c:v>
                </c:pt>
                <c:pt idx="3675">
                  <c:v>1099.69</c:v>
                </c:pt>
                <c:pt idx="3676">
                  <c:v>1098.6300000000001</c:v>
                </c:pt>
                <c:pt idx="3677">
                  <c:v>1080.7</c:v>
                </c:pt>
                <c:pt idx="3678">
                  <c:v>1063.97</c:v>
                </c:pt>
                <c:pt idx="3679">
                  <c:v>1065.22</c:v>
                </c:pt>
                <c:pt idx="3680">
                  <c:v>1079.04</c:v>
                </c:pt>
                <c:pt idx="3681">
                  <c:v>1075.79</c:v>
                </c:pt>
                <c:pt idx="3682">
                  <c:v>1063.23</c:v>
                </c:pt>
                <c:pt idx="3683">
                  <c:v>1064.8</c:v>
                </c:pt>
                <c:pt idx="3684">
                  <c:v>1079.3399999999999</c:v>
                </c:pt>
                <c:pt idx="3685">
                  <c:v>1081.71</c:v>
                </c:pt>
                <c:pt idx="3686">
                  <c:v>1095.17</c:v>
                </c:pt>
                <c:pt idx="3687">
                  <c:v>1091.23</c:v>
                </c:pt>
                <c:pt idx="3688">
                  <c:v>1098.3499999999999</c:v>
                </c:pt>
                <c:pt idx="3689">
                  <c:v>1095.68</c:v>
                </c:pt>
                <c:pt idx="3690">
                  <c:v>1096.19</c:v>
                </c:pt>
                <c:pt idx="3691">
                  <c:v>1104.96</c:v>
                </c:pt>
                <c:pt idx="3692">
                  <c:v>1105.0899999999999</c:v>
                </c:pt>
                <c:pt idx="3693">
                  <c:v>1107.77</c:v>
                </c:pt>
                <c:pt idx="3694">
                  <c:v>1099.1500000000001</c:v>
                </c:pt>
                <c:pt idx="3695">
                  <c:v>1104.24</c:v>
                </c:pt>
                <c:pt idx="3696">
                  <c:v>1105.9100000000001</c:v>
                </c:pt>
                <c:pt idx="3697">
                  <c:v>1118.31</c:v>
                </c:pt>
                <c:pt idx="3698">
                  <c:v>1113.6300000000001</c:v>
                </c:pt>
                <c:pt idx="3699">
                  <c:v>1121.3</c:v>
                </c:pt>
                <c:pt idx="3700">
                  <c:v>1116.27</c:v>
                </c:pt>
                <c:pt idx="3701">
                  <c:v>1118.3800000000001</c:v>
                </c:pt>
                <c:pt idx="3702">
                  <c:v>1123.92</c:v>
                </c:pt>
                <c:pt idx="3703">
                  <c:v>1125.82</c:v>
                </c:pt>
                <c:pt idx="3704">
                  <c:v>1128.33</c:v>
                </c:pt>
                <c:pt idx="3705">
                  <c:v>1120.3699999999999</c:v>
                </c:pt>
                <c:pt idx="3706">
                  <c:v>1123.5</c:v>
                </c:pt>
                <c:pt idx="3707">
                  <c:v>1128.55</c:v>
                </c:pt>
                <c:pt idx="3708">
                  <c:v>1122.2</c:v>
                </c:pt>
                <c:pt idx="3709">
                  <c:v>1129.3</c:v>
                </c:pt>
                <c:pt idx="3710">
                  <c:v>1113.56</c:v>
                </c:pt>
                <c:pt idx="3711">
                  <c:v>1108.3599999999999</c:v>
                </c:pt>
                <c:pt idx="3712">
                  <c:v>1110.1099999999999</c:v>
                </c:pt>
                <c:pt idx="3713">
                  <c:v>1103.52</c:v>
                </c:pt>
                <c:pt idx="3714">
                  <c:v>1110.06</c:v>
                </c:pt>
                <c:pt idx="3715">
                  <c:v>1114.8</c:v>
                </c:pt>
                <c:pt idx="3716">
                  <c:v>1114.58</c:v>
                </c:pt>
                <c:pt idx="3717">
                  <c:v>1131.5</c:v>
                </c:pt>
                <c:pt idx="3718">
                  <c:v>1135.17</c:v>
                </c:pt>
                <c:pt idx="3719">
                  <c:v>1134.48</c:v>
                </c:pt>
                <c:pt idx="3720">
                  <c:v>1142.05</c:v>
                </c:pt>
                <c:pt idx="3721">
                  <c:v>1130.6500000000001</c:v>
                </c:pt>
                <c:pt idx="3722">
                  <c:v>1122.1400000000001</c:v>
                </c:pt>
                <c:pt idx="3723">
                  <c:v>1124.3900000000001</c:v>
                </c:pt>
                <c:pt idx="3724">
                  <c:v>1121.8399999999999</c:v>
                </c:pt>
                <c:pt idx="3725">
                  <c:v>1113.6500000000001</c:v>
                </c:pt>
                <c:pt idx="3726">
                  <c:v>1103.29</c:v>
                </c:pt>
                <c:pt idx="3727">
                  <c:v>1108.2</c:v>
                </c:pt>
                <c:pt idx="3728">
                  <c:v>1114.02</c:v>
                </c:pt>
                <c:pt idx="3729">
                  <c:v>1103.23</c:v>
                </c:pt>
                <c:pt idx="3730">
                  <c:v>1103.6600000000001</c:v>
                </c:pt>
                <c:pt idx="3731">
                  <c:v>1106.49</c:v>
                </c:pt>
                <c:pt idx="3732">
                  <c:v>1095.74</c:v>
                </c:pt>
                <c:pt idx="3733">
                  <c:v>1094.81</c:v>
                </c:pt>
                <c:pt idx="3734">
                  <c:v>1111.0899999999999</c:v>
                </c:pt>
                <c:pt idx="3735">
                  <c:v>1125.4000000000001</c:v>
                </c:pt>
                <c:pt idx="3736">
                  <c:v>1127.44</c:v>
                </c:pt>
                <c:pt idx="3737">
                  <c:v>1130.2</c:v>
                </c:pt>
                <c:pt idx="3738">
                  <c:v>1130.51</c:v>
                </c:pt>
                <c:pt idx="3739">
                  <c:v>1130.54</c:v>
                </c:pt>
                <c:pt idx="3740">
                  <c:v>1143.2</c:v>
                </c:pt>
                <c:pt idx="3741">
                  <c:v>1161.67</c:v>
                </c:pt>
                <c:pt idx="3742">
                  <c:v>1166.17</c:v>
                </c:pt>
                <c:pt idx="3743">
                  <c:v>1164.8900000000001</c:v>
                </c:pt>
                <c:pt idx="3744">
                  <c:v>1164.08</c:v>
                </c:pt>
                <c:pt idx="3745">
                  <c:v>1162.9100000000001</c:v>
                </c:pt>
                <c:pt idx="3746">
                  <c:v>1173.48</c:v>
                </c:pt>
                <c:pt idx="3747">
                  <c:v>1184.17</c:v>
                </c:pt>
                <c:pt idx="3748">
                  <c:v>1183.81</c:v>
                </c:pt>
                <c:pt idx="3749">
                  <c:v>1175.43</c:v>
                </c:pt>
                <c:pt idx="3750">
                  <c:v>1181.94</c:v>
                </c:pt>
                <c:pt idx="3751">
                  <c:v>1183.55</c:v>
                </c:pt>
                <c:pt idx="3752">
                  <c:v>1170.3399999999999</c:v>
                </c:pt>
                <c:pt idx="3753">
                  <c:v>1177.24</c:v>
                </c:pt>
                <c:pt idx="3754">
                  <c:v>1176.94</c:v>
                </c:pt>
                <c:pt idx="3755">
                  <c:v>1181.76</c:v>
                </c:pt>
                <c:pt idx="3756">
                  <c:v>1182.6500000000001</c:v>
                </c:pt>
                <c:pt idx="3757">
                  <c:v>1178.57</c:v>
                </c:pt>
                <c:pt idx="3758">
                  <c:v>1173.82</c:v>
                </c:pt>
                <c:pt idx="3759">
                  <c:v>1191.3699999999999</c:v>
                </c:pt>
                <c:pt idx="3760">
                  <c:v>1190.33</c:v>
                </c:pt>
                <c:pt idx="3761">
                  <c:v>1191.17</c:v>
                </c:pt>
                <c:pt idx="3762">
                  <c:v>1190.25</c:v>
                </c:pt>
                <c:pt idx="3763">
                  <c:v>1177.07</c:v>
                </c:pt>
                <c:pt idx="3764">
                  <c:v>1182.81</c:v>
                </c:pt>
                <c:pt idx="3765">
                  <c:v>1189.24</c:v>
                </c:pt>
                <c:pt idx="3766">
                  <c:v>1188</c:v>
                </c:pt>
                <c:pt idx="3767">
                  <c:v>1198.68</c:v>
                </c:pt>
                <c:pt idx="3768">
                  <c:v>1203.3800000000001</c:v>
                </c:pt>
                <c:pt idx="3769">
                  <c:v>1205.72</c:v>
                </c:pt>
                <c:pt idx="3770">
                  <c:v>1203.21</c:v>
                </c:pt>
                <c:pt idx="3771">
                  <c:v>1194.22</c:v>
                </c:pt>
                <c:pt idx="3772">
                  <c:v>1194.6500000000001</c:v>
                </c:pt>
                <c:pt idx="3773">
                  <c:v>1205.45</c:v>
                </c:pt>
                <c:pt idx="3774">
                  <c:v>1209.57</c:v>
                </c:pt>
                <c:pt idx="3775">
                  <c:v>1210.1300000000001</c:v>
                </c:pt>
                <c:pt idx="3776">
                  <c:v>1204.92</c:v>
                </c:pt>
                <c:pt idx="3777">
                  <c:v>1213.54</c:v>
                </c:pt>
                <c:pt idx="3778">
                  <c:v>1213.45</c:v>
                </c:pt>
                <c:pt idx="3779">
                  <c:v>1213.55</c:v>
                </c:pt>
                <c:pt idx="3780">
                  <c:v>1211.92</c:v>
                </c:pt>
                <c:pt idx="3781">
                  <c:v>1202.08</c:v>
                </c:pt>
                <c:pt idx="3782">
                  <c:v>1188.05</c:v>
                </c:pt>
                <c:pt idx="3783">
                  <c:v>1183.74</c:v>
                </c:pt>
                <c:pt idx="3784">
                  <c:v>1187.8900000000001</c:v>
                </c:pt>
                <c:pt idx="3785">
                  <c:v>1186.19</c:v>
                </c:pt>
                <c:pt idx="3786">
                  <c:v>1190.25</c:v>
                </c:pt>
                <c:pt idx="3787">
                  <c:v>1182.99</c:v>
                </c:pt>
                <c:pt idx="3788">
                  <c:v>1187.7</c:v>
                </c:pt>
                <c:pt idx="3789">
                  <c:v>1177.45</c:v>
                </c:pt>
                <c:pt idx="3790">
                  <c:v>1184.52</c:v>
                </c:pt>
                <c:pt idx="3791">
                  <c:v>1195.98</c:v>
                </c:pt>
                <c:pt idx="3792">
                  <c:v>1184.6300000000001</c:v>
                </c:pt>
                <c:pt idx="3793">
                  <c:v>1175.4100000000001</c:v>
                </c:pt>
                <c:pt idx="3794">
                  <c:v>1167.8699999999999</c:v>
                </c:pt>
                <c:pt idx="3795">
                  <c:v>1163.75</c:v>
                </c:pt>
                <c:pt idx="3796">
                  <c:v>1168.4100000000001</c:v>
                </c:pt>
                <c:pt idx="3797">
                  <c:v>1174.07</c:v>
                </c:pt>
                <c:pt idx="3798">
                  <c:v>1174.55</c:v>
                </c:pt>
                <c:pt idx="3799">
                  <c:v>1171.3599999999999</c:v>
                </c:pt>
                <c:pt idx="3800">
                  <c:v>1181.27</c:v>
                </c:pt>
                <c:pt idx="3801">
                  <c:v>1189.4100000000001</c:v>
                </c:pt>
                <c:pt idx="3802">
                  <c:v>1193.19</c:v>
                </c:pt>
                <c:pt idx="3803">
                  <c:v>1189.8900000000001</c:v>
                </c:pt>
                <c:pt idx="3804">
                  <c:v>1203.03</c:v>
                </c:pt>
                <c:pt idx="3805">
                  <c:v>1201.72</c:v>
                </c:pt>
                <c:pt idx="3806">
                  <c:v>1202.3</c:v>
                </c:pt>
                <c:pt idx="3807">
                  <c:v>1191.99</c:v>
                </c:pt>
                <c:pt idx="3808">
                  <c:v>1197.01</c:v>
                </c:pt>
                <c:pt idx="3809">
                  <c:v>1205.3</c:v>
                </c:pt>
                <c:pt idx="3810">
                  <c:v>1206.1400000000001</c:v>
                </c:pt>
                <c:pt idx="3811">
                  <c:v>1210.1199999999999</c:v>
                </c:pt>
                <c:pt idx="3812">
                  <c:v>1210.3399999999999</c:v>
                </c:pt>
                <c:pt idx="3813">
                  <c:v>1200.75</c:v>
                </c:pt>
                <c:pt idx="3814">
                  <c:v>1201.5899999999999</c:v>
                </c:pt>
                <c:pt idx="3815">
                  <c:v>1184.1600000000001</c:v>
                </c:pt>
                <c:pt idx="3816">
                  <c:v>1190.8</c:v>
                </c:pt>
                <c:pt idx="3817">
                  <c:v>1200.2</c:v>
                </c:pt>
                <c:pt idx="3818">
                  <c:v>1211.3699999999999</c:v>
                </c:pt>
                <c:pt idx="3819">
                  <c:v>1203.5999999999999</c:v>
                </c:pt>
                <c:pt idx="3820">
                  <c:v>1210.4100000000001</c:v>
                </c:pt>
                <c:pt idx="3821">
                  <c:v>1210.08</c:v>
                </c:pt>
                <c:pt idx="3822">
                  <c:v>1210.47</c:v>
                </c:pt>
                <c:pt idx="3823">
                  <c:v>1222.1199999999999</c:v>
                </c:pt>
                <c:pt idx="3824">
                  <c:v>1225.31</c:v>
                </c:pt>
                <c:pt idx="3825">
                  <c:v>1219.43</c:v>
                </c:pt>
                <c:pt idx="3826">
                  <c:v>1207.01</c:v>
                </c:pt>
                <c:pt idx="3827">
                  <c:v>1209.25</c:v>
                </c:pt>
                <c:pt idx="3828">
                  <c:v>1200.08</c:v>
                </c:pt>
                <c:pt idx="3829">
                  <c:v>1206.83</c:v>
                </c:pt>
                <c:pt idx="3830">
                  <c:v>1197.75</c:v>
                </c:pt>
                <c:pt idx="3831">
                  <c:v>1188.07</c:v>
                </c:pt>
                <c:pt idx="3832">
                  <c:v>1190.21</c:v>
                </c:pt>
                <c:pt idx="3833">
                  <c:v>1189.6500000000001</c:v>
                </c:pt>
                <c:pt idx="3834">
                  <c:v>1183.78</c:v>
                </c:pt>
                <c:pt idx="3835">
                  <c:v>1171.71</c:v>
                </c:pt>
                <c:pt idx="3836">
                  <c:v>1172.53</c:v>
                </c:pt>
                <c:pt idx="3837">
                  <c:v>1171.42</c:v>
                </c:pt>
                <c:pt idx="3838">
                  <c:v>1174.28</c:v>
                </c:pt>
                <c:pt idx="3839">
                  <c:v>1165.3599999999999</c:v>
                </c:pt>
                <c:pt idx="3840">
                  <c:v>1181.4100000000001</c:v>
                </c:pt>
                <c:pt idx="3841">
                  <c:v>1180.5899999999999</c:v>
                </c:pt>
                <c:pt idx="3842">
                  <c:v>1172.92</c:v>
                </c:pt>
                <c:pt idx="3843">
                  <c:v>1176.1199999999999</c:v>
                </c:pt>
                <c:pt idx="3844">
                  <c:v>1181.3900000000001</c:v>
                </c:pt>
                <c:pt idx="3845">
                  <c:v>1184.07</c:v>
                </c:pt>
                <c:pt idx="3846">
                  <c:v>1191.1400000000001</c:v>
                </c:pt>
                <c:pt idx="3847">
                  <c:v>1181.2</c:v>
                </c:pt>
                <c:pt idx="3848">
                  <c:v>1181.21</c:v>
                </c:pt>
                <c:pt idx="3849">
                  <c:v>1187.76</c:v>
                </c:pt>
                <c:pt idx="3850">
                  <c:v>1173.79</c:v>
                </c:pt>
                <c:pt idx="3851">
                  <c:v>1162.05</c:v>
                </c:pt>
                <c:pt idx="3852">
                  <c:v>1142.6199999999999</c:v>
                </c:pt>
                <c:pt idx="3853">
                  <c:v>1145.98</c:v>
                </c:pt>
                <c:pt idx="3854">
                  <c:v>1152.78</c:v>
                </c:pt>
                <c:pt idx="3855">
                  <c:v>1137.5</c:v>
                </c:pt>
                <c:pt idx="3856">
                  <c:v>1159.95</c:v>
                </c:pt>
                <c:pt idx="3857">
                  <c:v>1152.1199999999999</c:v>
                </c:pt>
                <c:pt idx="3858">
                  <c:v>1162.0999999999999</c:v>
                </c:pt>
                <c:pt idx="3859">
                  <c:v>1151.74</c:v>
                </c:pt>
                <c:pt idx="3860">
                  <c:v>1156.3800000000001</c:v>
                </c:pt>
                <c:pt idx="3861">
                  <c:v>1143.22</c:v>
                </c:pt>
                <c:pt idx="3862">
                  <c:v>1156.8499999999999</c:v>
                </c:pt>
                <c:pt idx="3863">
                  <c:v>1162.1600000000001</c:v>
                </c:pt>
                <c:pt idx="3864">
                  <c:v>1161.17</c:v>
                </c:pt>
                <c:pt idx="3865">
                  <c:v>1175.6500000000001</c:v>
                </c:pt>
                <c:pt idx="3866">
                  <c:v>1172.6300000000001</c:v>
                </c:pt>
                <c:pt idx="3867">
                  <c:v>1171.3499999999999</c:v>
                </c:pt>
                <c:pt idx="3868">
                  <c:v>1178.8399999999999</c:v>
                </c:pt>
                <c:pt idx="3869">
                  <c:v>1166.22</c:v>
                </c:pt>
                <c:pt idx="3870">
                  <c:v>1171.1099999999999</c:v>
                </c:pt>
                <c:pt idx="3871">
                  <c:v>1159.3599999999999</c:v>
                </c:pt>
                <c:pt idx="3872">
                  <c:v>1154.05</c:v>
                </c:pt>
                <c:pt idx="3873">
                  <c:v>1165.69</c:v>
                </c:pt>
                <c:pt idx="3874">
                  <c:v>1173.8</c:v>
                </c:pt>
                <c:pt idx="3875">
                  <c:v>1185.56</c:v>
                </c:pt>
                <c:pt idx="3876">
                  <c:v>1191.08</c:v>
                </c:pt>
                <c:pt idx="3877">
                  <c:v>1189.28</c:v>
                </c:pt>
                <c:pt idx="3878">
                  <c:v>1193.8599999999999</c:v>
                </c:pt>
                <c:pt idx="3879">
                  <c:v>1194.07</c:v>
                </c:pt>
                <c:pt idx="3880">
                  <c:v>1190.01</c:v>
                </c:pt>
                <c:pt idx="3881">
                  <c:v>1197.6199999999999</c:v>
                </c:pt>
                <c:pt idx="3882">
                  <c:v>1198.78</c:v>
                </c:pt>
                <c:pt idx="3883">
                  <c:v>1191.5</c:v>
                </c:pt>
                <c:pt idx="3884">
                  <c:v>1202.27</c:v>
                </c:pt>
                <c:pt idx="3885">
                  <c:v>1204.29</c:v>
                </c:pt>
                <c:pt idx="3886">
                  <c:v>1196.02</c:v>
                </c:pt>
                <c:pt idx="3887">
                  <c:v>1197.51</c:v>
                </c:pt>
                <c:pt idx="3888">
                  <c:v>1197.26</c:v>
                </c:pt>
                <c:pt idx="3889">
                  <c:v>1194.67</c:v>
                </c:pt>
                <c:pt idx="3890">
                  <c:v>1200.93</c:v>
                </c:pt>
                <c:pt idx="3891">
                  <c:v>1198.1099999999999</c:v>
                </c:pt>
                <c:pt idx="3892">
                  <c:v>1200.82</c:v>
                </c:pt>
                <c:pt idx="3893">
                  <c:v>1203.9100000000001</c:v>
                </c:pt>
                <c:pt idx="3894">
                  <c:v>1206.58</c:v>
                </c:pt>
                <c:pt idx="3895">
                  <c:v>1210.96</c:v>
                </c:pt>
                <c:pt idx="3896">
                  <c:v>1216.96</c:v>
                </c:pt>
                <c:pt idx="3897">
                  <c:v>1216.0999999999999</c:v>
                </c:pt>
                <c:pt idx="3898">
                  <c:v>1213.6099999999999</c:v>
                </c:pt>
                <c:pt idx="3899">
                  <c:v>1213.8800000000001</c:v>
                </c:pt>
                <c:pt idx="3900">
                  <c:v>1200.73</c:v>
                </c:pt>
                <c:pt idx="3901">
                  <c:v>1191.57</c:v>
                </c:pt>
                <c:pt idx="3902">
                  <c:v>1190.69</c:v>
                </c:pt>
                <c:pt idx="3903">
                  <c:v>1201.57</c:v>
                </c:pt>
                <c:pt idx="3904">
                  <c:v>1199.8499999999999</c:v>
                </c:pt>
                <c:pt idx="3905">
                  <c:v>1191.33</c:v>
                </c:pt>
                <c:pt idx="3906">
                  <c:v>1194.44</c:v>
                </c:pt>
                <c:pt idx="3907">
                  <c:v>1204.99</c:v>
                </c:pt>
                <c:pt idx="3908">
                  <c:v>1194.94</c:v>
                </c:pt>
                <c:pt idx="3909">
                  <c:v>1197.8699999999999</c:v>
                </c:pt>
                <c:pt idx="3910">
                  <c:v>1211.8599999999999</c:v>
                </c:pt>
                <c:pt idx="3911">
                  <c:v>1219.44</c:v>
                </c:pt>
                <c:pt idx="3912">
                  <c:v>1222.21</c:v>
                </c:pt>
                <c:pt idx="3913">
                  <c:v>1223.29</c:v>
                </c:pt>
                <c:pt idx="3914">
                  <c:v>1226.5</c:v>
                </c:pt>
                <c:pt idx="3915">
                  <c:v>1227.92</c:v>
                </c:pt>
                <c:pt idx="3916">
                  <c:v>1221.1300000000001</c:v>
                </c:pt>
                <c:pt idx="3917">
                  <c:v>1229.3499999999999</c:v>
                </c:pt>
                <c:pt idx="3918">
                  <c:v>1235.2</c:v>
                </c:pt>
                <c:pt idx="3919">
                  <c:v>1227.04</c:v>
                </c:pt>
                <c:pt idx="3920">
                  <c:v>1233.68</c:v>
                </c:pt>
                <c:pt idx="3921">
                  <c:v>1229.03</c:v>
                </c:pt>
                <c:pt idx="3922">
                  <c:v>1231.1600000000001</c:v>
                </c:pt>
                <c:pt idx="3923">
                  <c:v>1236.79</c:v>
                </c:pt>
                <c:pt idx="3924">
                  <c:v>1243.72</c:v>
                </c:pt>
                <c:pt idx="3925">
                  <c:v>1234.18</c:v>
                </c:pt>
                <c:pt idx="3926">
                  <c:v>1235.3499999999999</c:v>
                </c:pt>
                <c:pt idx="3927">
                  <c:v>1244.1199999999999</c:v>
                </c:pt>
                <c:pt idx="3928">
                  <c:v>1245.04</c:v>
                </c:pt>
                <c:pt idx="3929">
                  <c:v>1235.8599999999999</c:v>
                </c:pt>
                <c:pt idx="3930">
                  <c:v>1226.42</c:v>
                </c:pt>
                <c:pt idx="3931">
                  <c:v>1223.1300000000001</c:v>
                </c:pt>
                <c:pt idx="3932">
                  <c:v>1231.3800000000001</c:v>
                </c:pt>
                <c:pt idx="3933">
                  <c:v>1229.1300000000001</c:v>
                </c:pt>
                <c:pt idx="3934">
                  <c:v>1237.81</c:v>
                </c:pt>
                <c:pt idx="3935">
                  <c:v>1230.3900000000001</c:v>
                </c:pt>
                <c:pt idx="3936">
                  <c:v>1233.8699999999999</c:v>
                </c:pt>
                <c:pt idx="3937">
                  <c:v>1219.3399999999999</c:v>
                </c:pt>
                <c:pt idx="3938">
                  <c:v>1220.24</c:v>
                </c:pt>
                <c:pt idx="3939">
                  <c:v>1219.02</c:v>
                </c:pt>
                <c:pt idx="3940">
                  <c:v>1219.71</c:v>
                </c:pt>
                <c:pt idx="3941">
                  <c:v>1221.73</c:v>
                </c:pt>
                <c:pt idx="3942">
                  <c:v>1217.57</c:v>
                </c:pt>
                <c:pt idx="3943">
                  <c:v>1209.5899999999999</c:v>
                </c:pt>
                <c:pt idx="3944">
                  <c:v>1212.4000000000001</c:v>
                </c:pt>
                <c:pt idx="3945">
                  <c:v>1205.0999999999999</c:v>
                </c:pt>
                <c:pt idx="3946">
                  <c:v>1212.28</c:v>
                </c:pt>
                <c:pt idx="3947">
                  <c:v>1208.4100000000001</c:v>
                </c:pt>
                <c:pt idx="3948">
                  <c:v>1220.33</c:v>
                </c:pt>
                <c:pt idx="3949">
                  <c:v>1221.5899999999999</c:v>
                </c:pt>
                <c:pt idx="3950">
                  <c:v>1218.02</c:v>
                </c:pt>
                <c:pt idx="3951">
                  <c:v>1233.3900000000001</c:v>
                </c:pt>
                <c:pt idx="3952">
                  <c:v>1236.3599999999999</c:v>
                </c:pt>
                <c:pt idx="3953">
                  <c:v>1231.67</c:v>
                </c:pt>
                <c:pt idx="3954">
                  <c:v>1241.48</c:v>
                </c:pt>
                <c:pt idx="3955">
                  <c:v>1240.56</c:v>
                </c:pt>
                <c:pt idx="3956">
                  <c:v>1231.2</c:v>
                </c:pt>
                <c:pt idx="3957">
                  <c:v>1227.1600000000001</c:v>
                </c:pt>
                <c:pt idx="3958">
                  <c:v>1227.73</c:v>
                </c:pt>
                <c:pt idx="3959">
                  <c:v>1237.9100000000001</c:v>
                </c:pt>
                <c:pt idx="3960">
                  <c:v>1231.02</c:v>
                </c:pt>
                <c:pt idx="3961">
                  <c:v>1221.3399999999999</c:v>
                </c:pt>
                <c:pt idx="3962">
                  <c:v>1210.2</c:v>
                </c:pt>
                <c:pt idx="3963">
                  <c:v>1214.6199999999999</c:v>
                </c:pt>
                <c:pt idx="3964">
                  <c:v>1215.29</c:v>
                </c:pt>
                <c:pt idx="3965">
                  <c:v>1215.6300000000001</c:v>
                </c:pt>
                <c:pt idx="3966">
                  <c:v>1215.6600000000001</c:v>
                </c:pt>
                <c:pt idx="3967">
                  <c:v>1216.8900000000001</c:v>
                </c:pt>
                <c:pt idx="3968">
                  <c:v>1227.68</c:v>
                </c:pt>
                <c:pt idx="3969">
                  <c:v>1228.81</c:v>
                </c:pt>
                <c:pt idx="3970">
                  <c:v>1226.7</c:v>
                </c:pt>
                <c:pt idx="3971">
                  <c:v>1214.47</c:v>
                </c:pt>
                <c:pt idx="3972">
                  <c:v>1196.3900000000001</c:v>
                </c:pt>
                <c:pt idx="3973">
                  <c:v>1191.49</c:v>
                </c:pt>
                <c:pt idx="3974">
                  <c:v>1195.9000000000001</c:v>
                </c:pt>
                <c:pt idx="3975">
                  <c:v>1187.33</c:v>
                </c:pt>
                <c:pt idx="3976">
                  <c:v>1184.8699999999999</c:v>
                </c:pt>
                <c:pt idx="3977">
                  <c:v>1177.68</c:v>
                </c:pt>
                <c:pt idx="3978">
                  <c:v>1176.8399999999999</c:v>
                </c:pt>
                <c:pt idx="3979">
                  <c:v>1186.57</c:v>
                </c:pt>
                <c:pt idx="3980">
                  <c:v>1190.0999999999999</c:v>
                </c:pt>
                <c:pt idx="3981">
                  <c:v>1178.1400000000001</c:v>
                </c:pt>
                <c:pt idx="3982">
                  <c:v>1195.76</c:v>
                </c:pt>
                <c:pt idx="3983">
                  <c:v>1177.8</c:v>
                </c:pt>
                <c:pt idx="3984">
                  <c:v>1179.5899999999999</c:v>
                </c:pt>
                <c:pt idx="3985">
                  <c:v>1199.3800000000001</c:v>
                </c:pt>
                <c:pt idx="3986">
                  <c:v>1196.54</c:v>
                </c:pt>
                <c:pt idx="3987">
                  <c:v>1191.3800000000001</c:v>
                </c:pt>
                <c:pt idx="3988">
                  <c:v>1178.9000000000001</c:v>
                </c:pt>
                <c:pt idx="3989">
                  <c:v>1198.4100000000001</c:v>
                </c:pt>
                <c:pt idx="3990">
                  <c:v>1207.01</c:v>
                </c:pt>
                <c:pt idx="3991">
                  <c:v>1202.76</c:v>
                </c:pt>
                <c:pt idx="3992">
                  <c:v>1214.76</c:v>
                </c:pt>
                <c:pt idx="3993">
                  <c:v>1219.94</c:v>
                </c:pt>
                <c:pt idx="3994">
                  <c:v>1220.1400000000001</c:v>
                </c:pt>
                <c:pt idx="3995">
                  <c:v>1222.81</c:v>
                </c:pt>
                <c:pt idx="3996">
                  <c:v>1218.5899999999999</c:v>
                </c:pt>
                <c:pt idx="3997">
                  <c:v>1220.6500000000001</c:v>
                </c:pt>
                <c:pt idx="3998">
                  <c:v>1230.96</c:v>
                </c:pt>
                <c:pt idx="3999">
                  <c:v>1234.72</c:v>
                </c:pt>
                <c:pt idx="4000">
                  <c:v>1233.76</c:v>
                </c:pt>
                <c:pt idx="4001">
                  <c:v>1229.01</c:v>
                </c:pt>
                <c:pt idx="4002">
                  <c:v>1231.21</c:v>
                </c:pt>
                <c:pt idx="4003">
                  <c:v>1242.8</c:v>
                </c:pt>
                <c:pt idx="4004">
                  <c:v>1248.27</c:v>
                </c:pt>
                <c:pt idx="4005">
                  <c:v>1254.8499999999999</c:v>
                </c:pt>
                <c:pt idx="4006">
                  <c:v>1261.23</c:v>
                </c:pt>
                <c:pt idx="4007">
                  <c:v>1265.6099999999999</c:v>
                </c:pt>
                <c:pt idx="4008">
                  <c:v>1268.25</c:v>
                </c:pt>
                <c:pt idx="4009">
                  <c:v>1257.46</c:v>
                </c:pt>
                <c:pt idx="4010">
                  <c:v>1257.48</c:v>
                </c:pt>
                <c:pt idx="4011">
                  <c:v>1249.48</c:v>
                </c:pt>
                <c:pt idx="4012">
                  <c:v>1264.67</c:v>
                </c:pt>
                <c:pt idx="4013">
                  <c:v>1265.08</c:v>
                </c:pt>
                <c:pt idx="4014">
                  <c:v>1262.0899999999999</c:v>
                </c:pt>
                <c:pt idx="4015">
                  <c:v>1263.7</c:v>
                </c:pt>
                <c:pt idx="4016">
                  <c:v>1257.3699999999999</c:v>
                </c:pt>
                <c:pt idx="4017">
                  <c:v>1255.8399999999999</c:v>
                </c:pt>
                <c:pt idx="4018">
                  <c:v>1259.3699999999999</c:v>
                </c:pt>
                <c:pt idx="4019">
                  <c:v>1260.43</c:v>
                </c:pt>
                <c:pt idx="4020">
                  <c:v>1267.43</c:v>
                </c:pt>
                <c:pt idx="4021">
                  <c:v>1272.74</c:v>
                </c:pt>
                <c:pt idx="4022">
                  <c:v>1270.94</c:v>
                </c:pt>
                <c:pt idx="4023">
                  <c:v>1267.32</c:v>
                </c:pt>
                <c:pt idx="4024">
                  <c:v>1259.92</c:v>
                </c:pt>
                <c:pt idx="4025">
                  <c:v>1259.6199999999999</c:v>
                </c:pt>
                <c:pt idx="4026">
                  <c:v>1262.79</c:v>
                </c:pt>
                <c:pt idx="4027">
                  <c:v>1268.1199999999999</c:v>
                </c:pt>
                <c:pt idx="4028">
                  <c:v>1268.6600000000001</c:v>
                </c:pt>
                <c:pt idx="4029">
                  <c:v>1256.54</c:v>
                </c:pt>
                <c:pt idx="4030">
                  <c:v>1258.17</c:v>
                </c:pt>
                <c:pt idx="4031">
                  <c:v>1254.42</c:v>
                </c:pt>
                <c:pt idx="4032">
                  <c:v>1248.29</c:v>
                </c:pt>
                <c:pt idx="4033">
                  <c:v>1268.8</c:v>
                </c:pt>
                <c:pt idx="4034">
                  <c:v>1273.46</c:v>
                </c:pt>
                <c:pt idx="4035">
                  <c:v>1273.48</c:v>
                </c:pt>
                <c:pt idx="4036">
                  <c:v>1285.45</c:v>
                </c:pt>
                <c:pt idx="4037">
                  <c:v>1290.1500000000001</c:v>
                </c:pt>
                <c:pt idx="4038">
                  <c:v>1289.69</c:v>
                </c:pt>
                <c:pt idx="4039">
                  <c:v>1294.18</c:v>
                </c:pt>
                <c:pt idx="4040">
                  <c:v>1286.06</c:v>
                </c:pt>
                <c:pt idx="4041">
                  <c:v>1287.6099999999999</c:v>
                </c:pt>
                <c:pt idx="4042">
                  <c:v>1282.93</c:v>
                </c:pt>
                <c:pt idx="4043">
                  <c:v>1277.93</c:v>
                </c:pt>
                <c:pt idx="4044">
                  <c:v>1285.04</c:v>
                </c:pt>
                <c:pt idx="4045">
                  <c:v>1261.49</c:v>
                </c:pt>
                <c:pt idx="4046">
                  <c:v>1263.82</c:v>
                </c:pt>
                <c:pt idx="4047">
                  <c:v>1266.8599999999999</c:v>
                </c:pt>
                <c:pt idx="4048">
                  <c:v>1264.68</c:v>
                </c:pt>
                <c:pt idx="4049">
                  <c:v>1273.83</c:v>
                </c:pt>
                <c:pt idx="4050">
                  <c:v>1283.72</c:v>
                </c:pt>
                <c:pt idx="4051">
                  <c:v>1285.2</c:v>
                </c:pt>
                <c:pt idx="4052">
                  <c:v>1280.08</c:v>
                </c:pt>
                <c:pt idx="4053">
                  <c:v>1282.46</c:v>
                </c:pt>
                <c:pt idx="4054">
                  <c:v>1270.8399999999999</c:v>
                </c:pt>
                <c:pt idx="4055">
                  <c:v>1264.03</c:v>
                </c:pt>
                <c:pt idx="4056">
                  <c:v>1265.02</c:v>
                </c:pt>
                <c:pt idx="4057">
                  <c:v>1254.78</c:v>
                </c:pt>
                <c:pt idx="4058">
                  <c:v>1265.6500000000001</c:v>
                </c:pt>
                <c:pt idx="4059">
                  <c:v>1263.78</c:v>
                </c:pt>
                <c:pt idx="4060">
                  <c:v>1266.99</c:v>
                </c:pt>
                <c:pt idx="4061">
                  <c:v>1262.8599999999999</c:v>
                </c:pt>
                <c:pt idx="4062">
                  <c:v>1275.53</c:v>
                </c:pt>
                <c:pt idx="4063">
                  <c:v>1280</c:v>
                </c:pt>
                <c:pt idx="4064">
                  <c:v>1289.3800000000001</c:v>
                </c:pt>
                <c:pt idx="4065">
                  <c:v>1287.24</c:v>
                </c:pt>
                <c:pt idx="4066">
                  <c:v>1283.03</c:v>
                </c:pt>
                <c:pt idx="4067">
                  <c:v>1292.67</c:v>
                </c:pt>
                <c:pt idx="4068">
                  <c:v>1287.79</c:v>
                </c:pt>
                <c:pt idx="4069">
                  <c:v>1289.43</c:v>
                </c:pt>
                <c:pt idx="4070">
                  <c:v>1294.1199999999999</c:v>
                </c:pt>
                <c:pt idx="4071">
                  <c:v>1280.6600000000001</c:v>
                </c:pt>
                <c:pt idx="4072">
                  <c:v>1291.24</c:v>
                </c:pt>
                <c:pt idx="4073">
                  <c:v>1289.1400000000001</c:v>
                </c:pt>
                <c:pt idx="4074">
                  <c:v>1287.23</c:v>
                </c:pt>
                <c:pt idx="4075">
                  <c:v>1278.26</c:v>
                </c:pt>
                <c:pt idx="4076">
                  <c:v>1275.8800000000001</c:v>
                </c:pt>
                <c:pt idx="4077">
                  <c:v>1278.47</c:v>
                </c:pt>
                <c:pt idx="4078">
                  <c:v>1272.23</c:v>
                </c:pt>
                <c:pt idx="4079">
                  <c:v>1281.58</c:v>
                </c:pt>
                <c:pt idx="4080">
                  <c:v>1284.1300000000001</c:v>
                </c:pt>
                <c:pt idx="4081">
                  <c:v>1297.48</c:v>
                </c:pt>
                <c:pt idx="4082">
                  <c:v>1303.02</c:v>
                </c:pt>
                <c:pt idx="4083">
                  <c:v>1305.33</c:v>
                </c:pt>
                <c:pt idx="4084">
                  <c:v>1307.25</c:v>
                </c:pt>
                <c:pt idx="4085">
                  <c:v>1305.08</c:v>
                </c:pt>
                <c:pt idx="4086">
                  <c:v>1297.23</c:v>
                </c:pt>
                <c:pt idx="4087">
                  <c:v>1305.04</c:v>
                </c:pt>
                <c:pt idx="4088">
                  <c:v>1301.67</c:v>
                </c:pt>
                <c:pt idx="4089">
                  <c:v>1302.95</c:v>
                </c:pt>
                <c:pt idx="4090">
                  <c:v>1301.6099999999999</c:v>
                </c:pt>
                <c:pt idx="4091">
                  <c:v>1293.23</c:v>
                </c:pt>
                <c:pt idx="4092">
                  <c:v>1302.8900000000001</c:v>
                </c:pt>
                <c:pt idx="4093">
                  <c:v>1300.25</c:v>
                </c:pt>
                <c:pt idx="4094">
                  <c:v>1294.83</c:v>
                </c:pt>
                <c:pt idx="4095">
                  <c:v>1297.81</c:v>
                </c:pt>
                <c:pt idx="4096">
                  <c:v>1305.93</c:v>
                </c:pt>
                <c:pt idx="4097">
                  <c:v>1311.56</c:v>
                </c:pt>
                <c:pt idx="4098">
                  <c:v>1309.04</c:v>
                </c:pt>
                <c:pt idx="4099">
                  <c:v>1295.5</c:v>
                </c:pt>
                <c:pt idx="4100">
                  <c:v>1296.5999999999999</c:v>
                </c:pt>
                <c:pt idx="4101">
                  <c:v>1286.57</c:v>
                </c:pt>
                <c:pt idx="4102">
                  <c:v>1288.1199999999999</c:v>
                </c:pt>
                <c:pt idx="4103">
                  <c:v>1289.1199999999999</c:v>
                </c:pt>
                <c:pt idx="4104">
                  <c:v>1285.33</c:v>
                </c:pt>
                <c:pt idx="4105">
                  <c:v>1307.6500000000001</c:v>
                </c:pt>
                <c:pt idx="4106">
                  <c:v>1309.93</c:v>
                </c:pt>
                <c:pt idx="4107">
                  <c:v>1311.46</c:v>
                </c:pt>
                <c:pt idx="4108">
                  <c:v>1311.28</c:v>
                </c:pt>
                <c:pt idx="4109">
                  <c:v>1308.1099999999999</c:v>
                </c:pt>
                <c:pt idx="4110">
                  <c:v>1301.74</c:v>
                </c:pt>
                <c:pt idx="4111">
                  <c:v>1305.4100000000001</c:v>
                </c:pt>
                <c:pt idx="4112">
                  <c:v>1309.72</c:v>
                </c:pt>
                <c:pt idx="4113">
                  <c:v>1310.6099999999999</c:v>
                </c:pt>
                <c:pt idx="4114">
                  <c:v>1305.19</c:v>
                </c:pt>
                <c:pt idx="4115">
                  <c:v>1313.21</c:v>
                </c:pt>
                <c:pt idx="4116">
                  <c:v>1307.8499999999999</c:v>
                </c:pt>
                <c:pt idx="4117">
                  <c:v>1312.25</c:v>
                </c:pt>
                <c:pt idx="4118">
                  <c:v>1325.76</c:v>
                </c:pt>
                <c:pt idx="4119">
                  <c:v>1324.66</c:v>
                </c:pt>
                <c:pt idx="4120">
                  <c:v>1325.14</c:v>
                </c:pt>
                <c:pt idx="4121">
                  <c:v>1322.85</c:v>
                </c:pt>
                <c:pt idx="4122">
                  <c:v>1305.92</c:v>
                </c:pt>
                <c:pt idx="4123">
                  <c:v>1291.24</c:v>
                </c:pt>
                <c:pt idx="4124">
                  <c:v>1294.5</c:v>
                </c:pt>
                <c:pt idx="4125">
                  <c:v>1292.08</c:v>
                </c:pt>
                <c:pt idx="4126">
                  <c:v>1270.32</c:v>
                </c:pt>
                <c:pt idx="4127">
                  <c:v>1261.81</c:v>
                </c:pt>
                <c:pt idx="4128">
                  <c:v>1267.03</c:v>
                </c:pt>
                <c:pt idx="4129">
                  <c:v>1262.07</c:v>
                </c:pt>
                <c:pt idx="4130">
                  <c:v>1256.58</c:v>
                </c:pt>
                <c:pt idx="4131">
                  <c:v>1258.57</c:v>
                </c:pt>
                <c:pt idx="4132">
                  <c:v>1272.8800000000001</c:v>
                </c:pt>
                <c:pt idx="4133">
                  <c:v>1280.1600000000001</c:v>
                </c:pt>
                <c:pt idx="4134">
                  <c:v>1259.8399999999999</c:v>
                </c:pt>
                <c:pt idx="4135">
                  <c:v>1270.0899999999999</c:v>
                </c:pt>
                <c:pt idx="4136">
                  <c:v>1285.71</c:v>
                </c:pt>
                <c:pt idx="4137">
                  <c:v>1288.22</c:v>
                </c:pt>
                <c:pt idx="4138">
                  <c:v>1265.29</c:v>
                </c:pt>
                <c:pt idx="4139">
                  <c:v>1263.8499999999999</c:v>
                </c:pt>
                <c:pt idx="4140">
                  <c:v>1256.1500000000001</c:v>
                </c:pt>
                <c:pt idx="4141">
                  <c:v>1257.93</c:v>
                </c:pt>
                <c:pt idx="4142">
                  <c:v>1252.3</c:v>
                </c:pt>
                <c:pt idx="4143">
                  <c:v>1236.4000000000001</c:v>
                </c:pt>
                <c:pt idx="4144">
                  <c:v>1223.69</c:v>
                </c:pt>
                <c:pt idx="4145">
                  <c:v>1230.04</c:v>
                </c:pt>
                <c:pt idx="4146">
                  <c:v>1256.1600000000001</c:v>
                </c:pt>
                <c:pt idx="4147">
                  <c:v>1251.54</c:v>
                </c:pt>
                <c:pt idx="4148">
                  <c:v>1240.1400000000001</c:v>
                </c:pt>
                <c:pt idx="4149">
                  <c:v>1240.1199999999999</c:v>
                </c:pt>
                <c:pt idx="4150">
                  <c:v>1252.2</c:v>
                </c:pt>
                <c:pt idx="4151">
                  <c:v>1245.5999999999999</c:v>
                </c:pt>
                <c:pt idx="4152">
                  <c:v>1244.5</c:v>
                </c:pt>
                <c:pt idx="4153">
                  <c:v>1250.56</c:v>
                </c:pt>
                <c:pt idx="4154">
                  <c:v>1239.2</c:v>
                </c:pt>
                <c:pt idx="4155">
                  <c:v>1246</c:v>
                </c:pt>
                <c:pt idx="4156">
                  <c:v>1272.8699999999999</c:v>
                </c:pt>
                <c:pt idx="4157">
                  <c:v>1270.2</c:v>
                </c:pt>
                <c:pt idx="4158">
                  <c:v>1280.19</c:v>
                </c:pt>
                <c:pt idx="4159">
                  <c:v>1270.9100000000001</c:v>
                </c:pt>
                <c:pt idx="4160">
                  <c:v>1274.08</c:v>
                </c:pt>
                <c:pt idx="4161">
                  <c:v>1265.48</c:v>
                </c:pt>
                <c:pt idx="4162">
                  <c:v>1267.3399999999999</c:v>
                </c:pt>
                <c:pt idx="4163">
                  <c:v>1272.52</c:v>
                </c:pt>
                <c:pt idx="4164">
                  <c:v>1258.5999999999999</c:v>
                </c:pt>
                <c:pt idx="4165">
                  <c:v>1242.29</c:v>
                </c:pt>
                <c:pt idx="4166">
                  <c:v>1236.2</c:v>
                </c:pt>
                <c:pt idx="4167">
                  <c:v>1234.49</c:v>
                </c:pt>
                <c:pt idx="4168">
                  <c:v>1236.8599999999999</c:v>
                </c:pt>
                <c:pt idx="4169">
                  <c:v>1259.81</c:v>
                </c:pt>
                <c:pt idx="4170">
                  <c:v>1249.1300000000001</c:v>
                </c:pt>
                <c:pt idx="4171">
                  <c:v>1240.29</c:v>
                </c:pt>
                <c:pt idx="4172">
                  <c:v>1260.9100000000001</c:v>
                </c:pt>
                <c:pt idx="4173">
                  <c:v>1268.8800000000001</c:v>
                </c:pt>
                <c:pt idx="4174">
                  <c:v>1268.4000000000001</c:v>
                </c:pt>
                <c:pt idx="4175">
                  <c:v>1263.2</c:v>
                </c:pt>
                <c:pt idx="4176">
                  <c:v>1278.55</c:v>
                </c:pt>
                <c:pt idx="4177">
                  <c:v>1276.6600000000001</c:v>
                </c:pt>
                <c:pt idx="4178">
                  <c:v>1270.92</c:v>
                </c:pt>
                <c:pt idx="4179">
                  <c:v>1278.55</c:v>
                </c:pt>
                <c:pt idx="4180">
                  <c:v>1280.27</c:v>
                </c:pt>
                <c:pt idx="4181">
                  <c:v>1279.3599999999999</c:v>
                </c:pt>
                <c:pt idx="4182">
                  <c:v>1275.77</c:v>
                </c:pt>
                <c:pt idx="4183">
                  <c:v>1271.48</c:v>
                </c:pt>
                <c:pt idx="4184">
                  <c:v>1265.95</c:v>
                </c:pt>
                <c:pt idx="4185">
                  <c:v>1271.81</c:v>
                </c:pt>
                <c:pt idx="4186">
                  <c:v>1266.74</c:v>
                </c:pt>
                <c:pt idx="4187">
                  <c:v>1268.21</c:v>
                </c:pt>
                <c:pt idx="4188">
                  <c:v>1285.58</c:v>
                </c:pt>
                <c:pt idx="4189">
                  <c:v>1295.43</c:v>
                </c:pt>
                <c:pt idx="4190">
                  <c:v>1297.48</c:v>
                </c:pt>
                <c:pt idx="4191">
                  <c:v>1302.3</c:v>
                </c:pt>
                <c:pt idx="4192">
                  <c:v>1297.52</c:v>
                </c:pt>
                <c:pt idx="4193">
                  <c:v>1298.82</c:v>
                </c:pt>
                <c:pt idx="4194">
                  <c:v>1292.99</c:v>
                </c:pt>
                <c:pt idx="4195">
                  <c:v>1296.06</c:v>
                </c:pt>
                <c:pt idx="4196">
                  <c:v>1295.0899999999999</c:v>
                </c:pt>
                <c:pt idx="4197">
                  <c:v>1301.78</c:v>
                </c:pt>
                <c:pt idx="4198">
                  <c:v>1304.28</c:v>
                </c:pt>
                <c:pt idx="4199">
                  <c:v>1304.27</c:v>
                </c:pt>
                <c:pt idx="4200">
                  <c:v>1303.82</c:v>
                </c:pt>
                <c:pt idx="4201">
                  <c:v>1311.01</c:v>
                </c:pt>
                <c:pt idx="4202">
                  <c:v>1313.25</c:v>
                </c:pt>
                <c:pt idx="4203">
                  <c:v>1300.26</c:v>
                </c:pt>
                <c:pt idx="4204">
                  <c:v>1294.02</c:v>
                </c:pt>
                <c:pt idx="4205">
                  <c:v>1298.92</c:v>
                </c:pt>
                <c:pt idx="4206">
                  <c:v>1299.54</c:v>
                </c:pt>
                <c:pt idx="4207">
                  <c:v>1313.11</c:v>
                </c:pt>
                <c:pt idx="4208">
                  <c:v>1318.07</c:v>
                </c:pt>
                <c:pt idx="4209">
                  <c:v>1316.28</c:v>
                </c:pt>
                <c:pt idx="4210">
                  <c:v>1319.87</c:v>
                </c:pt>
                <c:pt idx="4211">
                  <c:v>1321.18</c:v>
                </c:pt>
                <c:pt idx="4212">
                  <c:v>1318.31</c:v>
                </c:pt>
                <c:pt idx="4213">
                  <c:v>1325.18</c:v>
                </c:pt>
                <c:pt idx="4214">
                  <c:v>1318.03</c:v>
                </c:pt>
                <c:pt idx="4215">
                  <c:v>1314.78</c:v>
                </c:pt>
                <c:pt idx="4216">
                  <c:v>1326.37</c:v>
                </c:pt>
                <c:pt idx="4217">
                  <c:v>1336.34</c:v>
                </c:pt>
                <c:pt idx="4218">
                  <c:v>1336.59</c:v>
                </c:pt>
                <c:pt idx="4219">
                  <c:v>1339.15</c:v>
                </c:pt>
                <c:pt idx="4220">
                  <c:v>1335.85</c:v>
                </c:pt>
                <c:pt idx="4221">
                  <c:v>1331.32</c:v>
                </c:pt>
                <c:pt idx="4222">
                  <c:v>1334.11</c:v>
                </c:pt>
                <c:pt idx="4223">
                  <c:v>1350.22</c:v>
                </c:pt>
                <c:pt idx="4224">
                  <c:v>1353.22</c:v>
                </c:pt>
                <c:pt idx="4225">
                  <c:v>1349.58</c:v>
                </c:pt>
                <c:pt idx="4226">
                  <c:v>1350.66</c:v>
                </c:pt>
                <c:pt idx="4227">
                  <c:v>1353.42</c:v>
                </c:pt>
                <c:pt idx="4228">
                  <c:v>1349.95</c:v>
                </c:pt>
                <c:pt idx="4229">
                  <c:v>1362.83</c:v>
                </c:pt>
                <c:pt idx="4230">
                  <c:v>1365.62</c:v>
                </c:pt>
                <c:pt idx="4231">
                  <c:v>1369.05</c:v>
                </c:pt>
                <c:pt idx="4232">
                  <c:v>1364.05</c:v>
                </c:pt>
                <c:pt idx="4233">
                  <c:v>1365.96</c:v>
                </c:pt>
                <c:pt idx="4234">
                  <c:v>1366.96</c:v>
                </c:pt>
                <c:pt idx="4235">
                  <c:v>1368.6</c:v>
                </c:pt>
                <c:pt idx="4236">
                  <c:v>1377.02</c:v>
                </c:pt>
                <c:pt idx="4237">
                  <c:v>1377.38</c:v>
                </c:pt>
                <c:pt idx="4238">
                  <c:v>1382.22</c:v>
                </c:pt>
                <c:pt idx="4239">
                  <c:v>1389.08</c:v>
                </c:pt>
                <c:pt idx="4240">
                  <c:v>1377.34</c:v>
                </c:pt>
                <c:pt idx="4241">
                  <c:v>1377.93</c:v>
                </c:pt>
                <c:pt idx="4242">
                  <c:v>1377.94</c:v>
                </c:pt>
                <c:pt idx="4243">
                  <c:v>1367.81</c:v>
                </c:pt>
                <c:pt idx="4244">
                  <c:v>1367.34</c:v>
                </c:pt>
                <c:pt idx="4245">
                  <c:v>1364.3</c:v>
                </c:pt>
                <c:pt idx="4246">
                  <c:v>1379.78</c:v>
                </c:pt>
                <c:pt idx="4247">
                  <c:v>1382.84</c:v>
                </c:pt>
                <c:pt idx="4248">
                  <c:v>1385.72</c:v>
                </c:pt>
                <c:pt idx="4249">
                  <c:v>1378.33</c:v>
                </c:pt>
                <c:pt idx="4250">
                  <c:v>1380.9</c:v>
                </c:pt>
                <c:pt idx="4251">
                  <c:v>1384.42</c:v>
                </c:pt>
                <c:pt idx="4252">
                  <c:v>1393.22</c:v>
                </c:pt>
                <c:pt idx="4253">
                  <c:v>1396.57</c:v>
                </c:pt>
                <c:pt idx="4254">
                  <c:v>1399.76</c:v>
                </c:pt>
                <c:pt idx="4255">
                  <c:v>1401.2</c:v>
                </c:pt>
                <c:pt idx="4256">
                  <c:v>1400.5</c:v>
                </c:pt>
                <c:pt idx="4257">
                  <c:v>1402.81</c:v>
                </c:pt>
                <c:pt idx="4258">
                  <c:v>1406.09</c:v>
                </c:pt>
                <c:pt idx="4259">
                  <c:v>1400.95</c:v>
                </c:pt>
                <c:pt idx="4260">
                  <c:v>1381.9</c:v>
                </c:pt>
                <c:pt idx="4261">
                  <c:v>1386.72</c:v>
                </c:pt>
                <c:pt idx="4262">
                  <c:v>1399.48</c:v>
                </c:pt>
                <c:pt idx="4263">
                  <c:v>1400.63</c:v>
                </c:pt>
                <c:pt idx="4264">
                  <c:v>1396.71</c:v>
                </c:pt>
                <c:pt idx="4265">
                  <c:v>1409.12</c:v>
                </c:pt>
                <c:pt idx="4266">
                  <c:v>1414.76</c:v>
                </c:pt>
                <c:pt idx="4267">
                  <c:v>1412.9</c:v>
                </c:pt>
                <c:pt idx="4268">
                  <c:v>1407.29</c:v>
                </c:pt>
                <c:pt idx="4269">
                  <c:v>1409.84</c:v>
                </c:pt>
                <c:pt idx="4270">
                  <c:v>1413.04</c:v>
                </c:pt>
                <c:pt idx="4271">
                  <c:v>1411.56</c:v>
                </c:pt>
                <c:pt idx="4272">
                  <c:v>1413.21</c:v>
                </c:pt>
                <c:pt idx="4273">
                  <c:v>1425.49</c:v>
                </c:pt>
                <c:pt idx="4274">
                  <c:v>1427.09</c:v>
                </c:pt>
                <c:pt idx="4275">
                  <c:v>1422.48</c:v>
                </c:pt>
                <c:pt idx="4276">
                  <c:v>1425.55</c:v>
                </c:pt>
                <c:pt idx="4277">
                  <c:v>1423.53</c:v>
                </c:pt>
                <c:pt idx="4278">
                  <c:v>1418.3</c:v>
                </c:pt>
                <c:pt idx="4279">
                  <c:v>1410.76</c:v>
                </c:pt>
                <c:pt idx="4280">
                  <c:v>1416.9</c:v>
                </c:pt>
                <c:pt idx="4281">
                  <c:v>1426.84</c:v>
                </c:pt>
                <c:pt idx="4282">
                  <c:v>1424.73</c:v>
                </c:pt>
                <c:pt idx="4283">
                  <c:v>1418.3</c:v>
                </c:pt>
                <c:pt idx="4284">
                  <c:v>1416.6</c:v>
                </c:pt>
                <c:pt idx="4285">
                  <c:v>1418.34</c:v>
                </c:pt>
                <c:pt idx="4286">
                  <c:v>1409.71</c:v>
                </c:pt>
                <c:pt idx="4287">
                  <c:v>1412.84</c:v>
                </c:pt>
                <c:pt idx="4288">
                  <c:v>1412.11</c:v>
                </c:pt>
                <c:pt idx="4289">
                  <c:v>1414.85</c:v>
                </c:pt>
                <c:pt idx="4290">
                  <c:v>1423.82</c:v>
                </c:pt>
                <c:pt idx="4291">
                  <c:v>1430.73</c:v>
                </c:pt>
                <c:pt idx="4292">
                  <c:v>1431.9</c:v>
                </c:pt>
                <c:pt idx="4293">
                  <c:v>1430.62</c:v>
                </c:pt>
                <c:pt idx="4294">
                  <c:v>1426.37</c:v>
                </c:pt>
                <c:pt idx="4295">
                  <c:v>1430.5</c:v>
                </c:pt>
                <c:pt idx="4296">
                  <c:v>1422.95</c:v>
                </c:pt>
                <c:pt idx="4297">
                  <c:v>1427.99</c:v>
                </c:pt>
                <c:pt idx="4298">
                  <c:v>1440.13</c:v>
                </c:pt>
                <c:pt idx="4299">
                  <c:v>1423.9</c:v>
                </c:pt>
                <c:pt idx="4300">
                  <c:v>1422.18</c:v>
                </c:pt>
                <c:pt idx="4301">
                  <c:v>1420.62</c:v>
                </c:pt>
                <c:pt idx="4302">
                  <c:v>1428.82</c:v>
                </c:pt>
                <c:pt idx="4303">
                  <c:v>1438.24</c:v>
                </c:pt>
                <c:pt idx="4304">
                  <c:v>1445.94</c:v>
                </c:pt>
                <c:pt idx="4305">
                  <c:v>1448.39</c:v>
                </c:pt>
                <c:pt idx="4306">
                  <c:v>1446.99</c:v>
                </c:pt>
                <c:pt idx="4307">
                  <c:v>1448</c:v>
                </c:pt>
                <c:pt idx="4308">
                  <c:v>1450.02</c:v>
                </c:pt>
                <c:pt idx="4309">
                  <c:v>1448.31</c:v>
                </c:pt>
                <c:pt idx="4310">
                  <c:v>1438.06</c:v>
                </c:pt>
                <c:pt idx="4311">
                  <c:v>1433.37</c:v>
                </c:pt>
                <c:pt idx="4312">
                  <c:v>1444.26</c:v>
                </c:pt>
                <c:pt idx="4313">
                  <c:v>1455.3</c:v>
                </c:pt>
                <c:pt idx="4314">
                  <c:v>1456.81</c:v>
                </c:pt>
                <c:pt idx="4315">
                  <c:v>1455.54</c:v>
                </c:pt>
                <c:pt idx="4316">
                  <c:v>1459.68</c:v>
                </c:pt>
                <c:pt idx="4317">
                  <c:v>1457.63</c:v>
                </c:pt>
                <c:pt idx="4318">
                  <c:v>1456.38</c:v>
                </c:pt>
                <c:pt idx="4319">
                  <c:v>1451.19</c:v>
                </c:pt>
                <c:pt idx="4320">
                  <c:v>1449.37</c:v>
                </c:pt>
                <c:pt idx="4321">
                  <c:v>1399.04</c:v>
                </c:pt>
                <c:pt idx="4322">
                  <c:v>1406.82</c:v>
                </c:pt>
                <c:pt idx="4323">
                  <c:v>1403.17</c:v>
                </c:pt>
                <c:pt idx="4324">
                  <c:v>1387.17</c:v>
                </c:pt>
                <c:pt idx="4325">
                  <c:v>1374.12</c:v>
                </c:pt>
                <c:pt idx="4326">
                  <c:v>1395.41</c:v>
                </c:pt>
                <c:pt idx="4327">
                  <c:v>1391.97</c:v>
                </c:pt>
                <c:pt idx="4328">
                  <c:v>1401.89</c:v>
                </c:pt>
                <c:pt idx="4329">
                  <c:v>1402.85</c:v>
                </c:pt>
                <c:pt idx="4330">
                  <c:v>1406.6</c:v>
                </c:pt>
                <c:pt idx="4331">
                  <c:v>1377.95</c:v>
                </c:pt>
                <c:pt idx="4332">
                  <c:v>1387.17</c:v>
                </c:pt>
                <c:pt idx="4333">
                  <c:v>1392.28</c:v>
                </c:pt>
                <c:pt idx="4334">
                  <c:v>1386.95</c:v>
                </c:pt>
                <c:pt idx="4335">
                  <c:v>1402.06</c:v>
                </c:pt>
                <c:pt idx="4336">
                  <c:v>1410.94</c:v>
                </c:pt>
                <c:pt idx="4337">
                  <c:v>1435.04</c:v>
                </c:pt>
                <c:pt idx="4338">
                  <c:v>1434.54</c:v>
                </c:pt>
                <c:pt idx="4339">
                  <c:v>1436.11</c:v>
                </c:pt>
                <c:pt idx="4340">
                  <c:v>1437.5</c:v>
                </c:pt>
                <c:pt idx="4341">
                  <c:v>1428.61</c:v>
                </c:pt>
                <c:pt idx="4342">
                  <c:v>1417.23</c:v>
                </c:pt>
                <c:pt idx="4343">
                  <c:v>1422.53</c:v>
                </c:pt>
                <c:pt idx="4344">
                  <c:v>1420.86</c:v>
                </c:pt>
                <c:pt idx="4345">
                  <c:v>1424.55</c:v>
                </c:pt>
                <c:pt idx="4346">
                  <c:v>1437.77</c:v>
                </c:pt>
                <c:pt idx="4347">
                  <c:v>1439.37</c:v>
                </c:pt>
                <c:pt idx="4348">
                  <c:v>1443.76</c:v>
                </c:pt>
                <c:pt idx="4349">
                  <c:v>1444.61</c:v>
                </c:pt>
                <c:pt idx="4350">
                  <c:v>1448.39</c:v>
                </c:pt>
                <c:pt idx="4351">
                  <c:v>1438.87</c:v>
                </c:pt>
                <c:pt idx="4352">
                  <c:v>1447.8</c:v>
                </c:pt>
                <c:pt idx="4353">
                  <c:v>1452.85</c:v>
                </c:pt>
                <c:pt idx="4354">
                  <c:v>1468.47</c:v>
                </c:pt>
                <c:pt idx="4355">
                  <c:v>1471.48</c:v>
                </c:pt>
                <c:pt idx="4356">
                  <c:v>1472.5</c:v>
                </c:pt>
                <c:pt idx="4357">
                  <c:v>1470.73</c:v>
                </c:pt>
                <c:pt idx="4358">
                  <c:v>1484.35</c:v>
                </c:pt>
                <c:pt idx="4359">
                  <c:v>1480.93</c:v>
                </c:pt>
                <c:pt idx="4360">
                  <c:v>1480.41</c:v>
                </c:pt>
                <c:pt idx="4361">
                  <c:v>1495.42</c:v>
                </c:pt>
                <c:pt idx="4362">
                  <c:v>1494.25</c:v>
                </c:pt>
                <c:pt idx="4363">
                  <c:v>1494.07</c:v>
                </c:pt>
                <c:pt idx="4364">
                  <c:v>1482.37</c:v>
                </c:pt>
                <c:pt idx="4365">
                  <c:v>1486.3</c:v>
                </c:pt>
                <c:pt idx="4366">
                  <c:v>1495.92</c:v>
                </c:pt>
                <c:pt idx="4367">
                  <c:v>1502.39</c:v>
                </c:pt>
                <c:pt idx="4368">
                  <c:v>1505.62</c:v>
                </c:pt>
                <c:pt idx="4369">
                  <c:v>1509.48</c:v>
                </c:pt>
                <c:pt idx="4370">
                  <c:v>1507.72</c:v>
                </c:pt>
                <c:pt idx="4371">
                  <c:v>1512.58</c:v>
                </c:pt>
                <c:pt idx="4372">
                  <c:v>1491.47</c:v>
                </c:pt>
                <c:pt idx="4373">
                  <c:v>1505.85</c:v>
                </c:pt>
                <c:pt idx="4374">
                  <c:v>1503.15</c:v>
                </c:pt>
                <c:pt idx="4375">
                  <c:v>1501.19</c:v>
                </c:pt>
                <c:pt idx="4376">
                  <c:v>1514.14</c:v>
                </c:pt>
                <c:pt idx="4377">
                  <c:v>1512.75</c:v>
                </c:pt>
                <c:pt idx="4378">
                  <c:v>1522.75</c:v>
                </c:pt>
                <c:pt idx="4379">
                  <c:v>1525.1</c:v>
                </c:pt>
                <c:pt idx="4380">
                  <c:v>1524.12</c:v>
                </c:pt>
                <c:pt idx="4381">
                  <c:v>1522.28</c:v>
                </c:pt>
                <c:pt idx="4382">
                  <c:v>1507.51</c:v>
                </c:pt>
                <c:pt idx="4383">
                  <c:v>1515.73</c:v>
                </c:pt>
                <c:pt idx="4384">
                  <c:v>1518.11</c:v>
                </c:pt>
                <c:pt idx="4385">
                  <c:v>1530.23</c:v>
                </c:pt>
                <c:pt idx="4386">
                  <c:v>1530.62</c:v>
                </c:pt>
                <c:pt idx="4387">
                  <c:v>1536.34</c:v>
                </c:pt>
                <c:pt idx="4388">
                  <c:v>1539.18</c:v>
                </c:pt>
                <c:pt idx="4389">
                  <c:v>1530.95</c:v>
                </c:pt>
                <c:pt idx="4390">
                  <c:v>1517.38</c:v>
                </c:pt>
                <c:pt idx="4391">
                  <c:v>1490.72</c:v>
                </c:pt>
                <c:pt idx="4392">
                  <c:v>1507.67</c:v>
                </c:pt>
                <c:pt idx="4393">
                  <c:v>1509.12</c:v>
                </c:pt>
                <c:pt idx="4394">
                  <c:v>1493</c:v>
                </c:pt>
                <c:pt idx="4395">
                  <c:v>1515.67</c:v>
                </c:pt>
                <c:pt idx="4396">
                  <c:v>1522.97</c:v>
                </c:pt>
                <c:pt idx="4397">
                  <c:v>1532.91</c:v>
                </c:pt>
                <c:pt idx="4398">
                  <c:v>1531.05</c:v>
                </c:pt>
                <c:pt idx="4399">
                  <c:v>1533.7</c:v>
                </c:pt>
                <c:pt idx="4400">
                  <c:v>1512.84</c:v>
                </c:pt>
                <c:pt idx="4401">
                  <c:v>1522.19</c:v>
                </c:pt>
                <c:pt idx="4402">
                  <c:v>1502.56</c:v>
                </c:pt>
                <c:pt idx="4403">
                  <c:v>1497.74</c:v>
                </c:pt>
                <c:pt idx="4404">
                  <c:v>1492.89</c:v>
                </c:pt>
                <c:pt idx="4405">
                  <c:v>1506.34</c:v>
                </c:pt>
                <c:pt idx="4406">
                  <c:v>1505.71</c:v>
                </c:pt>
                <c:pt idx="4407">
                  <c:v>1503.35</c:v>
                </c:pt>
                <c:pt idx="4408">
                  <c:v>1519.43</c:v>
                </c:pt>
                <c:pt idx="4409">
                  <c:v>1524.87</c:v>
                </c:pt>
                <c:pt idx="4410">
                  <c:v>1525.4</c:v>
                </c:pt>
                <c:pt idx="4411">
                  <c:v>1530.44</c:v>
                </c:pt>
                <c:pt idx="4412">
                  <c:v>1531.85</c:v>
                </c:pt>
                <c:pt idx="4413">
                  <c:v>1510.12</c:v>
                </c:pt>
                <c:pt idx="4414">
                  <c:v>1518.76</c:v>
                </c:pt>
                <c:pt idx="4415">
                  <c:v>1547.7</c:v>
                </c:pt>
                <c:pt idx="4416">
                  <c:v>1552.5</c:v>
                </c:pt>
                <c:pt idx="4417">
                  <c:v>1549.52</c:v>
                </c:pt>
                <c:pt idx="4418">
                  <c:v>1549.37</c:v>
                </c:pt>
                <c:pt idx="4419">
                  <c:v>1546.17</c:v>
                </c:pt>
                <c:pt idx="4420">
                  <c:v>1553.08</c:v>
                </c:pt>
                <c:pt idx="4421">
                  <c:v>1534.1</c:v>
                </c:pt>
                <c:pt idx="4422">
                  <c:v>1541.57</c:v>
                </c:pt>
                <c:pt idx="4423">
                  <c:v>1511.04</c:v>
                </c:pt>
                <c:pt idx="4424">
                  <c:v>1518.09</c:v>
                </c:pt>
                <c:pt idx="4425">
                  <c:v>1482.66</c:v>
                </c:pt>
                <c:pt idx="4426">
                  <c:v>1458.95</c:v>
                </c:pt>
                <c:pt idx="4427">
                  <c:v>1473.91</c:v>
                </c:pt>
                <c:pt idx="4428">
                  <c:v>1455.27</c:v>
                </c:pt>
                <c:pt idx="4429">
                  <c:v>1465.81</c:v>
                </c:pt>
                <c:pt idx="4430">
                  <c:v>1472.2</c:v>
                </c:pt>
                <c:pt idx="4431">
                  <c:v>1433.06</c:v>
                </c:pt>
                <c:pt idx="4432">
                  <c:v>1467.67</c:v>
                </c:pt>
                <c:pt idx="4433">
                  <c:v>1476.71</c:v>
                </c:pt>
                <c:pt idx="4434">
                  <c:v>1497.49</c:v>
                </c:pt>
                <c:pt idx="4435">
                  <c:v>1453.09</c:v>
                </c:pt>
                <c:pt idx="4436">
                  <c:v>1453.64</c:v>
                </c:pt>
                <c:pt idx="4437">
                  <c:v>1452.92</c:v>
                </c:pt>
                <c:pt idx="4438">
                  <c:v>1426.54</c:v>
                </c:pt>
                <c:pt idx="4439">
                  <c:v>1406.7</c:v>
                </c:pt>
                <c:pt idx="4440">
                  <c:v>1411.27</c:v>
                </c:pt>
                <c:pt idx="4441">
                  <c:v>1445.94</c:v>
                </c:pt>
                <c:pt idx="4442">
                  <c:v>1445.55</c:v>
                </c:pt>
                <c:pt idx="4443">
                  <c:v>1447.12</c:v>
                </c:pt>
                <c:pt idx="4444">
                  <c:v>1464.07</c:v>
                </c:pt>
                <c:pt idx="4445">
                  <c:v>1462.5</c:v>
                </c:pt>
                <c:pt idx="4446">
                  <c:v>1479.37</c:v>
                </c:pt>
                <c:pt idx="4447">
                  <c:v>1466.79</c:v>
                </c:pt>
                <c:pt idx="4448">
                  <c:v>1432.36</c:v>
                </c:pt>
                <c:pt idx="4449">
                  <c:v>1463.76</c:v>
                </c:pt>
                <c:pt idx="4450">
                  <c:v>1457.64</c:v>
                </c:pt>
                <c:pt idx="4451">
                  <c:v>1473.99</c:v>
                </c:pt>
                <c:pt idx="4452">
                  <c:v>1489.42</c:v>
                </c:pt>
                <c:pt idx="4453">
                  <c:v>1472.29</c:v>
                </c:pt>
                <c:pt idx="4454">
                  <c:v>1478.55</c:v>
                </c:pt>
                <c:pt idx="4455">
                  <c:v>1453.55</c:v>
                </c:pt>
                <c:pt idx="4456">
                  <c:v>1451.7</c:v>
                </c:pt>
                <c:pt idx="4457">
                  <c:v>1471.49</c:v>
                </c:pt>
                <c:pt idx="4458">
                  <c:v>1471.56</c:v>
                </c:pt>
                <c:pt idx="4459">
                  <c:v>1483.95</c:v>
                </c:pt>
                <c:pt idx="4460">
                  <c:v>1484.25</c:v>
                </c:pt>
                <c:pt idx="4461">
                  <c:v>1476.65</c:v>
                </c:pt>
                <c:pt idx="4462">
                  <c:v>1519.78</c:v>
                </c:pt>
                <c:pt idx="4463">
                  <c:v>1529.03</c:v>
                </c:pt>
                <c:pt idx="4464">
                  <c:v>1518.75</c:v>
                </c:pt>
                <c:pt idx="4465">
                  <c:v>1525.75</c:v>
                </c:pt>
                <c:pt idx="4466">
                  <c:v>1517.73</c:v>
                </c:pt>
                <c:pt idx="4467">
                  <c:v>1517.21</c:v>
                </c:pt>
                <c:pt idx="4468">
                  <c:v>1525.42</c:v>
                </c:pt>
                <c:pt idx="4469">
                  <c:v>1531.38</c:v>
                </c:pt>
                <c:pt idx="4470">
                  <c:v>1526.75</c:v>
                </c:pt>
                <c:pt idx="4471">
                  <c:v>1547.04</c:v>
                </c:pt>
                <c:pt idx="4472">
                  <c:v>1546.63</c:v>
                </c:pt>
                <c:pt idx="4473">
                  <c:v>1539.59</c:v>
                </c:pt>
                <c:pt idx="4474">
                  <c:v>1542.84</c:v>
                </c:pt>
                <c:pt idx="4475">
                  <c:v>1557.59</c:v>
                </c:pt>
                <c:pt idx="4476">
                  <c:v>1552.58</c:v>
                </c:pt>
                <c:pt idx="4477">
                  <c:v>1565.15</c:v>
                </c:pt>
                <c:pt idx="4478">
                  <c:v>1562.47</c:v>
                </c:pt>
                <c:pt idx="4479">
                  <c:v>1554.41</c:v>
                </c:pt>
                <c:pt idx="4480">
                  <c:v>1561.8</c:v>
                </c:pt>
                <c:pt idx="4481">
                  <c:v>1548.71</c:v>
                </c:pt>
                <c:pt idx="4482">
                  <c:v>1538.53</c:v>
                </c:pt>
                <c:pt idx="4483">
                  <c:v>1541.24</c:v>
                </c:pt>
                <c:pt idx="4484">
                  <c:v>1540.08</c:v>
                </c:pt>
                <c:pt idx="4485">
                  <c:v>1500.63</c:v>
                </c:pt>
                <c:pt idx="4486">
                  <c:v>1506.33</c:v>
                </c:pt>
                <c:pt idx="4487">
                  <c:v>1519.59</c:v>
                </c:pt>
                <c:pt idx="4488">
                  <c:v>1515.88</c:v>
                </c:pt>
                <c:pt idx="4489">
                  <c:v>1514.4</c:v>
                </c:pt>
                <c:pt idx="4490">
                  <c:v>1535.28</c:v>
                </c:pt>
                <c:pt idx="4491">
                  <c:v>1540.98</c:v>
                </c:pt>
                <c:pt idx="4492">
                  <c:v>1531.02</c:v>
                </c:pt>
                <c:pt idx="4493">
                  <c:v>1549.38</c:v>
                </c:pt>
                <c:pt idx="4494">
                  <c:v>1508.44</c:v>
                </c:pt>
                <c:pt idx="4495">
                  <c:v>1509.65</c:v>
                </c:pt>
                <c:pt idx="4496">
                  <c:v>1502.17</c:v>
                </c:pt>
                <c:pt idx="4497">
                  <c:v>1520.27</c:v>
                </c:pt>
                <c:pt idx="4498">
                  <c:v>1475.62</c:v>
                </c:pt>
                <c:pt idx="4499">
                  <c:v>1474.77</c:v>
                </c:pt>
                <c:pt idx="4500">
                  <c:v>1453.7</c:v>
                </c:pt>
                <c:pt idx="4501">
                  <c:v>1439.18</c:v>
                </c:pt>
                <c:pt idx="4502">
                  <c:v>1481.05</c:v>
                </c:pt>
                <c:pt idx="4503">
                  <c:v>1470.58</c:v>
                </c:pt>
                <c:pt idx="4504">
                  <c:v>1451.15</c:v>
                </c:pt>
                <c:pt idx="4505">
                  <c:v>1458.74</c:v>
                </c:pt>
                <c:pt idx="4506">
                  <c:v>1433.27</c:v>
                </c:pt>
                <c:pt idx="4507">
                  <c:v>1439.7</c:v>
                </c:pt>
                <c:pt idx="4508">
                  <c:v>1416.77</c:v>
                </c:pt>
                <c:pt idx="4509">
                  <c:v>1440.7</c:v>
                </c:pt>
                <c:pt idx="4510">
                  <c:v>1407.22</c:v>
                </c:pt>
                <c:pt idx="4511">
                  <c:v>1428.23</c:v>
                </c:pt>
                <c:pt idx="4512">
                  <c:v>1469.02</c:v>
                </c:pt>
                <c:pt idx="4513">
                  <c:v>1469.72</c:v>
                </c:pt>
                <c:pt idx="4514">
                  <c:v>1481.14</c:v>
                </c:pt>
                <c:pt idx="4515">
                  <c:v>1472.42</c:v>
                </c:pt>
                <c:pt idx="4516">
                  <c:v>1462.79</c:v>
                </c:pt>
                <c:pt idx="4517">
                  <c:v>1485.01</c:v>
                </c:pt>
                <c:pt idx="4518">
                  <c:v>1507.34</c:v>
                </c:pt>
                <c:pt idx="4519">
                  <c:v>1504.66</c:v>
                </c:pt>
                <c:pt idx="4520">
                  <c:v>1515.96</c:v>
                </c:pt>
                <c:pt idx="4521">
                  <c:v>1477.65</c:v>
                </c:pt>
                <c:pt idx="4522">
                  <c:v>1486.59</c:v>
                </c:pt>
                <c:pt idx="4523">
                  <c:v>1488.41</c:v>
                </c:pt>
                <c:pt idx="4524">
                  <c:v>1467.95</c:v>
                </c:pt>
                <c:pt idx="4525">
                  <c:v>1445.9</c:v>
                </c:pt>
                <c:pt idx="4526">
                  <c:v>1454.98</c:v>
                </c:pt>
                <c:pt idx="4527">
                  <c:v>1453</c:v>
                </c:pt>
                <c:pt idx="4528">
                  <c:v>1460.12</c:v>
                </c:pt>
                <c:pt idx="4529">
                  <c:v>1484.46</c:v>
                </c:pt>
                <c:pt idx="4530">
                  <c:v>1496.45</c:v>
                </c:pt>
                <c:pt idx="4531">
                  <c:v>1497.66</c:v>
                </c:pt>
                <c:pt idx="4532">
                  <c:v>1476.37</c:v>
                </c:pt>
                <c:pt idx="4533">
                  <c:v>1478.49</c:v>
                </c:pt>
                <c:pt idx="4534">
                  <c:v>1468.36</c:v>
                </c:pt>
                <c:pt idx="4535">
                  <c:v>1447.16</c:v>
                </c:pt>
                <c:pt idx="4536">
                  <c:v>1447.16</c:v>
                </c:pt>
                <c:pt idx="4537">
                  <c:v>1411.63</c:v>
                </c:pt>
                <c:pt idx="4538">
                  <c:v>1416.18</c:v>
                </c:pt>
                <c:pt idx="4539">
                  <c:v>1390.19</c:v>
                </c:pt>
                <c:pt idx="4540">
                  <c:v>1409.13</c:v>
                </c:pt>
                <c:pt idx="4541">
                  <c:v>1420.33</c:v>
                </c:pt>
                <c:pt idx="4542">
                  <c:v>1401.02</c:v>
                </c:pt>
                <c:pt idx="4543">
                  <c:v>1416.25</c:v>
                </c:pt>
                <c:pt idx="4544">
                  <c:v>1380.95</c:v>
                </c:pt>
                <c:pt idx="4545">
                  <c:v>1373.2</c:v>
                </c:pt>
                <c:pt idx="4546">
                  <c:v>1333.25</c:v>
                </c:pt>
                <c:pt idx="4547">
                  <c:v>1325.19</c:v>
                </c:pt>
                <c:pt idx="4548">
                  <c:v>1310.5</c:v>
                </c:pt>
                <c:pt idx="4549">
                  <c:v>1338.6</c:v>
                </c:pt>
                <c:pt idx="4550">
                  <c:v>1352.07</c:v>
                </c:pt>
                <c:pt idx="4551">
                  <c:v>1330.61</c:v>
                </c:pt>
                <c:pt idx="4552">
                  <c:v>1353.97</c:v>
                </c:pt>
                <c:pt idx="4553">
                  <c:v>1362.3</c:v>
                </c:pt>
                <c:pt idx="4554">
                  <c:v>1355.81</c:v>
                </c:pt>
                <c:pt idx="4555">
                  <c:v>1378.55</c:v>
                </c:pt>
                <c:pt idx="4556">
                  <c:v>1395.42</c:v>
                </c:pt>
                <c:pt idx="4557">
                  <c:v>1380.82</c:v>
                </c:pt>
                <c:pt idx="4558">
                  <c:v>1336.64</c:v>
                </c:pt>
                <c:pt idx="4559">
                  <c:v>1326.45</c:v>
                </c:pt>
                <c:pt idx="4560">
                  <c:v>1336.91</c:v>
                </c:pt>
                <c:pt idx="4561">
                  <c:v>1331.29</c:v>
                </c:pt>
                <c:pt idx="4562">
                  <c:v>1339.13</c:v>
                </c:pt>
                <c:pt idx="4563">
                  <c:v>1348.86</c:v>
                </c:pt>
                <c:pt idx="4564">
                  <c:v>1367.21</c:v>
                </c:pt>
                <c:pt idx="4565">
                  <c:v>1348.86</c:v>
                </c:pt>
                <c:pt idx="4566">
                  <c:v>1349.99</c:v>
                </c:pt>
                <c:pt idx="4567">
                  <c:v>1348.78</c:v>
                </c:pt>
                <c:pt idx="4568">
                  <c:v>1360.03</c:v>
                </c:pt>
                <c:pt idx="4569">
                  <c:v>1342.53</c:v>
                </c:pt>
                <c:pt idx="4570">
                  <c:v>1353.11</c:v>
                </c:pt>
                <c:pt idx="4571">
                  <c:v>1371.8</c:v>
                </c:pt>
                <c:pt idx="4572">
                  <c:v>1381.29</c:v>
                </c:pt>
                <c:pt idx="4573">
                  <c:v>1380.02</c:v>
                </c:pt>
                <c:pt idx="4574">
                  <c:v>1367.68</c:v>
                </c:pt>
                <c:pt idx="4575">
                  <c:v>1330.63</c:v>
                </c:pt>
                <c:pt idx="4576">
                  <c:v>1331.34</c:v>
                </c:pt>
                <c:pt idx="4577">
                  <c:v>1326.75</c:v>
                </c:pt>
                <c:pt idx="4578">
                  <c:v>1333.7</c:v>
                </c:pt>
                <c:pt idx="4579">
                  <c:v>1304.3399999999999</c:v>
                </c:pt>
                <c:pt idx="4580">
                  <c:v>1293.3699999999999</c:v>
                </c:pt>
                <c:pt idx="4581">
                  <c:v>1273.3699999999999</c:v>
                </c:pt>
                <c:pt idx="4582">
                  <c:v>1320.65</c:v>
                </c:pt>
                <c:pt idx="4583">
                  <c:v>1308.77</c:v>
                </c:pt>
                <c:pt idx="4584">
                  <c:v>1315.48</c:v>
                </c:pt>
                <c:pt idx="4585">
                  <c:v>1288.1400000000001</c:v>
                </c:pt>
                <c:pt idx="4586">
                  <c:v>1276.5999999999999</c:v>
                </c:pt>
                <c:pt idx="4587">
                  <c:v>1330.74</c:v>
                </c:pt>
                <c:pt idx="4588">
                  <c:v>1298.42</c:v>
                </c:pt>
                <c:pt idx="4589">
                  <c:v>1329.51</c:v>
                </c:pt>
                <c:pt idx="4590">
                  <c:v>1349.88</c:v>
                </c:pt>
                <c:pt idx="4591">
                  <c:v>1352.99</c:v>
                </c:pt>
                <c:pt idx="4592">
                  <c:v>1341.13</c:v>
                </c:pt>
                <c:pt idx="4593">
                  <c:v>1325.76</c:v>
                </c:pt>
                <c:pt idx="4594">
                  <c:v>1315.22</c:v>
                </c:pt>
                <c:pt idx="4595">
                  <c:v>1322.7</c:v>
                </c:pt>
                <c:pt idx="4596">
                  <c:v>1370.18</c:v>
                </c:pt>
                <c:pt idx="4597">
                  <c:v>1367.53</c:v>
                </c:pt>
                <c:pt idx="4598">
                  <c:v>1369.31</c:v>
                </c:pt>
                <c:pt idx="4599">
                  <c:v>1370.4</c:v>
                </c:pt>
                <c:pt idx="4600">
                  <c:v>1372.54</c:v>
                </c:pt>
                <c:pt idx="4601">
                  <c:v>1365.54</c:v>
                </c:pt>
                <c:pt idx="4602">
                  <c:v>1354.49</c:v>
                </c:pt>
                <c:pt idx="4603">
                  <c:v>1360.55</c:v>
                </c:pt>
                <c:pt idx="4604">
                  <c:v>1332.83</c:v>
                </c:pt>
                <c:pt idx="4605">
                  <c:v>1328.32</c:v>
                </c:pt>
                <c:pt idx="4606">
                  <c:v>1334.43</c:v>
                </c:pt>
                <c:pt idx="4607">
                  <c:v>1364.71</c:v>
                </c:pt>
                <c:pt idx="4608">
                  <c:v>1365.56</c:v>
                </c:pt>
                <c:pt idx="4609">
                  <c:v>1390.33</c:v>
                </c:pt>
                <c:pt idx="4610">
                  <c:v>1388.17</c:v>
                </c:pt>
                <c:pt idx="4611">
                  <c:v>1375.94</c:v>
                </c:pt>
                <c:pt idx="4612">
                  <c:v>1379.93</c:v>
                </c:pt>
                <c:pt idx="4613">
                  <c:v>1388.82</c:v>
                </c:pt>
                <c:pt idx="4614">
                  <c:v>1397.84</c:v>
                </c:pt>
                <c:pt idx="4615">
                  <c:v>1396.37</c:v>
                </c:pt>
                <c:pt idx="4616">
                  <c:v>1390.94</c:v>
                </c:pt>
                <c:pt idx="4617">
                  <c:v>1385.59</c:v>
                </c:pt>
                <c:pt idx="4618">
                  <c:v>1409.34</c:v>
                </c:pt>
                <c:pt idx="4619">
                  <c:v>1413.9</c:v>
                </c:pt>
                <c:pt idx="4620">
                  <c:v>1407.49</c:v>
                </c:pt>
                <c:pt idx="4621">
                  <c:v>1418.26</c:v>
                </c:pt>
                <c:pt idx="4622">
                  <c:v>1392.57</c:v>
                </c:pt>
                <c:pt idx="4623">
                  <c:v>1397.68</c:v>
                </c:pt>
                <c:pt idx="4624">
                  <c:v>1388.28</c:v>
                </c:pt>
                <c:pt idx="4625">
                  <c:v>1403.58</c:v>
                </c:pt>
                <c:pt idx="4626">
                  <c:v>1403.04</c:v>
                </c:pt>
                <c:pt idx="4627">
                  <c:v>1408.66</c:v>
                </c:pt>
                <c:pt idx="4628">
                  <c:v>1423.57</c:v>
                </c:pt>
                <c:pt idx="4629">
                  <c:v>1425.35</c:v>
                </c:pt>
                <c:pt idx="4630">
                  <c:v>1426.63</c:v>
                </c:pt>
                <c:pt idx="4631">
                  <c:v>1413.4</c:v>
                </c:pt>
                <c:pt idx="4632">
                  <c:v>1390.71</c:v>
                </c:pt>
                <c:pt idx="4633">
                  <c:v>1394.35</c:v>
                </c:pt>
                <c:pt idx="4634">
                  <c:v>1375.93</c:v>
                </c:pt>
                <c:pt idx="4635">
                  <c:v>1385.35</c:v>
                </c:pt>
                <c:pt idx="4636">
                  <c:v>1390.84</c:v>
                </c:pt>
                <c:pt idx="4637">
                  <c:v>1398.26</c:v>
                </c:pt>
                <c:pt idx="4638">
                  <c:v>1400.38</c:v>
                </c:pt>
                <c:pt idx="4639">
                  <c:v>1385.67</c:v>
                </c:pt>
                <c:pt idx="4640">
                  <c:v>1377.65</c:v>
                </c:pt>
                <c:pt idx="4641">
                  <c:v>1377.2</c:v>
                </c:pt>
                <c:pt idx="4642">
                  <c:v>1404.05</c:v>
                </c:pt>
                <c:pt idx="4643">
                  <c:v>1360.68</c:v>
                </c:pt>
                <c:pt idx="4644">
                  <c:v>1361.76</c:v>
                </c:pt>
                <c:pt idx="4645">
                  <c:v>1358.44</c:v>
                </c:pt>
                <c:pt idx="4646">
                  <c:v>1335.49</c:v>
                </c:pt>
                <c:pt idx="4647">
                  <c:v>1339.87</c:v>
                </c:pt>
                <c:pt idx="4648">
                  <c:v>1360.03</c:v>
                </c:pt>
                <c:pt idx="4649">
                  <c:v>1360.14</c:v>
                </c:pt>
                <c:pt idx="4650">
                  <c:v>1350.93</c:v>
                </c:pt>
                <c:pt idx="4651">
                  <c:v>1337.81</c:v>
                </c:pt>
                <c:pt idx="4652">
                  <c:v>1342.83</c:v>
                </c:pt>
                <c:pt idx="4653">
                  <c:v>1317.93</c:v>
                </c:pt>
                <c:pt idx="4654">
                  <c:v>1318</c:v>
                </c:pt>
                <c:pt idx="4655">
                  <c:v>1314.29</c:v>
                </c:pt>
                <c:pt idx="4656">
                  <c:v>1321.97</c:v>
                </c:pt>
                <c:pt idx="4657">
                  <c:v>1283.1500000000001</c:v>
                </c:pt>
                <c:pt idx="4658">
                  <c:v>1278.3800000000001</c:v>
                </c:pt>
                <c:pt idx="4659">
                  <c:v>1280</c:v>
                </c:pt>
                <c:pt idx="4660">
                  <c:v>1284.9100000000001</c:v>
                </c:pt>
                <c:pt idx="4661">
                  <c:v>1261.52</c:v>
                </c:pt>
                <c:pt idx="4662">
                  <c:v>1262.9000000000001</c:v>
                </c:pt>
                <c:pt idx="4663">
                  <c:v>1252.31</c:v>
                </c:pt>
                <c:pt idx="4664">
                  <c:v>1273.7</c:v>
                </c:pt>
                <c:pt idx="4665">
                  <c:v>1244.69</c:v>
                </c:pt>
                <c:pt idx="4666">
                  <c:v>1253.3900000000001</c:v>
                </c:pt>
                <c:pt idx="4667">
                  <c:v>1239.49</c:v>
                </c:pt>
                <c:pt idx="4668">
                  <c:v>1228.3</c:v>
                </c:pt>
                <c:pt idx="4669">
                  <c:v>1214.9100000000001</c:v>
                </c:pt>
                <c:pt idx="4670">
                  <c:v>1245.3599999999999</c:v>
                </c:pt>
                <c:pt idx="4671">
                  <c:v>1260.32</c:v>
                </c:pt>
                <c:pt idx="4672">
                  <c:v>1260.68</c:v>
                </c:pt>
                <c:pt idx="4673">
                  <c:v>1260</c:v>
                </c:pt>
                <c:pt idx="4674">
                  <c:v>1277</c:v>
                </c:pt>
                <c:pt idx="4675">
                  <c:v>1282.19</c:v>
                </c:pt>
                <c:pt idx="4676">
                  <c:v>1252.54</c:v>
                </c:pt>
                <c:pt idx="4677">
                  <c:v>1257.76</c:v>
                </c:pt>
                <c:pt idx="4678">
                  <c:v>1234.3699999999999</c:v>
                </c:pt>
                <c:pt idx="4679">
                  <c:v>1263.2</c:v>
                </c:pt>
                <c:pt idx="4680">
                  <c:v>1284.26</c:v>
                </c:pt>
                <c:pt idx="4681">
                  <c:v>1267.3800000000001</c:v>
                </c:pt>
                <c:pt idx="4682">
                  <c:v>1260.31</c:v>
                </c:pt>
                <c:pt idx="4683">
                  <c:v>1249.01</c:v>
                </c:pt>
                <c:pt idx="4684">
                  <c:v>1284.8800000000001</c:v>
                </c:pt>
                <c:pt idx="4685">
                  <c:v>1289.19</c:v>
                </c:pt>
                <c:pt idx="4686">
                  <c:v>1266.07</c:v>
                </c:pt>
                <c:pt idx="4687">
                  <c:v>1296.32</c:v>
                </c:pt>
                <c:pt idx="4688">
                  <c:v>1305.32</c:v>
                </c:pt>
                <c:pt idx="4689">
                  <c:v>1289.5899999999999</c:v>
                </c:pt>
                <c:pt idx="4690">
                  <c:v>1285.83</c:v>
                </c:pt>
                <c:pt idx="4691">
                  <c:v>1292.93</c:v>
                </c:pt>
                <c:pt idx="4692">
                  <c:v>1298.2</c:v>
                </c:pt>
                <c:pt idx="4693">
                  <c:v>1278.5999999999999</c:v>
                </c:pt>
                <c:pt idx="4694">
                  <c:v>1266.69</c:v>
                </c:pt>
                <c:pt idx="4695">
                  <c:v>1274.54</c:v>
                </c:pt>
                <c:pt idx="4696">
                  <c:v>1277.72</c:v>
                </c:pt>
                <c:pt idx="4697">
                  <c:v>1292.2</c:v>
                </c:pt>
                <c:pt idx="4698">
                  <c:v>1266.8399999999999</c:v>
                </c:pt>
                <c:pt idx="4699">
                  <c:v>1271.51</c:v>
                </c:pt>
                <c:pt idx="4700">
                  <c:v>1281.6600000000001</c:v>
                </c:pt>
                <c:pt idx="4701">
                  <c:v>1300.68</c:v>
                </c:pt>
                <c:pt idx="4702">
                  <c:v>1282.83</c:v>
                </c:pt>
                <c:pt idx="4703">
                  <c:v>1277.58</c:v>
                </c:pt>
                <c:pt idx="4704">
                  <c:v>1274.98</c:v>
                </c:pt>
                <c:pt idx="4705">
                  <c:v>1236.83</c:v>
                </c:pt>
                <c:pt idx="4706">
                  <c:v>1242.31</c:v>
                </c:pt>
                <c:pt idx="4707">
                  <c:v>1267.79</c:v>
                </c:pt>
                <c:pt idx="4708">
                  <c:v>1224.51</c:v>
                </c:pt>
                <c:pt idx="4709">
                  <c:v>1232.04</c:v>
                </c:pt>
                <c:pt idx="4710">
                  <c:v>1249.05</c:v>
                </c:pt>
                <c:pt idx="4711">
                  <c:v>1251.7</c:v>
                </c:pt>
                <c:pt idx="4712">
                  <c:v>1192.7</c:v>
                </c:pt>
                <c:pt idx="4713">
                  <c:v>1213.5899999999999</c:v>
                </c:pt>
                <c:pt idx="4714">
                  <c:v>1156.3900000000001</c:v>
                </c:pt>
                <c:pt idx="4715">
                  <c:v>1206.51</c:v>
                </c:pt>
                <c:pt idx="4716">
                  <c:v>1255.08</c:v>
                </c:pt>
                <c:pt idx="4717">
                  <c:v>1207.0899999999999</c:v>
                </c:pt>
                <c:pt idx="4718">
                  <c:v>1188.22</c:v>
                </c:pt>
                <c:pt idx="4719">
                  <c:v>1185.8699999999999</c:v>
                </c:pt>
                <c:pt idx="4720">
                  <c:v>1209.18</c:v>
                </c:pt>
                <c:pt idx="4721">
                  <c:v>1213.01</c:v>
                </c:pt>
                <c:pt idx="4722">
                  <c:v>1106.3900000000001</c:v>
                </c:pt>
                <c:pt idx="4723">
                  <c:v>1166.3599999999999</c:v>
                </c:pt>
                <c:pt idx="4724">
                  <c:v>1161.06</c:v>
                </c:pt>
                <c:pt idx="4725">
                  <c:v>1114.28</c:v>
                </c:pt>
                <c:pt idx="4726">
                  <c:v>1099.23</c:v>
                </c:pt>
                <c:pt idx="4727">
                  <c:v>1056.8900000000001</c:v>
                </c:pt>
                <c:pt idx="4728">
                  <c:v>996.23</c:v>
                </c:pt>
                <c:pt idx="4729">
                  <c:v>984.94</c:v>
                </c:pt>
                <c:pt idx="4730">
                  <c:v>909.92</c:v>
                </c:pt>
                <c:pt idx="4731">
                  <c:v>899.22</c:v>
                </c:pt>
                <c:pt idx="4732">
                  <c:v>1003.35</c:v>
                </c:pt>
                <c:pt idx="4733">
                  <c:v>998.01</c:v>
                </c:pt>
                <c:pt idx="4734">
                  <c:v>907.84</c:v>
                </c:pt>
                <c:pt idx="4735">
                  <c:v>946.43</c:v>
                </c:pt>
                <c:pt idx="4736">
                  <c:v>940.55</c:v>
                </c:pt>
                <c:pt idx="4737">
                  <c:v>985.4</c:v>
                </c:pt>
                <c:pt idx="4738">
                  <c:v>955.05</c:v>
                </c:pt>
                <c:pt idx="4739">
                  <c:v>896.78</c:v>
                </c:pt>
                <c:pt idx="4740">
                  <c:v>908.11</c:v>
                </c:pt>
                <c:pt idx="4741">
                  <c:v>876.77</c:v>
                </c:pt>
                <c:pt idx="4742">
                  <c:v>848.92</c:v>
                </c:pt>
                <c:pt idx="4743">
                  <c:v>940.51</c:v>
                </c:pt>
                <c:pt idx="4744">
                  <c:v>930.09</c:v>
                </c:pt>
                <c:pt idx="4745">
                  <c:v>954.09</c:v>
                </c:pt>
                <c:pt idx="4746">
                  <c:v>968.75</c:v>
                </c:pt>
                <c:pt idx="4747">
                  <c:v>966.3</c:v>
                </c:pt>
                <c:pt idx="4748">
                  <c:v>1005.75</c:v>
                </c:pt>
                <c:pt idx="4749">
                  <c:v>952.77</c:v>
                </c:pt>
                <c:pt idx="4750">
                  <c:v>904.88</c:v>
                </c:pt>
                <c:pt idx="4751">
                  <c:v>930.99</c:v>
                </c:pt>
                <c:pt idx="4752">
                  <c:v>919.21</c:v>
                </c:pt>
                <c:pt idx="4753">
                  <c:v>898.95</c:v>
                </c:pt>
                <c:pt idx="4754">
                  <c:v>852.3</c:v>
                </c:pt>
                <c:pt idx="4755">
                  <c:v>911.29</c:v>
                </c:pt>
                <c:pt idx="4756">
                  <c:v>873.29</c:v>
                </c:pt>
                <c:pt idx="4757">
                  <c:v>850.75</c:v>
                </c:pt>
                <c:pt idx="4758">
                  <c:v>859.12</c:v>
                </c:pt>
                <c:pt idx="4759">
                  <c:v>806.58</c:v>
                </c:pt>
                <c:pt idx="4760">
                  <c:v>752.44</c:v>
                </c:pt>
                <c:pt idx="4761">
                  <c:v>800.03</c:v>
                </c:pt>
                <c:pt idx="4762">
                  <c:v>851.81</c:v>
                </c:pt>
                <c:pt idx="4763">
                  <c:v>857.39</c:v>
                </c:pt>
                <c:pt idx="4764">
                  <c:v>887.68</c:v>
                </c:pt>
                <c:pt idx="4765">
                  <c:v>896.24</c:v>
                </c:pt>
                <c:pt idx="4766">
                  <c:v>816.21</c:v>
                </c:pt>
                <c:pt idx="4767">
                  <c:v>848.81</c:v>
                </c:pt>
                <c:pt idx="4768">
                  <c:v>870.74</c:v>
                </c:pt>
                <c:pt idx="4769">
                  <c:v>845.22</c:v>
                </c:pt>
                <c:pt idx="4770">
                  <c:v>876.07</c:v>
                </c:pt>
                <c:pt idx="4771">
                  <c:v>909.7</c:v>
                </c:pt>
                <c:pt idx="4772">
                  <c:v>888.67</c:v>
                </c:pt>
                <c:pt idx="4773">
                  <c:v>899.24</c:v>
                </c:pt>
                <c:pt idx="4774">
                  <c:v>873.59</c:v>
                </c:pt>
                <c:pt idx="4775">
                  <c:v>879.73</c:v>
                </c:pt>
                <c:pt idx="4776">
                  <c:v>868.57</c:v>
                </c:pt>
                <c:pt idx="4777">
                  <c:v>913.18</c:v>
                </c:pt>
                <c:pt idx="4778">
                  <c:v>904.42</c:v>
                </c:pt>
                <c:pt idx="4779">
                  <c:v>885.28</c:v>
                </c:pt>
                <c:pt idx="4780">
                  <c:v>887.88</c:v>
                </c:pt>
                <c:pt idx="4781">
                  <c:v>871.63</c:v>
                </c:pt>
                <c:pt idx="4782">
                  <c:v>863.16</c:v>
                </c:pt>
                <c:pt idx="4783">
                  <c:v>868.15</c:v>
                </c:pt>
                <c:pt idx="4784">
                  <c:v>872.8</c:v>
                </c:pt>
                <c:pt idx="4785">
                  <c:v>869.42</c:v>
                </c:pt>
                <c:pt idx="4786">
                  <c:v>890.64</c:v>
                </c:pt>
                <c:pt idx="4787">
                  <c:v>903.25</c:v>
                </c:pt>
                <c:pt idx="4788">
                  <c:v>931.8</c:v>
                </c:pt>
                <c:pt idx="4789">
                  <c:v>927.45</c:v>
                </c:pt>
                <c:pt idx="4790">
                  <c:v>934.7</c:v>
                </c:pt>
                <c:pt idx="4791">
                  <c:v>906.65</c:v>
                </c:pt>
                <c:pt idx="4792">
                  <c:v>909.73</c:v>
                </c:pt>
                <c:pt idx="4793">
                  <c:v>890.35</c:v>
                </c:pt>
                <c:pt idx="4794">
                  <c:v>870.26</c:v>
                </c:pt>
                <c:pt idx="4795">
                  <c:v>871.79</c:v>
                </c:pt>
                <c:pt idx="4796">
                  <c:v>842.62</c:v>
                </c:pt>
                <c:pt idx="4797">
                  <c:v>843.74</c:v>
                </c:pt>
                <c:pt idx="4798">
                  <c:v>850.12</c:v>
                </c:pt>
                <c:pt idx="4799">
                  <c:v>805.22</c:v>
                </c:pt>
                <c:pt idx="4800">
                  <c:v>840.24</c:v>
                </c:pt>
                <c:pt idx="4801">
                  <c:v>827.5</c:v>
                </c:pt>
                <c:pt idx="4802">
                  <c:v>831.95</c:v>
                </c:pt>
                <c:pt idx="4803">
                  <c:v>836.57</c:v>
                </c:pt>
                <c:pt idx="4804">
                  <c:v>845.71</c:v>
                </c:pt>
                <c:pt idx="4805">
                  <c:v>874.09</c:v>
                </c:pt>
                <c:pt idx="4806">
                  <c:v>845.14</c:v>
                </c:pt>
                <c:pt idx="4807">
                  <c:v>825.88</c:v>
                </c:pt>
                <c:pt idx="4808">
                  <c:v>825.44</c:v>
                </c:pt>
                <c:pt idx="4809">
                  <c:v>838.51</c:v>
                </c:pt>
                <c:pt idx="4810">
                  <c:v>832.23</c:v>
                </c:pt>
                <c:pt idx="4811">
                  <c:v>845.85</c:v>
                </c:pt>
                <c:pt idx="4812">
                  <c:v>868.6</c:v>
                </c:pt>
                <c:pt idx="4813">
                  <c:v>869.89</c:v>
                </c:pt>
                <c:pt idx="4814">
                  <c:v>827.16</c:v>
                </c:pt>
                <c:pt idx="4815">
                  <c:v>833.74</c:v>
                </c:pt>
                <c:pt idx="4816">
                  <c:v>835.19</c:v>
                </c:pt>
                <c:pt idx="4817">
                  <c:v>826.84</c:v>
                </c:pt>
                <c:pt idx="4818">
                  <c:v>789.17</c:v>
                </c:pt>
                <c:pt idx="4819">
                  <c:v>788.42</c:v>
                </c:pt>
                <c:pt idx="4820">
                  <c:v>778.94</c:v>
                </c:pt>
                <c:pt idx="4821">
                  <c:v>770.05</c:v>
                </c:pt>
                <c:pt idx="4822">
                  <c:v>743.33</c:v>
                </c:pt>
                <c:pt idx="4823">
                  <c:v>773.14</c:v>
                </c:pt>
                <c:pt idx="4824">
                  <c:v>764.9</c:v>
                </c:pt>
                <c:pt idx="4825">
                  <c:v>752.83</c:v>
                </c:pt>
                <c:pt idx="4826">
                  <c:v>735.09</c:v>
                </c:pt>
                <c:pt idx="4827">
                  <c:v>700.82</c:v>
                </c:pt>
                <c:pt idx="4828">
                  <c:v>696.33</c:v>
                </c:pt>
                <c:pt idx="4829">
                  <c:v>712.87</c:v>
                </c:pt>
                <c:pt idx="4830">
                  <c:v>682.55</c:v>
                </c:pt>
                <c:pt idx="4831">
                  <c:v>683.38</c:v>
                </c:pt>
                <c:pt idx="4832">
                  <c:v>676.53</c:v>
                </c:pt>
                <c:pt idx="4833">
                  <c:v>719.6</c:v>
                </c:pt>
                <c:pt idx="4834">
                  <c:v>721.36</c:v>
                </c:pt>
                <c:pt idx="4835">
                  <c:v>750.74</c:v>
                </c:pt>
                <c:pt idx="4836">
                  <c:v>756.55</c:v>
                </c:pt>
                <c:pt idx="4837">
                  <c:v>753.89</c:v>
                </c:pt>
                <c:pt idx="4838">
                  <c:v>778.12</c:v>
                </c:pt>
                <c:pt idx="4839">
                  <c:v>794.35</c:v>
                </c:pt>
                <c:pt idx="4840">
                  <c:v>784.04</c:v>
                </c:pt>
                <c:pt idx="4841">
                  <c:v>768.54</c:v>
                </c:pt>
                <c:pt idx="4842">
                  <c:v>822.92</c:v>
                </c:pt>
                <c:pt idx="4843">
                  <c:v>806.12</c:v>
                </c:pt>
                <c:pt idx="4844">
                  <c:v>813.88</c:v>
                </c:pt>
                <c:pt idx="4845">
                  <c:v>832.86</c:v>
                </c:pt>
                <c:pt idx="4846">
                  <c:v>815.94</c:v>
                </c:pt>
                <c:pt idx="4847">
                  <c:v>787.53</c:v>
                </c:pt>
                <c:pt idx="4848">
                  <c:v>797.87</c:v>
                </c:pt>
                <c:pt idx="4849">
                  <c:v>811.08</c:v>
                </c:pt>
                <c:pt idx="4850">
                  <c:v>834.38</c:v>
                </c:pt>
                <c:pt idx="4851">
                  <c:v>842.5</c:v>
                </c:pt>
                <c:pt idx="4852">
                  <c:v>835.48</c:v>
                </c:pt>
                <c:pt idx="4853">
                  <c:v>815.55</c:v>
                </c:pt>
                <c:pt idx="4854">
                  <c:v>825.16</c:v>
                </c:pt>
                <c:pt idx="4855">
                  <c:v>856.56</c:v>
                </c:pt>
                <c:pt idx="4856">
                  <c:v>858.73</c:v>
                </c:pt>
                <c:pt idx="4857">
                  <c:v>841.5</c:v>
                </c:pt>
                <c:pt idx="4858">
                  <c:v>852.06</c:v>
                </c:pt>
                <c:pt idx="4859">
                  <c:v>865.3</c:v>
                </c:pt>
                <c:pt idx="4860">
                  <c:v>869.6</c:v>
                </c:pt>
                <c:pt idx="4861">
                  <c:v>832.39</c:v>
                </c:pt>
                <c:pt idx="4862">
                  <c:v>850.08</c:v>
                </c:pt>
                <c:pt idx="4863">
                  <c:v>843.55</c:v>
                </c:pt>
                <c:pt idx="4864">
                  <c:v>851.92</c:v>
                </c:pt>
                <c:pt idx="4865">
                  <c:v>866.23</c:v>
                </c:pt>
                <c:pt idx="4866">
                  <c:v>857.51</c:v>
                </c:pt>
                <c:pt idx="4867">
                  <c:v>855.16</c:v>
                </c:pt>
                <c:pt idx="4868">
                  <c:v>873.64</c:v>
                </c:pt>
                <c:pt idx="4869">
                  <c:v>872.81</c:v>
                </c:pt>
                <c:pt idx="4870">
                  <c:v>877.52</c:v>
                </c:pt>
                <c:pt idx="4871">
                  <c:v>907.24</c:v>
                </c:pt>
                <c:pt idx="4872">
                  <c:v>903.8</c:v>
                </c:pt>
                <c:pt idx="4873">
                  <c:v>919.53</c:v>
                </c:pt>
                <c:pt idx="4874">
                  <c:v>907.39</c:v>
                </c:pt>
                <c:pt idx="4875">
                  <c:v>929.23</c:v>
                </c:pt>
                <c:pt idx="4876">
                  <c:v>909.24</c:v>
                </c:pt>
                <c:pt idx="4877">
                  <c:v>908.35</c:v>
                </c:pt>
                <c:pt idx="4878">
                  <c:v>883.92</c:v>
                </c:pt>
                <c:pt idx="4879">
                  <c:v>893.07</c:v>
                </c:pt>
                <c:pt idx="4880">
                  <c:v>882.88</c:v>
                </c:pt>
                <c:pt idx="4881">
                  <c:v>909.71</c:v>
                </c:pt>
                <c:pt idx="4882">
                  <c:v>908.13</c:v>
                </c:pt>
                <c:pt idx="4883">
                  <c:v>903.47</c:v>
                </c:pt>
                <c:pt idx="4884">
                  <c:v>888.33</c:v>
                </c:pt>
                <c:pt idx="4885">
                  <c:v>887</c:v>
                </c:pt>
                <c:pt idx="4886">
                  <c:v>910.33</c:v>
                </c:pt>
                <c:pt idx="4887">
                  <c:v>893.06</c:v>
                </c:pt>
                <c:pt idx="4888">
                  <c:v>906.83</c:v>
                </c:pt>
                <c:pt idx="4889">
                  <c:v>919.14</c:v>
                </c:pt>
                <c:pt idx="4890">
                  <c:v>942.87</c:v>
                </c:pt>
                <c:pt idx="4891">
                  <c:v>944.74</c:v>
                </c:pt>
                <c:pt idx="4892">
                  <c:v>931.76</c:v>
                </c:pt>
                <c:pt idx="4893">
                  <c:v>942.46</c:v>
                </c:pt>
                <c:pt idx="4894">
                  <c:v>940.09</c:v>
                </c:pt>
                <c:pt idx="4895">
                  <c:v>939.14</c:v>
                </c:pt>
                <c:pt idx="4896">
                  <c:v>942.43</c:v>
                </c:pt>
                <c:pt idx="4897">
                  <c:v>939.15</c:v>
                </c:pt>
                <c:pt idx="4898">
                  <c:v>944.89</c:v>
                </c:pt>
                <c:pt idx="4899">
                  <c:v>946.21</c:v>
                </c:pt>
                <c:pt idx="4900">
                  <c:v>923.72</c:v>
                </c:pt>
                <c:pt idx="4901">
                  <c:v>911.97</c:v>
                </c:pt>
                <c:pt idx="4902">
                  <c:v>910.71</c:v>
                </c:pt>
                <c:pt idx="4903">
                  <c:v>918.37</c:v>
                </c:pt>
                <c:pt idx="4904">
                  <c:v>921.23</c:v>
                </c:pt>
                <c:pt idx="4905">
                  <c:v>893.04</c:v>
                </c:pt>
                <c:pt idx="4906">
                  <c:v>895.1</c:v>
                </c:pt>
                <c:pt idx="4907">
                  <c:v>900.94</c:v>
                </c:pt>
                <c:pt idx="4908">
                  <c:v>920.26</c:v>
                </c:pt>
                <c:pt idx="4909">
                  <c:v>918.9</c:v>
                </c:pt>
                <c:pt idx="4910">
                  <c:v>927.23</c:v>
                </c:pt>
                <c:pt idx="4911">
                  <c:v>919.32</c:v>
                </c:pt>
                <c:pt idx="4912">
                  <c:v>923.33</c:v>
                </c:pt>
                <c:pt idx="4913">
                  <c:v>896.42</c:v>
                </c:pt>
                <c:pt idx="4914">
                  <c:v>898.72</c:v>
                </c:pt>
                <c:pt idx="4915">
                  <c:v>881.03</c:v>
                </c:pt>
                <c:pt idx="4916">
                  <c:v>879.56</c:v>
                </c:pt>
                <c:pt idx="4917">
                  <c:v>882.68</c:v>
                </c:pt>
                <c:pt idx="4918">
                  <c:v>879.13</c:v>
                </c:pt>
                <c:pt idx="4919">
                  <c:v>901.05</c:v>
                </c:pt>
                <c:pt idx="4920">
                  <c:v>905.84</c:v>
                </c:pt>
                <c:pt idx="4921">
                  <c:v>932.68</c:v>
                </c:pt>
                <c:pt idx="4922">
                  <c:v>940.74</c:v>
                </c:pt>
                <c:pt idx="4923">
                  <c:v>940.38</c:v>
                </c:pt>
                <c:pt idx="4924">
                  <c:v>951.13</c:v>
                </c:pt>
                <c:pt idx="4925">
                  <c:v>954.58</c:v>
                </c:pt>
                <c:pt idx="4926">
                  <c:v>954.07</c:v>
                </c:pt>
                <c:pt idx="4927">
                  <c:v>976.29</c:v>
                </c:pt>
                <c:pt idx="4928">
                  <c:v>979.26</c:v>
                </c:pt>
                <c:pt idx="4929">
                  <c:v>982.18</c:v>
                </c:pt>
                <c:pt idx="4930">
                  <c:v>979.62</c:v>
                </c:pt>
                <c:pt idx="4931">
                  <c:v>975.15</c:v>
                </c:pt>
                <c:pt idx="4932">
                  <c:v>986.75</c:v>
                </c:pt>
                <c:pt idx="4933">
                  <c:v>987.48</c:v>
                </c:pt>
                <c:pt idx="4934">
                  <c:v>1002.63</c:v>
                </c:pt>
                <c:pt idx="4935">
                  <c:v>1005.65</c:v>
                </c:pt>
                <c:pt idx="4936">
                  <c:v>1002.72</c:v>
                </c:pt>
                <c:pt idx="4937">
                  <c:v>997.08</c:v>
                </c:pt>
                <c:pt idx="4938">
                  <c:v>1010.48</c:v>
                </c:pt>
                <c:pt idx="4939">
                  <c:v>1007.1</c:v>
                </c:pt>
                <c:pt idx="4940">
                  <c:v>994.35</c:v>
                </c:pt>
                <c:pt idx="4941">
                  <c:v>1005.81</c:v>
                </c:pt>
                <c:pt idx="4942">
                  <c:v>1012.73</c:v>
                </c:pt>
                <c:pt idx="4943">
                  <c:v>1004.09</c:v>
                </c:pt>
                <c:pt idx="4944">
                  <c:v>979.73</c:v>
                </c:pt>
                <c:pt idx="4945">
                  <c:v>989.67</c:v>
                </c:pt>
                <c:pt idx="4946">
                  <c:v>996.46</c:v>
                </c:pt>
                <c:pt idx="4947">
                  <c:v>1007.37</c:v>
                </c:pt>
                <c:pt idx="4948">
                  <c:v>1026.1300000000001</c:v>
                </c:pt>
                <c:pt idx="4949">
                  <c:v>1025.57</c:v>
                </c:pt>
                <c:pt idx="4950">
                  <c:v>1028</c:v>
                </c:pt>
                <c:pt idx="4951">
                  <c:v>1028.1199999999999</c:v>
                </c:pt>
                <c:pt idx="4952">
                  <c:v>1030.98</c:v>
                </c:pt>
                <c:pt idx="4953">
                  <c:v>1028.93</c:v>
                </c:pt>
                <c:pt idx="4954">
                  <c:v>1020.62</c:v>
                </c:pt>
                <c:pt idx="4955">
                  <c:v>998.04</c:v>
                </c:pt>
                <c:pt idx="4956">
                  <c:v>994.75</c:v>
                </c:pt>
                <c:pt idx="4957">
                  <c:v>1003.24</c:v>
                </c:pt>
                <c:pt idx="4958">
                  <c:v>1016.4</c:v>
                </c:pt>
                <c:pt idx="4959">
                  <c:v>1025.3900000000001</c:v>
                </c:pt>
                <c:pt idx="4960">
                  <c:v>1033.3699999999999</c:v>
                </c:pt>
                <c:pt idx="4961">
                  <c:v>1044.1400000000001</c:v>
                </c:pt>
                <c:pt idx="4962">
                  <c:v>1042.73</c:v>
                </c:pt>
                <c:pt idx="4963">
                  <c:v>1049.3399999999999</c:v>
                </c:pt>
                <c:pt idx="4964">
                  <c:v>1052.6300000000001</c:v>
                </c:pt>
                <c:pt idx="4965">
                  <c:v>1068.76</c:v>
                </c:pt>
                <c:pt idx="4966">
                  <c:v>1065.49</c:v>
                </c:pt>
                <c:pt idx="4967">
                  <c:v>1068.3</c:v>
                </c:pt>
                <c:pt idx="4968">
                  <c:v>1064.6600000000001</c:v>
                </c:pt>
                <c:pt idx="4969">
                  <c:v>1071.6600000000001</c:v>
                </c:pt>
                <c:pt idx="4970">
                  <c:v>1060.8699999999999</c:v>
                </c:pt>
                <c:pt idx="4971">
                  <c:v>1050.78</c:v>
                </c:pt>
                <c:pt idx="4972">
                  <c:v>1044.3800000000001</c:v>
                </c:pt>
                <c:pt idx="4973">
                  <c:v>1062.98</c:v>
                </c:pt>
                <c:pt idx="4974">
                  <c:v>1060.6099999999999</c:v>
                </c:pt>
                <c:pt idx="4975">
                  <c:v>1057.08</c:v>
                </c:pt>
                <c:pt idx="4976">
                  <c:v>1029.8499999999999</c:v>
                </c:pt>
                <c:pt idx="4977">
                  <c:v>1025.21</c:v>
                </c:pt>
                <c:pt idx="4978">
                  <c:v>1040.46</c:v>
                </c:pt>
                <c:pt idx="4979">
                  <c:v>1054.72</c:v>
                </c:pt>
                <c:pt idx="4980">
                  <c:v>1057.58</c:v>
                </c:pt>
                <c:pt idx="4981">
                  <c:v>1065.48</c:v>
                </c:pt>
                <c:pt idx="4982">
                  <c:v>1071.49</c:v>
                </c:pt>
                <c:pt idx="4983">
                  <c:v>1076.19</c:v>
                </c:pt>
                <c:pt idx="4984">
                  <c:v>1073.19</c:v>
                </c:pt>
                <c:pt idx="4985">
                  <c:v>1092.02</c:v>
                </c:pt>
                <c:pt idx="4986">
                  <c:v>1096.56</c:v>
                </c:pt>
                <c:pt idx="4987">
                  <c:v>1087.68</c:v>
                </c:pt>
                <c:pt idx="4988">
                  <c:v>1097.9100000000001</c:v>
                </c:pt>
                <c:pt idx="4989">
                  <c:v>1091.06</c:v>
                </c:pt>
                <c:pt idx="4990">
                  <c:v>1081.4000000000001</c:v>
                </c:pt>
                <c:pt idx="4991">
                  <c:v>1092.9100000000001</c:v>
                </c:pt>
                <c:pt idx="4992">
                  <c:v>1079.5999999999999</c:v>
                </c:pt>
                <c:pt idx="4993">
                  <c:v>1066.95</c:v>
                </c:pt>
                <c:pt idx="4994">
                  <c:v>1063.4100000000001</c:v>
                </c:pt>
                <c:pt idx="4995">
                  <c:v>1042.6300000000001</c:v>
                </c:pt>
                <c:pt idx="4996">
                  <c:v>1066.1099999999999</c:v>
                </c:pt>
                <c:pt idx="4997">
                  <c:v>1036.19</c:v>
                </c:pt>
                <c:pt idx="4998">
                  <c:v>1042.8800000000001</c:v>
                </c:pt>
                <c:pt idx="4999">
                  <c:v>1045.4100000000001</c:v>
                </c:pt>
                <c:pt idx="5000">
                  <c:v>1046.5</c:v>
                </c:pt>
                <c:pt idx="5001">
                  <c:v>1066.6300000000001</c:v>
                </c:pt>
                <c:pt idx="5002">
                  <c:v>1069.3</c:v>
                </c:pt>
                <c:pt idx="5003">
                  <c:v>1093.08</c:v>
                </c:pt>
                <c:pt idx="5004">
                  <c:v>1093.01</c:v>
                </c:pt>
                <c:pt idx="5005">
                  <c:v>1098.51</c:v>
                </c:pt>
                <c:pt idx="5006">
                  <c:v>1087.24</c:v>
                </c:pt>
                <c:pt idx="5007">
                  <c:v>1093.48</c:v>
                </c:pt>
                <c:pt idx="5008">
                  <c:v>1109.3</c:v>
                </c:pt>
                <c:pt idx="5009">
                  <c:v>1110.32</c:v>
                </c:pt>
                <c:pt idx="5010">
                  <c:v>1109.8</c:v>
                </c:pt>
                <c:pt idx="5011">
                  <c:v>1094.9000000000001</c:v>
                </c:pt>
                <c:pt idx="5012">
                  <c:v>1091.3800000000001</c:v>
                </c:pt>
                <c:pt idx="5013">
                  <c:v>1106.24</c:v>
                </c:pt>
                <c:pt idx="5014">
                  <c:v>1105.6500000000001</c:v>
                </c:pt>
                <c:pt idx="5015">
                  <c:v>1110.6300000000001</c:v>
                </c:pt>
                <c:pt idx="5016">
                  <c:v>1091.49</c:v>
                </c:pt>
                <c:pt idx="5017">
                  <c:v>1095.6300000000001</c:v>
                </c:pt>
                <c:pt idx="5018">
                  <c:v>1108.8599999999999</c:v>
                </c:pt>
                <c:pt idx="5019">
                  <c:v>1109.24</c:v>
                </c:pt>
                <c:pt idx="5020">
                  <c:v>1099.92</c:v>
                </c:pt>
                <c:pt idx="5021">
                  <c:v>1105.98</c:v>
                </c:pt>
                <c:pt idx="5022">
                  <c:v>1103.25</c:v>
                </c:pt>
                <c:pt idx="5023">
                  <c:v>1091.94</c:v>
                </c:pt>
                <c:pt idx="5024">
                  <c:v>1095.95</c:v>
                </c:pt>
                <c:pt idx="5025">
                  <c:v>1102.3499999999999</c:v>
                </c:pt>
                <c:pt idx="5026">
                  <c:v>1106.4100000000001</c:v>
                </c:pt>
                <c:pt idx="5027">
                  <c:v>1114.1099999999999</c:v>
                </c:pt>
                <c:pt idx="5028">
                  <c:v>1107.93</c:v>
                </c:pt>
                <c:pt idx="5029">
                  <c:v>1109.18</c:v>
                </c:pt>
                <c:pt idx="5030">
                  <c:v>1096.08</c:v>
                </c:pt>
                <c:pt idx="5031">
                  <c:v>1102.47</c:v>
                </c:pt>
                <c:pt idx="5032">
                  <c:v>1114.05</c:v>
                </c:pt>
                <c:pt idx="5033">
                  <c:v>1118.02</c:v>
                </c:pt>
                <c:pt idx="5034">
                  <c:v>1120.5899999999999</c:v>
                </c:pt>
                <c:pt idx="5035">
                  <c:v>1126.48</c:v>
                </c:pt>
                <c:pt idx="5036">
                  <c:v>1127.78</c:v>
                </c:pt>
                <c:pt idx="5037">
                  <c:v>1126.2</c:v>
                </c:pt>
                <c:pt idx="5038">
                  <c:v>1126.42</c:v>
                </c:pt>
                <c:pt idx="5039">
                  <c:v>1115.0999999999999</c:v>
                </c:pt>
                <c:pt idx="5040">
                  <c:v>1132.99</c:v>
                </c:pt>
                <c:pt idx="5041">
                  <c:v>1136.52</c:v>
                </c:pt>
                <c:pt idx="5042">
                  <c:v>1137.1400000000001</c:v>
                </c:pt>
                <c:pt idx="5043">
                  <c:v>1141.69</c:v>
                </c:pt>
                <c:pt idx="5044">
                  <c:v>1144.98</c:v>
                </c:pt>
                <c:pt idx="5045">
                  <c:v>1146.98</c:v>
                </c:pt>
                <c:pt idx="5046">
                  <c:v>1136.22</c:v>
                </c:pt>
                <c:pt idx="5047">
                  <c:v>1145.68</c:v>
                </c:pt>
                <c:pt idx="5048">
                  <c:v>1148.46</c:v>
                </c:pt>
                <c:pt idx="5049">
                  <c:v>1136.03</c:v>
                </c:pt>
                <c:pt idx="5050">
                  <c:v>1150.23</c:v>
                </c:pt>
                <c:pt idx="5051">
                  <c:v>1138.04</c:v>
                </c:pt>
                <c:pt idx="5052">
                  <c:v>1116.48</c:v>
                </c:pt>
                <c:pt idx="5053">
                  <c:v>1091.76</c:v>
                </c:pt>
                <c:pt idx="5054">
                  <c:v>1096.78</c:v>
                </c:pt>
                <c:pt idx="5055">
                  <c:v>1092.17</c:v>
                </c:pt>
                <c:pt idx="5056">
                  <c:v>1097.5</c:v>
                </c:pt>
                <c:pt idx="5057">
                  <c:v>1084.53</c:v>
                </c:pt>
                <c:pt idx="5058">
                  <c:v>1073.8699999999999</c:v>
                </c:pt>
                <c:pt idx="5059">
                  <c:v>1089.19</c:v>
                </c:pt>
                <c:pt idx="5060">
                  <c:v>1103.32</c:v>
                </c:pt>
                <c:pt idx="5061">
                  <c:v>1097.28</c:v>
                </c:pt>
                <c:pt idx="5062">
                  <c:v>1063.1099999999999</c:v>
                </c:pt>
                <c:pt idx="5063">
                  <c:v>1066.19</c:v>
                </c:pt>
                <c:pt idx="5064">
                  <c:v>1056.74</c:v>
                </c:pt>
                <c:pt idx="5065">
                  <c:v>1070.52</c:v>
                </c:pt>
                <c:pt idx="5066">
                  <c:v>1068.1300000000001</c:v>
                </c:pt>
                <c:pt idx="5067">
                  <c:v>1078.47</c:v>
                </c:pt>
                <c:pt idx="5068">
                  <c:v>1075.51</c:v>
                </c:pt>
                <c:pt idx="5069">
                  <c:v>1094.8699999999999</c:v>
                </c:pt>
                <c:pt idx="5070">
                  <c:v>1099.51</c:v>
                </c:pt>
                <c:pt idx="5071">
                  <c:v>1106.75</c:v>
                </c:pt>
                <c:pt idx="5072">
                  <c:v>1109.17</c:v>
                </c:pt>
                <c:pt idx="5073">
                  <c:v>1108.01</c:v>
                </c:pt>
                <c:pt idx="5074">
                  <c:v>1094.5999999999999</c:v>
                </c:pt>
                <c:pt idx="5075">
                  <c:v>1105.24</c:v>
                </c:pt>
                <c:pt idx="5076">
                  <c:v>1102.94</c:v>
                </c:pt>
                <c:pt idx="5077">
                  <c:v>1104.49</c:v>
                </c:pt>
                <c:pt idx="5078">
                  <c:v>1115.71</c:v>
                </c:pt>
                <c:pt idx="5079">
                  <c:v>1118.31</c:v>
                </c:pt>
                <c:pt idx="5080">
                  <c:v>1118.79</c:v>
                </c:pt>
                <c:pt idx="5081">
                  <c:v>1122.97</c:v>
                </c:pt>
                <c:pt idx="5082">
                  <c:v>1138.7</c:v>
                </c:pt>
                <c:pt idx="5083">
                  <c:v>1138.5</c:v>
                </c:pt>
                <c:pt idx="5084">
                  <c:v>1140.45</c:v>
                </c:pt>
                <c:pt idx="5085">
                  <c:v>1145.6099999999999</c:v>
                </c:pt>
                <c:pt idx="5086">
                  <c:v>1150.24</c:v>
                </c:pt>
                <c:pt idx="5087">
                  <c:v>1149.99</c:v>
                </c:pt>
                <c:pt idx="5088">
                  <c:v>1150.51</c:v>
                </c:pt>
                <c:pt idx="5089">
                  <c:v>1159.46</c:v>
                </c:pt>
                <c:pt idx="5090">
                  <c:v>1166.21</c:v>
                </c:pt>
                <c:pt idx="5091">
                  <c:v>1165.83</c:v>
                </c:pt>
                <c:pt idx="5092">
                  <c:v>1159.9000000000001</c:v>
                </c:pt>
                <c:pt idx="5093">
                  <c:v>1165.81</c:v>
                </c:pt>
                <c:pt idx="5094">
                  <c:v>1174.17</c:v>
                </c:pt>
                <c:pt idx="5095">
                  <c:v>1167.72</c:v>
                </c:pt>
                <c:pt idx="5096">
                  <c:v>1165.73</c:v>
                </c:pt>
                <c:pt idx="5097">
                  <c:v>1166.5899999999999</c:v>
                </c:pt>
                <c:pt idx="5098">
                  <c:v>1173.22</c:v>
                </c:pt>
                <c:pt idx="5099">
                  <c:v>1173.27</c:v>
                </c:pt>
                <c:pt idx="5100">
                  <c:v>1169.43</c:v>
                </c:pt>
                <c:pt idx="5101">
                  <c:v>1178.0999999999999</c:v>
                </c:pt>
                <c:pt idx="5102">
                  <c:v>1187.44</c:v>
                </c:pt>
                <c:pt idx="5103">
                  <c:v>1189.44</c:v>
                </c:pt>
                <c:pt idx="5104">
                  <c:v>1182.45</c:v>
                </c:pt>
                <c:pt idx="5105">
                  <c:v>1186.44</c:v>
                </c:pt>
                <c:pt idx="5106">
                  <c:v>1194.3699999999999</c:v>
                </c:pt>
                <c:pt idx="5107">
                  <c:v>1196.48</c:v>
                </c:pt>
                <c:pt idx="5108">
                  <c:v>1197.3</c:v>
                </c:pt>
                <c:pt idx="5109">
                  <c:v>1210.6500000000001</c:v>
                </c:pt>
                <c:pt idx="5110">
                  <c:v>1211.67</c:v>
                </c:pt>
                <c:pt idx="5111">
                  <c:v>1192.1300000000001</c:v>
                </c:pt>
                <c:pt idx="5112">
                  <c:v>1197.52</c:v>
                </c:pt>
                <c:pt idx="5113">
                  <c:v>1207.17</c:v>
                </c:pt>
                <c:pt idx="5114">
                  <c:v>1205.94</c:v>
                </c:pt>
                <c:pt idx="5115">
                  <c:v>1208.67</c:v>
                </c:pt>
                <c:pt idx="5116">
                  <c:v>1217.28</c:v>
                </c:pt>
                <c:pt idx="5117">
                  <c:v>1212.05</c:v>
                </c:pt>
                <c:pt idx="5118">
                  <c:v>1183.71</c:v>
                </c:pt>
                <c:pt idx="5119">
                  <c:v>1191.3599999999999</c:v>
                </c:pt>
                <c:pt idx="5120">
                  <c:v>1206.78</c:v>
                </c:pt>
                <c:pt idx="5121">
                  <c:v>1186.69</c:v>
                </c:pt>
                <c:pt idx="5122">
                  <c:v>1202.26</c:v>
                </c:pt>
                <c:pt idx="5123">
                  <c:v>1173.5999999999999</c:v>
                </c:pt>
                <c:pt idx="5124">
                  <c:v>1165.9000000000001</c:v>
                </c:pt>
                <c:pt idx="5125">
                  <c:v>1128.1500000000001</c:v>
                </c:pt>
                <c:pt idx="5126">
                  <c:v>1110.8800000000001</c:v>
                </c:pt>
                <c:pt idx="5127">
                  <c:v>1159.73</c:v>
                </c:pt>
                <c:pt idx="5128">
                  <c:v>1155.79</c:v>
                </c:pt>
                <c:pt idx="5129">
                  <c:v>1171.67</c:v>
                </c:pt>
                <c:pt idx="5130">
                  <c:v>1157.44</c:v>
                </c:pt>
                <c:pt idx="5131">
                  <c:v>1135.68</c:v>
                </c:pt>
                <c:pt idx="5132">
                  <c:v>1136.94</c:v>
                </c:pt>
                <c:pt idx="5133">
                  <c:v>1120.8</c:v>
                </c:pt>
                <c:pt idx="5134">
                  <c:v>1115.05</c:v>
                </c:pt>
                <c:pt idx="5135">
                  <c:v>1071.5899999999999</c:v>
                </c:pt>
                <c:pt idx="5136">
                  <c:v>1087.69</c:v>
                </c:pt>
                <c:pt idx="5137">
                  <c:v>1073.6500000000001</c:v>
                </c:pt>
                <c:pt idx="5138">
                  <c:v>1074.03</c:v>
                </c:pt>
                <c:pt idx="5139">
                  <c:v>1067.95</c:v>
                </c:pt>
                <c:pt idx="5140">
                  <c:v>1103.06</c:v>
                </c:pt>
                <c:pt idx="5141">
                  <c:v>1089.4100000000001</c:v>
                </c:pt>
                <c:pt idx="5142">
                  <c:v>1070.71</c:v>
                </c:pt>
                <c:pt idx="5143">
                  <c:v>1098.3800000000001</c:v>
                </c:pt>
                <c:pt idx="5144">
                  <c:v>1102.83</c:v>
                </c:pt>
                <c:pt idx="5145">
                  <c:v>1064.8800000000001</c:v>
                </c:pt>
                <c:pt idx="5146">
                  <c:v>1050.47</c:v>
                </c:pt>
                <c:pt idx="5147">
                  <c:v>1062</c:v>
                </c:pt>
                <c:pt idx="5148">
                  <c:v>1055.69</c:v>
                </c:pt>
                <c:pt idx="5149">
                  <c:v>1086.8399999999999</c:v>
                </c:pt>
                <c:pt idx="5150">
                  <c:v>1091.5999999999999</c:v>
                </c:pt>
                <c:pt idx="5151">
                  <c:v>1089.6300000000001</c:v>
                </c:pt>
                <c:pt idx="5152">
                  <c:v>1115.23</c:v>
                </c:pt>
                <c:pt idx="5153">
                  <c:v>1114.6099999999999</c:v>
                </c:pt>
                <c:pt idx="5154">
                  <c:v>1116.04</c:v>
                </c:pt>
                <c:pt idx="5155">
                  <c:v>1117.51</c:v>
                </c:pt>
                <c:pt idx="5156">
                  <c:v>1113.2</c:v>
                </c:pt>
                <c:pt idx="5157">
                  <c:v>1095.31</c:v>
                </c:pt>
                <c:pt idx="5158">
                  <c:v>1092.04</c:v>
                </c:pt>
                <c:pt idx="5159">
                  <c:v>1073.69</c:v>
                </c:pt>
                <c:pt idx="5160">
                  <c:v>1076.76</c:v>
                </c:pt>
                <c:pt idx="5161">
                  <c:v>1074.57</c:v>
                </c:pt>
                <c:pt idx="5162">
                  <c:v>1041.24</c:v>
                </c:pt>
                <c:pt idx="5163">
                  <c:v>1030.71</c:v>
                </c:pt>
                <c:pt idx="5164">
                  <c:v>1027.3699999999999</c:v>
                </c:pt>
                <c:pt idx="5165">
                  <c:v>1022.58</c:v>
                </c:pt>
                <c:pt idx="5166">
                  <c:v>1028.06</c:v>
                </c:pt>
                <c:pt idx="5167">
                  <c:v>1060.27</c:v>
                </c:pt>
                <c:pt idx="5168">
                  <c:v>1070.25</c:v>
                </c:pt>
                <c:pt idx="5169">
                  <c:v>1077.96</c:v>
                </c:pt>
                <c:pt idx="5170">
                  <c:v>1078.75</c:v>
                </c:pt>
                <c:pt idx="5171">
                  <c:v>1095.3399999999999</c:v>
                </c:pt>
                <c:pt idx="5172">
                  <c:v>1095.17</c:v>
                </c:pt>
                <c:pt idx="5173">
                  <c:v>1096.48</c:v>
                </c:pt>
                <c:pt idx="5174">
                  <c:v>1064.8800000000001</c:v>
                </c:pt>
                <c:pt idx="5175">
                  <c:v>1071.25</c:v>
                </c:pt>
                <c:pt idx="5176">
                  <c:v>1083.48</c:v>
                </c:pt>
                <c:pt idx="5177">
                  <c:v>1069.5899999999999</c:v>
                </c:pt>
                <c:pt idx="5178">
                  <c:v>1093.67</c:v>
                </c:pt>
                <c:pt idx="5179">
                  <c:v>1102.6600000000001</c:v>
                </c:pt>
                <c:pt idx="5180">
                  <c:v>1115.01</c:v>
                </c:pt>
                <c:pt idx="5181">
                  <c:v>1113.8399999999999</c:v>
                </c:pt>
                <c:pt idx="5182">
                  <c:v>1106.1300000000001</c:v>
                </c:pt>
                <c:pt idx="5183">
                  <c:v>1101.53</c:v>
                </c:pt>
                <c:pt idx="5184">
                  <c:v>1101.5999999999999</c:v>
                </c:pt>
                <c:pt idx="5185">
                  <c:v>1125.8599999999999</c:v>
                </c:pt>
                <c:pt idx="5186">
                  <c:v>1120.46</c:v>
                </c:pt>
                <c:pt idx="5187">
                  <c:v>1127.24</c:v>
                </c:pt>
                <c:pt idx="5188">
                  <c:v>1125.81</c:v>
                </c:pt>
                <c:pt idx="5189">
                  <c:v>1121.6400000000001</c:v>
                </c:pt>
                <c:pt idx="5190">
                  <c:v>1127.79</c:v>
                </c:pt>
                <c:pt idx="5191">
                  <c:v>1121.06</c:v>
                </c:pt>
                <c:pt idx="5192">
                  <c:v>1089.47</c:v>
                </c:pt>
                <c:pt idx="5193">
                  <c:v>1083.6099999999999</c:v>
                </c:pt>
                <c:pt idx="5194">
                  <c:v>1079.25</c:v>
                </c:pt>
                <c:pt idx="5195">
                  <c:v>1079.3800000000001</c:v>
                </c:pt>
                <c:pt idx="5196">
                  <c:v>1092.54</c:v>
                </c:pt>
                <c:pt idx="5197">
                  <c:v>1094.1600000000001</c:v>
                </c:pt>
                <c:pt idx="5198">
                  <c:v>1075.6300000000001</c:v>
                </c:pt>
                <c:pt idx="5199">
                  <c:v>1071.69</c:v>
                </c:pt>
                <c:pt idx="5200">
                  <c:v>1067.3599999999999</c:v>
                </c:pt>
                <c:pt idx="5201">
                  <c:v>1051.8699999999999</c:v>
                </c:pt>
                <c:pt idx="5202">
                  <c:v>1055.33</c:v>
                </c:pt>
                <c:pt idx="5203">
                  <c:v>1047.22</c:v>
                </c:pt>
                <c:pt idx="5204">
                  <c:v>1064.5899999999999</c:v>
                </c:pt>
                <c:pt idx="5205">
                  <c:v>1048.92</c:v>
                </c:pt>
                <c:pt idx="5206">
                  <c:v>1049.33</c:v>
                </c:pt>
                <c:pt idx="5207">
                  <c:v>1080.29</c:v>
                </c:pt>
                <c:pt idx="5208">
                  <c:v>1090.0999999999999</c:v>
                </c:pt>
                <c:pt idx="5209">
                  <c:v>1104.51</c:v>
                </c:pt>
                <c:pt idx="5210">
                  <c:v>1091.8399999999999</c:v>
                </c:pt>
                <c:pt idx="5211">
                  <c:v>1098.8699999999999</c:v>
                </c:pt>
                <c:pt idx="5212">
                  <c:v>1104.18</c:v>
                </c:pt>
                <c:pt idx="5213">
                  <c:v>1109.55</c:v>
                </c:pt>
                <c:pt idx="5214">
                  <c:v>1121.9000000000001</c:v>
                </c:pt>
                <c:pt idx="5215">
                  <c:v>1121.0999999999999</c:v>
                </c:pt>
                <c:pt idx="5216">
                  <c:v>1125.07</c:v>
                </c:pt>
                <c:pt idx="5217">
                  <c:v>1124.6600000000001</c:v>
                </c:pt>
                <c:pt idx="5218">
                  <c:v>1125.5899999999999</c:v>
                </c:pt>
                <c:pt idx="5219">
                  <c:v>1142.71</c:v>
                </c:pt>
                <c:pt idx="5220">
                  <c:v>1139.78</c:v>
                </c:pt>
                <c:pt idx="5221">
                  <c:v>1134.28</c:v>
                </c:pt>
                <c:pt idx="5222">
                  <c:v>1124.83</c:v>
                </c:pt>
                <c:pt idx="5223">
                  <c:v>1148.67</c:v>
                </c:pt>
                <c:pt idx="5224">
                  <c:v>1142.1600000000001</c:v>
                </c:pt>
                <c:pt idx="5225">
                  <c:v>1147.7</c:v>
                </c:pt>
                <c:pt idx="5226">
                  <c:v>1144.73</c:v>
                </c:pt>
                <c:pt idx="5227">
                  <c:v>1141.2</c:v>
                </c:pt>
                <c:pt idx="5228">
                  <c:v>1146.24</c:v>
                </c:pt>
                <c:pt idx="5229">
                  <c:v>1137.03</c:v>
                </c:pt>
                <c:pt idx="5230">
                  <c:v>1160.75</c:v>
                </c:pt>
                <c:pt idx="5231">
                  <c:v>1159.97</c:v>
                </c:pt>
                <c:pt idx="5232">
                  <c:v>1158.06</c:v>
                </c:pt>
                <c:pt idx="5233">
                  <c:v>1165.1500000000001</c:v>
                </c:pt>
                <c:pt idx="5234">
                  <c:v>1165.32</c:v>
                </c:pt>
                <c:pt idx="5235">
                  <c:v>1169.77</c:v>
                </c:pt>
                <c:pt idx="5236">
                  <c:v>1178.0999999999999</c:v>
                </c:pt>
                <c:pt idx="5237">
                  <c:v>1173.81</c:v>
                </c:pt>
                <c:pt idx="5238">
                  <c:v>1176.19</c:v>
                </c:pt>
                <c:pt idx="5239">
                  <c:v>1184.71</c:v>
                </c:pt>
                <c:pt idx="5240">
                  <c:v>1165.9000000000001</c:v>
                </c:pt>
                <c:pt idx="5241">
                  <c:v>1178.17</c:v>
                </c:pt>
                <c:pt idx="5242">
                  <c:v>1180.26</c:v>
                </c:pt>
                <c:pt idx="5243">
                  <c:v>1183.08</c:v>
                </c:pt>
                <c:pt idx="5244">
                  <c:v>1185.6199999999999</c:v>
                </c:pt>
                <c:pt idx="5245">
                  <c:v>1185.6400000000001</c:v>
                </c:pt>
                <c:pt idx="5246">
                  <c:v>1182.45</c:v>
                </c:pt>
                <c:pt idx="5247">
                  <c:v>1183.78</c:v>
                </c:pt>
                <c:pt idx="5248">
                  <c:v>1183.26</c:v>
                </c:pt>
                <c:pt idx="5249">
                  <c:v>1184.3800000000001</c:v>
                </c:pt>
                <c:pt idx="5250">
                  <c:v>1193.57</c:v>
                </c:pt>
                <c:pt idx="5251">
                  <c:v>1197.96</c:v>
                </c:pt>
                <c:pt idx="5252">
                  <c:v>1221.06</c:v>
                </c:pt>
                <c:pt idx="5253">
                  <c:v>1225.8499999999999</c:v>
                </c:pt>
                <c:pt idx="5254">
                  <c:v>1223.25</c:v>
                </c:pt>
                <c:pt idx="5255">
                  <c:v>1213.4000000000001</c:v>
                </c:pt>
                <c:pt idx="5256">
                  <c:v>1218.71</c:v>
                </c:pt>
                <c:pt idx="5257">
                  <c:v>1213.54</c:v>
                </c:pt>
                <c:pt idx="5258">
                  <c:v>1199.21</c:v>
                </c:pt>
                <c:pt idx="5259">
                  <c:v>1197.75</c:v>
                </c:pt>
                <c:pt idx="5260">
                  <c:v>1178.3399999999999</c:v>
                </c:pt>
                <c:pt idx="5261">
                  <c:v>1178.5899999999999</c:v>
                </c:pt>
                <c:pt idx="5262">
                  <c:v>1196.69</c:v>
                </c:pt>
                <c:pt idx="5263">
                  <c:v>1199.73</c:v>
                </c:pt>
                <c:pt idx="5264">
                  <c:v>1197.8399999999999</c:v>
                </c:pt>
                <c:pt idx="5265">
                  <c:v>1180.73</c:v>
                </c:pt>
                <c:pt idx="5266">
                  <c:v>1198.3499999999999</c:v>
                </c:pt>
                <c:pt idx="5267">
                  <c:v>1189.4000000000001</c:v>
                </c:pt>
                <c:pt idx="5268">
                  <c:v>1187.76</c:v>
                </c:pt>
                <c:pt idx="5269">
                  <c:v>1180.55</c:v>
                </c:pt>
                <c:pt idx="5270">
                  <c:v>1206.07</c:v>
                </c:pt>
                <c:pt idx="5271">
                  <c:v>1221.53</c:v>
                </c:pt>
                <c:pt idx="5272">
                  <c:v>1224.71</c:v>
                </c:pt>
                <c:pt idx="5273">
                  <c:v>1223.1199999999999</c:v>
                </c:pt>
                <c:pt idx="5274">
                  <c:v>1223.75</c:v>
                </c:pt>
                <c:pt idx="5275">
                  <c:v>1228.28</c:v>
                </c:pt>
                <c:pt idx="5276">
                  <c:v>1233</c:v>
                </c:pt>
                <c:pt idx="5277">
                  <c:v>1240.4000000000001</c:v>
                </c:pt>
                <c:pt idx="5278">
                  <c:v>1240.46</c:v>
                </c:pt>
                <c:pt idx="5279">
                  <c:v>1241.5899999999999</c:v>
                </c:pt>
                <c:pt idx="5280">
                  <c:v>1235.23</c:v>
                </c:pt>
                <c:pt idx="5281">
                  <c:v>1242.8699999999999</c:v>
                </c:pt>
                <c:pt idx="5282">
                  <c:v>1243.9100000000001</c:v>
                </c:pt>
                <c:pt idx="5283">
                  <c:v>1247.08</c:v>
                </c:pt>
                <c:pt idx="5284">
                  <c:v>1254.5999999999999</c:v>
                </c:pt>
                <c:pt idx="5285">
                  <c:v>1258.8399999999999</c:v>
                </c:pt>
                <c:pt idx="5286">
                  <c:v>1256.77</c:v>
                </c:pt>
                <c:pt idx="5287">
                  <c:v>1257.54</c:v>
                </c:pt>
                <c:pt idx="5288">
                  <c:v>1258.51</c:v>
                </c:pt>
                <c:pt idx="5289">
                  <c:v>1259.78</c:v>
                </c:pt>
                <c:pt idx="5290">
                  <c:v>1257.8800000000001</c:v>
                </c:pt>
                <c:pt idx="5291">
                  <c:v>1257.6400000000001</c:v>
                </c:pt>
                <c:pt idx="5292">
                  <c:v>1271.8699999999999</c:v>
                </c:pt>
                <c:pt idx="5293">
                  <c:v>1270.2</c:v>
                </c:pt>
                <c:pt idx="5294">
                  <c:v>1276.56</c:v>
                </c:pt>
                <c:pt idx="5295">
                  <c:v>1273.8499999999999</c:v>
                </c:pt>
                <c:pt idx="5296">
                  <c:v>1271.5</c:v>
                </c:pt>
                <c:pt idx="5297">
                  <c:v>1269.75</c:v>
                </c:pt>
                <c:pt idx="5298">
                  <c:v>1274.48</c:v>
                </c:pt>
                <c:pt idx="5299">
                  <c:v>1285.96</c:v>
                </c:pt>
                <c:pt idx="5300">
                  <c:v>1283.76</c:v>
                </c:pt>
                <c:pt idx="5301">
                  <c:v>1293.24</c:v>
                </c:pt>
                <c:pt idx="5302">
                  <c:v>1295.02</c:v>
                </c:pt>
                <c:pt idx="5303">
                  <c:v>1281.92</c:v>
                </c:pt>
                <c:pt idx="5304">
                  <c:v>1280.26</c:v>
                </c:pt>
                <c:pt idx="5305">
                  <c:v>1283.3499999999999</c:v>
                </c:pt>
                <c:pt idx="5306">
                  <c:v>1290.8399999999999</c:v>
                </c:pt>
                <c:pt idx="5307">
                  <c:v>1291.18</c:v>
                </c:pt>
                <c:pt idx="5308">
                  <c:v>1296.6300000000001</c:v>
                </c:pt>
                <c:pt idx="5309">
                  <c:v>1299.54</c:v>
                </c:pt>
                <c:pt idx="5310">
                  <c:v>1276.3399999999999</c:v>
                </c:pt>
                <c:pt idx="5311">
                  <c:v>1286.1199999999999</c:v>
                </c:pt>
                <c:pt idx="5312">
                  <c:v>1307.5899999999999</c:v>
                </c:pt>
                <c:pt idx="5313">
                  <c:v>1304.03</c:v>
                </c:pt>
                <c:pt idx="5314">
                  <c:v>1307.0999999999999</c:v>
                </c:pt>
                <c:pt idx="5315">
                  <c:v>1310.87</c:v>
                </c:pt>
                <c:pt idx="5316">
                  <c:v>1319.05</c:v>
                </c:pt>
                <c:pt idx="5317">
                  <c:v>1324.57</c:v>
                </c:pt>
                <c:pt idx="5318">
                  <c:v>1320.88</c:v>
                </c:pt>
                <c:pt idx="5319">
                  <c:v>1321.87</c:v>
                </c:pt>
                <c:pt idx="5320">
                  <c:v>1329.15</c:v>
                </c:pt>
                <c:pt idx="5321">
                  <c:v>1332.32</c:v>
                </c:pt>
                <c:pt idx="5322">
                  <c:v>1328.01</c:v>
                </c:pt>
                <c:pt idx="5323">
                  <c:v>1336.32</c:v>
                </c:pt>
                <c:pt idx="5324">
                  <c:v>1340.43</c:v>
                </c:pt>
                <c:pt idx="5325">
                  <c:v>1343.01</c:v>
                </c:pt>
                <c:pt idx="5326">
                  <c:v>1315.44</c:v>
                </c:pt>
                <c:pt idx="5327">
                  <c:v>1307.4000000000001</c:v>
                </c:pt>
                <c:pt idx="5328">
                  <c:v>1306.0999999999999</c:v>
                </c:pt>
                <c:pt idx="5329">
                  <c:v>1319.88</c:v>
                </c:pt>
                <c:pt idx="5330">
                  <c:v>1327.22</c:v>
                </c:pt>
                <c:pt idx="5331">
                  <c:v>1306.33</c:v>
                </c:pt>
                <c:pt idx="5332">
                  <c:v>1308.44</c:v>
                </c:pt>
                <c:pt idx="5333">
                  <c:v>1330.97</c:v>
                </c:pt>
                <c:pt idx="5334">
                  <c:v>1321.15</c:v>
                </c:pt>
                <c:pt idx="5335">
                  <c:v>1310.1300000000001</c:v>
                </c:pt>
                <c:pt idx="5336">
                  <c:v>1321.82</c:v>
                </c:pt>
                <c:pt idx="5337">
                  <c:v>1320.02</c:v>
                </c:pt>
                <c:pt idx="5338">
                  <c:v>1295.1099999999999</c:v>
                </c:pt>
                <c:pt idx="5339">
                  <c:v>1304.28</c:v>
                </c:pt>
                <c:pt idx="5340">
                  <c:v>1296.3900000000001</c:v>
                </c:pt>
                <c:pt idx="5341">
                  <c:v>1281.8699999999999</c:v>
                </c:pt>
                <c:pt idx="5342">
                  <c:v>1256.8800000000001</c:v>
                </c:pt>
                <c:pt idx="5343">
                  <c:v>1273.72</c:v>
                </c:pt>
                <c:pt idx="5344">
                  <c:v>1279.2</c:v>
                </c:pt>
                <c:pt idx="5345">
                  <c:v>1298.3800000000001</c:v>
                </c:pt>
                <c:pt idx="5346">
                  <c:v>1293.77</c:v>
                </c:pt>
                <c:pt idx="5347">
                  <c:v>1297.54</c:v>
                </c:pt>
                <c:pt idx="5348">
                  <c:v>1309.6600000000001</c:v>
                </c:pt>
                <c:pt idx="5349">
                  <c:v>1313.8</c:v>
                </c:pt>
                <c:pt idx="5350">
                  <c:v>1310.19</c:v>
                </c:pt>
                <c:pt idx="5351">
                  <c:v>1319.44</c:v>
                </c:pt>
                <c:pt idx="5352">
                  <c:v>1328.26</c:v>
                </c:pt>
                <c:pt idx="5353">
                  <c:v>1325.83</c:v>
                </c:pt>
                <c:pt idx="5354">
                  <c:v>1332.41</c:v>
                </c:pt>
                <c:pt idx="5355">
                  <c:v>1332.87</c:v>
                </c:pt>
                <c:pt idx="5356">
                  <c:v>1332.63</c:v>
                </c:pt>
                <c:pt idx="5357">
                  <c:v>1335.54</c:v>
                </c:pt>
                <c:pt idx="5358">
                  <c:v>1333.51</c:v>
                </c:pt>
                <c:pt idx="5359">
                  <c:v>1328.17</c:v>
                </c:pt>
                <c:pt idx="5360">
                  <c:v>1324.46</c:v>
                </c:pt>
                <c:pt idx="5361">
                  <c:v>1314.16</c:v>
                </c:pt>
                <c:pt idx="5362">
                  <c:v>1314.41</c:v>
                </c:pt>
                <c:pt idx="5363">
                  <c:v>1314.52</c:v>
                </c:pt>
                <c:pt idx="5364">
                  <c:v>1319.68</c:v>
                </c:pt>
                <c:pt idx="5365">
                  <c:v>1305.1400000000001</c:v>
                </c:pt>
                <c:pt idx="5366">
                  <c:v>1312.62</c:v>
                </c:pt>
                <c:pt idx="5367">
                  <c:v>1330.36</c:v>
                </c:pt>
                <c:pt idx="5368">
                  <c:v>1337.38</c:v>
                </c:pt>
                <c:pt idx="5369">
                  <c:v>1335.25</c:v>
                </c:pt>
                <c:pt idx="5370">
                  <c:v>1347.24</c:v>
                </c:pt>
                <c:pt idx="5371">
                  <c:v>1355.66</c:v>
                </c:pt>
                <c:pt idx="5372">
                  <c:v>1360.48</c:v>
                </c:pt>
                <c:pt idx="5373">
                  <c:v>1363.61</c:v>
                </c:pt>
                <c:pt idx="5374">
                  <c:v>1361.22</c:v>
                </c:pt>
                <c:pt idx="5375">
                  <c:v>1356.62</c:v>
                </c:pt>
                <c:pt idx="5376">
                  <c:v>1347.32</c:v>
                </c:pt>
                <c:pt idx="5377">
                  <c:v>1335.1</c:v>
                </c:pt>
                <c:pt idx="5378">
                  <c:v>1340.2</c:v>
                </c:pt>
                <c:pt idx="5379">
                  <c:v>1346.29</c:v>
                </c:pt>
                <c:pt idx="5380">
                  <c:v>1357.16</c:v>
                </c:pt>
                <c:pt idx="5381">
                  <c:v>1342.08</c:v>
                </c:pt>
                <c:pt idx="5382">
                  <c:v>1348.65</c:v>
                </c:pt>
                <c:pt idx="5383">
                  <c:v>1337.77</c:v>
                </c:pt>
                <c:pt idx="5384">
                  <c:v>1329.47</c:v>
                </c:pt>
                <c:pt idx="5385">
                  <c:v>1328.98</c:v>
                </c:pt>
                <c:pt idx="5386">
                  <c:v>1340.68</c:v>
                </c:pt>
                <c:pt idx="5387">
                  <c:v>1343.6</c:v>
                </c:pt>
                <c:pt idx="5388">
                  <c:v>1333.27</c:v>
                </c:pt>
                <c:pt idx="5389">
                  <c:v>1317.37</c:v>
                </c:pt>
                <c:pt idx="5390">
                  <c:v>1316.28</c:v>
                </c:pt>
                <c:pt idx="5391">
                  <c:v>1320.47</c:v>
                </c:pt>
                <c:pt idx="5392">
                  <c:v>1325.69</c:v>
                </c:pt>
                <c:pt idx="5393">
                  <c:v>1331.1</c:v>
                </c:pt>
                <c:pt idx="5394">
                  <c:v>1345.2</c:v>
                </c:pt>
                <c:pt idx="5395">
                  <c:v>1314.55</c:v>
                </c:pt>
                <c:pt idx="5396">
                  <c:v>1312.94</c:v>
                </c:pt>
                <c:pt idx="5397">
                  <c:v>1300.1600000000001</c:v>
                </c:pt>
                <c:pt idx="5398">
                  <c:v>1286.17</c:v>
                </c:pt>
                <c:pt idx="5399">
                  <c:v>1284.94</c:v>
                </c:pt>
                <c:pt idx="5400">
                  <c:v>1279.56</c:v>
                </c:pt>
                <c:pt idx="5401">
                  <c:v>1289</c:v>
                </c:pt>
                <c:pt idx="5402">
                  <c:v>1270.98</c:v>
                </c:pt>
                <c:pt idx="5403">
                  <c:v>1271.83</c:v>
                </c:pt>
                <c:pt idx="5404">
                  <c:v>1287.8699999999999</c:v>
                </c:pt>
                <c:pt idx="5405">
                  <c:v>1265.42</c:v>
                </c:pt>
                <c:pt idx="5406">
                  <c:v>1267.6400000000001</c:v>
                </c:pt>
                <c:pt idx="5407">
                  <c:v>1271.5</c:v>
                </c:pt>
                <c:pt idx="5408">
                  <c:v>1278.3599999999999</c:v>
                </c:pt>
                <c:pt idx="5409">
                  <c:v>1295.52</c:v>
                </c:pt>
                <c:pt idx="5410">
                  <c:v>1287.1400000000001</c:v>
                </c:pt>
                <c:pt idx="5411">
                  <c:v>1283.5</c:v>
                </c:pt>
                <c:pt idx="5412">
                  <c:v>1268.45</c:v>
                </c:pt>
                <c:pt idx="5413">
                  <c:v>1280.0999999999999</c:v>
                </c:pt>
                <c:pt idx="5414">
                  <c:v>1296.67</c:v>
                </c:pt>
                <c:pt idx="5415">
                  <c:v>1307.4100000000001</c:v>
                </c:pt>
                <c:pt idx="5416">
                  <c:v>1320.64</c:v>
                </c:pt>
                <c:pt idx="5417">
                  <c:v>1339.67</c:v>
                </c:pt>
                <c:pt idx="5418">
                  <c:v>1337.88</c:v>
                </c:pt>
                <c:pt idx="5419">
                  <c:v>1339.22</c:v>
                </c:pt>
                <c:pt idx="5420">
                  <c:v>1353.22</c:v>
                </c:pt>
                <c:pt idx="5421">
                  <c:v>1343.8</c:v>
                </c:pt>
                <c:pt idx="5422">
                  <c:v>1319.49</c:v>
                </c:pt>
                <c:pt idx="5423">
                  <c:v>1313.64</c:v>
                </c:pt>
                <c:pt idx="5424">
                  <c:v>1317.72</c:v>
                </c:pt>
                <c:pt idx="5425">
                  <c:v>1308.8699999999999</c:v>
                </c:pt>
                <c:pt idx="5426">
                  <c:v>1316.14</c:v>
                </c:pt>
                <c:pt idx="5427">
                  <c:v>1305.44</c:v>
                </c:pt>
                <c:pt idx="5428">
                  <c:v>1326.73</c:v>
                </c:pt>
                <c:pt idx="5429">
                  <c:v>1325.84</c:v>
                </c:pt>
                <c:pt idx="5430">
                  <c:v>1343.8</c:v>
                </c:pt>
                <c:pt idx="5431">
                  <c:v>1345.02</c:v>
                </c:pt>
                <c:pt idx="5432">
                  <c:v>1337.43</c:v>
                </c:pt>
                <c:pt idx="5433">
                  <c:v>1331.94</c:v>
                </c:pt>
                <c:pt idx="5434">
                  <c:v>1304.8900000000001</c:v>
                </c:pt>
                <c:pt idx="5435">
                  <c:v>1300.67</c:v>
                </c:pt>
                <c:pt idx="5436">
                  <c:v>1292.28</c:v>
                </c:pt>
                <c:pt idx="5437">
                  <c:v>1286.94</c:v>
                </c:pt>
                <c:pt idx="5438">
                  <c:v>1254.05</c:v>
                </c:pt>
                <c:pt idx="5439">
                  <c:v>1260.3399999999999</c:v>
                </c:pt>
                <c:pt idx="5440">
                  <c:v>1200.07</c:v>
                </c:pt>
                <c:pt idx="5441">
                  <c:v>1199.3800000000001</c:v>
                </c:pt>
                <c:pt idx="5442">
                  <c:v>1119.46</c:v>
                </c:pt>
                <c:pt idx="5443">
                  <c:v>1172.53</c:v>
                </c:pt>
                <c:pt idx="5444">
                  <c:v>1120.76</c:v>
                </c:pt>
                <c:pt idx="5445">
                  <c:v>1172.6400000000001</c:v>
                </c:pt>
                <c:pt idx="5446">
                  <c:v>1178.81</c:v>
                </c:pt>
                <c:pt idx="5447">
                  <c:v>1204.49</c:v>
                </c:pt>
                <c:pt idx="5448">
                  <c:v>1192.76</c:v>
                </c:pt>
                <c:pt idx="5449">
                  <c:v>1193.8900000000001</c:v>
                </c:pt>
                <c:pt idx="5450">
                  <c:v>1140.6500000000001</c:v>
                </c:pt>
                <c:pt idx="5451">
                  <c:v>1123.53</c:v>
                </c:pt>
                <c:pt idx="5452">
                  <c:v>1123.82</c:v>
                </c:pt>
                <c:pt idx="5453">
                  <c:v>1162.3499999999999</c:v>
                </c:pt>
                <c:pt idx="5454">
                  <c:v>1177.5999999999999</c:v>
                </c:pt>
                <c:pt idx="5455">
                  <c:v>1159.27</c:v>
                </c:pt>
                <c:pt idx="5456">
                  <c:v>1176.8</c:v>
                </c:pt>
                <c:pt idx="5457">
                  <c:v>1210.08</c:v>
                </c:pt>
                <c:pt idx="5458">
                  <c:v>1212.92</c:v>
                </c:pt>
                <c:pt idx="5459">
                  <c:v>1218.8900000000001</c:v>
                </c:pt>
                <c:pt idx="5460">
                  <c:v>1204.42</c:v>
                </c:pt>
                <c:pt idx="5461">
                  <c:v>1173.97</c:v>
                </c:pt>
                <c:pt idx="5462">
                  <c:v>1165.24</c:v>
                </c:pt>
                <c:pt idx="5463">
                  <c:v>1198.6199999999999</c:v>
                </c:pt>
                <c:pt idx="5464">
                  <c:v>1185.9000000000001</c:v>
                </c:pt>
                <c:pt idx="5465">
                  <c:v>1154.23</c:v>
                </c:pt>
                <c:pt idx="5466">
                  <c:v>1162.27</c:v>
                </c:pt>
                <c:pt idx="5467">
                  <c:v>1172.8699999999999</c:v>
                </c:pt>
                <c:pt idx="5468">
                  <c:v>1188.68</c:v>
                </c:pt>
                <c:pt idx="5469">
                  <c:v>1209.1099999999999</c:v>
                </c:pt>
                <c:pt idx="5470">
                  <c:v>1216.01</c:v>
                </c:pt>
                <c:pt idx="5471">
                  <c:v>1204.0899999999999</c:v>
                </c:pt>
                <c:pt idx="5472">
                  <c:v>1202.0899999999999</c:v>
                </c:pt>
                <c:pt idx="5473">
                  <c:v>1166.76</c:v>
                </c:pt>
                <c:pt idx="5474">
                  <c:v>1129.56</c:v>
                </c:pt>
                <c:pt idx="5475">
                  <c:v>1136.43</c:v>
                </c:pt>
                <c:pt idx="5476">
                  <c:v>1162.95</c:v>
                </c:pt>
                <c:pt idx="5477">
                  <c:v>1175.3800000000001</c:v>
                </c:pt>
                <c:pt idx="5478">
                  <c:v>1151.06</c:v>
                </c:pt>
                <c:pt idx="5479">
                  <c:v>1160.4000000000001</c:v>
                </c:pt>
                <c:pt idx="5480">
                  <c:v>1131.42</c:v>
                </c:pt>
                <c:pt idx="5481">
                  <c:v>1099.23</c:v>
                </c:pt>
                <c:pt idx="5482">
                  <c:v>1123.95</c:v>
                </c:pt>
                <c:pt idx="5483">
                  <c:v>1144.03</c:v>
                </c:pt>
                <c:pt idx="5484">
                  <c:v>1164.97</c:v>
                </c:pt>
                <c:pt idx="5485">
                  <c:v>1155.46</c:v>
                </c:pt>
                <c:pt idx="5486">
                  <c:v>1194.8900000000001</c:v>
                </c:pt>
                <c:pt idx="5487">
                  <c:v>1195.54</c:v>
                </c:pt>
                <c:pt idx="5488">
                  <c:v>1207.25</c:v>
                </c:pt>
                <c:pt idx="5489">
                  <c:v>1203.6600000000001</c:v>
                </c:pt>
                <c:pt idx="5490">
                  <c:v>1224.58</c:v>
                </c:pt>
                <c:pt idx="5491">
                  <c:v>1200.8599999999999</c:v>
                </c:pt>
                <c:pt idx="5492">
                  <c:v>1225.3800000000001</c:v>
                </c:pt>
                <c:pt idx="5493">
                  <c:v>1209.8800000000001</c:v>
                </c:pt>
                <c:pt idx="5494">
                  <c:v>1215.3900000000001</c:v>
                </c:pt>
                <c:pt idx="5495">
                  <c:v>1238.25</c:v>
                </c:pt>
                <c:pt idx="5496">
                  <c:v>1254.19</c:v>
                </c:pt>
                <c:pt idx="5497">
                  <c:v>1229.05</c:v>
                </c:pt>
                <c:pt idx="5498">
                  <c:v>1242</c:v>
                </c:pt>
                <c:pt idx="5499">
                  <c:v>1284.5899999999999</c:v>
                </c:pt>
                <c:pt idx="5500">
                  <c:v>1285.0899999999999</c:v>
                </c:pt>
                <c:pt idx="5501">
                  <c:v>1253.3</c:v>
                </c:pt>
                <c:pt idx="5502">
                  <c:v>1218.28</c:v>
                </c:pt>
                <c:pt idx="5503">
                  <c:v>1237.9000000000001</c:v>
                </c:pt>
                <c:pt idx="5504">
                  <c:v>1261.1500000000001</c:v>
                </c:pt>
                <c:pt idx="5505">
                  <c:v>1253.23</c:v>
                </c:pt>
                <c:pt idx="5506">
                  <c:v>1261.1199999999999</c:v>
                </c:pt>
                <c:pt idx="5507">
                  <c:v>1275.92</c:v>
                </c:pt>
                <c:pt idx="5508">
                  <c:v>1229.0999999999999</c:v>
                </c:pt>
                <c:pt idx="5509">
                  <c:v>1239.69</c:v>
                </c:pt>
                <c:pt idx="5510">
                  <c:v>1263.8499999999999</c:v>
                </c:pt>
                <c:pt idx="5511">
                  <c:v>1251.78</c:v>
                </c:pt>
                <c:pt idx="5512">
                  <c:v>1257.81</c:v>
                </c:pt>
                <c:pt idx="5513">
                  <c:v>1236.9100000000001</c:v>
                </c:pt>
                <c:pt idx="5514">
                  <c:v>1216.1300000000001</c:v>
                </c:pt>
                <c:pt idx="5515">
                  <c:v>1215.6500000000001</c:v>
                </c:pt>
                <c:pt idx="5516">
                  <c:v>1192.98</c:v>
                </c:pt>
                <c:pt idx="5517">
                  <c:v>1188.04</c:v>
                </c:pt>
                <c:pt idx="5518">
                  <c:v>1161.79</c:v>
                </c:pt>
                <c:pt idx="5519">
                  <c:v>1158.67</c:v>
                </c:pt>
                <c:pt idx="5520">
                  <c:v>1192.55</c:v>
                </c:pt>
                <c:pt idx="5521">
                  <c:v>1195.19</c:v>
                </c:pt>
                <c:pt idx="5522">
                  <c:v>1246.96</c:v>
                </c:pt>
                <c:pt idx="5523">
                  <c:v>1244.58</c:v>
                </c:pt>
                <c:pt idx="5524">
                  <c:v>1244.28</c:v>
                </c:pt>
                <c:pt idx="5525">
                  <c:v>1257.08</c:v>
                </c:pt>
                <c:pt idx="5526">
                  <c:v>1258.47</c:v>
                </c:pt>
                <c:pt idx="5527">
                  <c:v>1261.01</c:v>
                </c:pt>
                <c:pt idx="5528">
                  <c:v>1234.3499999999999</c:v>
                </c:pt>
                <c:pt idx="5529">
                  <c:v>1255.19</c:v>
                </c:pt>
                <c:pt idx="5530">
                  <c:v>1236.47</c:v>
                </c:pt>
                <c:pt idx="5531">
                  <c:v>1225.73</c:v>
                </c:pt>
                <c:pt idx="5532">
                  <c:v>1211.82</c:v>
                </c:pt>
                <c:pt idx="5533">
                  <c:v>1215.75</c:v>
                </c:pt>
                <c:pt idx="5534">
                  <c:v>1219.6600000000001</c:v>
                </c:pt>
                <c:pt idx="5535">
                  <c:v>1205.3499999999999</c:v>
                </c:pt>
                <c:pt idx="5536">
                  <c:v>1241.3</c:v>
                </c:pt>
                <c:pt idx="5537">
                  <c:v>1243.72</c:v>
                </c:pt>
                <c:pt idx="5538">
                  <c:v>1254</c:v>
                </c:pt>
                <c:pt idx="5539">
                  <c:v>1265.33</c:v>
                </c:pt>
                <c:pt idx="5540">
                  <c:v>1265.43</c:v>
                </c:pt>
                <c:pt idx="5541">
                  <c:v>1249.6400000000001</c:v>
                </c:pt>
                <c:pt idx="5542">
                  <c:v>1263.02</c:v>
                </c:pt>
                <c:pt idx="5543">
                  <c:v>1257.5999999999999</c:v>
                </c:pt>
                <c:pt idx="5544">
                  <c:v>1277.06</c:v>
                </c:pt>
                <c:pt idx="5545">
                  <c:v>1277.3</c:v>
                </c:pt>
                <c:pt idx="5546">
                  <c:v>1281.06</c:v>
                </c:pt>
                <c:pt idx="5547">
                  <c:v>1277.81</c:v>
                </c:pt>
                <c:pt idx="5548">
                  <c:v>1280.7</c:v>
                </c:pt>
                <c:pt idx="5549">
                  <c:v>1292.08</c:v>
                </c:pt>
                <c:pt idx="5550">
                  <c:v>1292.48</c:v>
                </c:pt>
                <c:pt idx="5551">
                  <c:v>1295.5</c:v>
                </c:pt>
                <c:pt idx="5552">
                  <c:v>1289.0899999999999</c:v>
                </c:pt>
                <c:pt idx="5553">
                  <c:v>1293.67</c:v>
                </c:pt>
                <c:pt idx="5554">
                  <c:v>1308.04</c:v>
                </c:pt>
                <c:pt idx="5555">
                  <c:v>1314.5</c:v>
                </c:pt>
                <c:pt idx="5556">
                  <c:v>1315.38</c:v>
                </c:pt>
                <c:pt idx="5557">
                  <c:v>1316</c:v>
                </c:pt>
                <c:pt idx="5558">
                  <c:v>1314.65</c:v>
                </c:pt>
                <c:pt idx="5559">
                  <c:v>1326.05</c:v>
                </c:pt>
                <c:pt idx="5560">
                  <c:v>1318.43</c:v>
                </c:pt>
                <c:pt idx="5561">
                  <c:v>1316.33</c:v>
                </c:pt>
                <c:pt idx="5562">
                  <c:v>1313.01</c:v>
                </c:pt>
                <c:pt idx="5563">
                  <c:v>1312.41</c:v>
                </c:pt>
                <c:pt idx="5564">
                  <c:v>1324.09</c:v>
                </c:pt>
                <c:pt idx="5565">
                  <c:v>1325.54</c:v>
                </c:pt>
                <c:pt idx="5566">
                  <c:v>1344.9</c:v>
                </c:pt>
                <c:pt idx="5567">
                  <c:v>1344.33</c:v>
                </c:pt>
                <c:pt idx="5568">
                  <c:v>1347.05</c:v>
                </c:pt>
                <c:pt idx="5569">
                  <c:v>1349.96</c:v>
                </c:pt>
                <c:pt idx="5570">
                  <c:v>1351.95</c:v>
                </c:pt>
                <c:pt idx="5571">
                  <c:v>1342.64</c:v>
                </c:pt>
                <c:pt idx="5572">
                  <c:v>1351.77</c:v>
                </c:pt>
                <c:pt idx="5573">
                  <c:v>1350.5</c:v>
                </c:pt>
                <c:pt idx="5574">
                  <c:v>1343.23</c:v>
                </c:pt>
                <c:pt idx="5575">
                  <c:v>1358.04</c:v>
                </c:pt>
                <c:pt idx="5576">
                  <c:v>1361.23</c:v>
                </c:pt>
                <c:pt idx="5577">
                  <c:v>1362.21</c:v>
                </c:pt>
                <c:pt idx="5578">
                  <c:v>1357.66</c:v>
                </c:pt>
                <c:pt idx="5579">
                  <c:v>1363.46</c:v>
                </c:pt>
                <c:pt idx="5580">
                  <c:v>1365.74</c:v>
                </c:pt>
                <c:pt idx="5581">
                  <c:v>1367.59</c:v>
                </c:pt>
                <c:pt idx="5582">
                  <c:v>1372.18</c:v>
                </c:pt>
                <c:pt idx="5583">
                  <c:v>1365.68</c:v>
                </c:pt>
                <c:pt idx="5584">
                  <c:v>1374.09</c:v>
                </c:pt>
                <c:pt idx="5585">
                  <c:v>1369.63</c:v>
                </c:pt>
                <c:pt idx="5586">
                  <c:v>1364.33</c:v>
                </c:pt>
                <c:pt idx="5587">
                  <c:v>1343.36</c:v>
                </c:pt>
                <c:pt idx="5588">
                  <c:v>1352.63</c:v>
                </c:pt>
                <c:pt idx="5589">
                  <c:v>1365.91</c:v>
                </c:pt>
                <c:pt idx="5590">
                  <c:v>1370.87</c:v>
                </c:pt>
                <c:pt idx="5591">
                  <c:v>1371.09</c:v>
                </c:pt>
                <c:pt idx="5592">
                  <c:v>1395.95</c:v>
                </c:pt>
                <c:pt idx="5593">
                  <c:v>1394.28</c:v>
                </c:pt>
                <c:pt idx="5594">
                  <c:v>1402.6</c:v>
                </c:pt>
                <c:pt idx="5595">
                  <c:v>1404.17</c:v>
                </c:pt>
                <c:pt idx="5596">
                  <c:v>1409.75</c:v>
                </c:pt>
                <c:pt idx="5597">
                  <c:v>1405.52</c:v>
                </c:pt>
                <c:pt idx="5598">
                  <c:v>1402.89</c:v>
                </c:pt>
                <c:pt idx="5599">
                  <c:v>1392.78</c:v>
                </c:pt>
                <c:pt idx="5600">
                  <c:v>1397.11</c:v>
                </c:pt>
                <c:pt idx="5601">
                  <c:v>1416.51</c:v>
                </c:pt>
                <c:pt idx="5602">
                  <c:v>1412.52</c:v>
                </c:pt>
                <c:pt idx="5603">
                  <c:v>1405.54</c:v>
                </c:pt>
                <c:pt idx="5604">
                  <c:v>1403.28</c:v>
                </c:pt>
                <c:pt idx="5605">
                  <c:v>1408.47</c:v>
                </c:pt>
                <c:pt idx="5606">
                  <c:v>1419.04</c:v>
                </c:pt>
                <c:pt idx="5607">
                  <c:v>1413.38</c:v>
                </c:pt>
                <c:pt idx="5608">
                  <c:v>1398.96</c:v>
                </c:pt>
                <c:pt idx="5609">
                  <c:v>1398.08</c:v>
                </c:pt>
                <c:pt idx="5610">
                  <c:v>1382.2</c:v>
                </c:pt>
                <c:pt idx="5611">
                  <c:v>1358.59</c:v>
                </c:pt>
                <c:pt idx="5612">
                  <c:v>1368.71</c:v>
                </c:pt>
                <c:pt idx="5613">
                  <c:v>1387.57</c:v>
                </c:pt>
                <c:pt idx="5614">
                  <c:v>1370.26</c:v>
                </c:pt>
                <c:pt idx="5615">
                  <c:v>1369.57</c:v>
                </c:pt>
                <c:pt idx="5616">
                  <c:v>1390.78</c:v>
                </c:pt>
                <c:pt idx="5617">
                  <c:v>1385.14</c:v>
                </c:pt>
                <c:pt idx="5618">
                  <c:v>1376.92</c:v>
                </c:pt>
                <c:pt idx="5619">
                  <c:v>1378.53</c:v>
                </c:pt>
                <c:pt idx="5620">
                  <c:v>1366.94</c:v>
                </c:pt>
                <c:pt idx="5621">
                  <c:v>1371.97</c:v>
                </c:pt>
                <c:pt idx="5622">
                  <c:v>1390.69</c:v>
                </c:pt>
                <c:pt idx="5623">
                  <c:v>1399.98</c:v>
                </c:pt>
                <c:pt idx="5624">
                  <c:v>1403.36</c:v>
                </c:pt>
                <c:pt idx="5625">
                  <c:v>1397.91</c:v>
                </c:pt>
                <c:pt idx="5626">
                  <c:v>1405.82</c:v>
                </c:pt>
                <c:pt idx="5627">
                  <c:v>1402.31</c:v>
                </c:pt>
                <c:pt idx="5628">
                  <c:v>1391.57</c:v>
                </c:pt>
                <c:pt idx="5629">
                  <c:v>1369.1</c:v>
                </c:pt>
                <c:pt idx="5630">
                  <c:v>1369.58</c:v>
                </c:pt>
                <c:pt idx="5631">
                  <c:v>1363.72</c:v>
                </c:pt>
                <c:pt idx="5632">
                  <c:v>1354.58</c:v>
                </c:pt>
                <c:pt idx="5633">
                  <c:v>1357.99</c:v>
                </c:pt>
                <c:pt idx="5634">
                  <c:v>1353.39</c:v>
                </c:pt>
                <c:pt idx="5635">
                  <c:v>1338.35</c:v>
                </c:pt>
                <c:pt idx="5636">
                  <c:v>1330.66</c:v>
                </c:pt>
                <c:pt idx="5637">
                  <c:v>1324.8</c:v>
                </c:pt>
                <c:pt idx="5638">
                  <c:v>1304.8599999999999</c:v>
                </c:pt>
                <c:pt idx="5639">
                  <c:v>1295.22</c:v>
                </c:pt>
                <c:pt idx="5640">
                  <c:v>1315.99</c:v>
                </c:pt>
                <c:pt idx="5641">
                  <c:v>1316.63</c:v>
                </c:pt>
                <c:pt idx="5642">
                  <c:v>1318.86</c:v>
                </c:pt>
                <c:pt idx="5643">
                  <c:v>1320.68</c:v>
                </c:pt>
                <c:pt idx="5644">
                  <c:v>1317.82</c:v>
                </c:pt>
                <c:pt idx="5645">
                  <c:v>1332.42</c:v>
                </c:pt>
                <c:pt idx="5646">
                  <c:v>1313.32</c:v>
                </c:pt>
                <c:pt idx="5647">
                  <c:v>1310.33</c:v>
                </c:pt>
                <c:pt idx="5648">
                  <c:v>1278.04</c:v>
                </c:pt>
                <c:pt idx="5649">
                  <c:v>1278.18</c:v>
                </c:pt>
                <c:pt idx="5650">
                  <c:v>1285.5</c:v>
                </c:pt>
                <c:pt idx="5651">
                  <c:v>1315.13</c:v>
                </c:pt>
                <c:pt idx="5652">
                  <c:v>1314.99</c:v>
                </c:pt>
                <c:pt idx="5653">
                  <c:v>1325.66</c:v>
                </c:pt>
                <c:pt idx="5654">
                  <c:v>1308.93</c:v>
                </c:pt>
                <c:pt idx="5655">
                  <c:v>1324.18</c:v>
                </c:pt>
                <c:pt idx="5656">
                  <c:v>1314.88</c:v>
                </c:pt>
                <c:pt idx="5657">
                  <c:v>1329.1</c:v>
                </c:pt>
                <c:pt idx="5658">
                  <c:v>1342.84</c:v>
                </c:pt>
                <c:pt idx="5659">
                  <c:v>1344.78</c:v>
                </c:pt>
                <c:pt idx="5660">
                  <c:v>1357.98</c:v>
                </c:pt>
                <c:pt idx="5661">
                  <c:v>1355.69</c:v>
                </c:pt>
                <c:pt idx="5662">
                  <c:v>1325.51</c:v>
                </c:pt>
                <c:pt idx="5663">
                  <c:v>1335.02</c:v>
                </c:pt>
                <c:pt idx="5664">
                  <c:v>1313.72</c:v>
                </c:pt>
                <c:pt idx="5665">
                  <c:v>1319.99</c:v>
                </c:pt>
                <c:pt idx="5666">
                  <c:v>1331.85</c:v>
                </c:pt>
                <c:pt idx="5667">
                  <c:v>1329.04</c:v>
                </c:pt>
                <c:pt idx="5668">
                  <c:v>1362.16</c:v>
                </c:pt>
                <c:pt idx="5669">
                  <c:v>1365.51</c:v>
                </c:pt>
                <c:pt idx="5670">
                  <c:v>1374.02</c:v>
                </c:pt>
                <c:pt idx="5671">
                  <c:v>1367.58</c:v>
                </c:pt>
                <c:pt idx="5672">
                  <c:v>1354.68</c:v>
                </c:pt>
                <c:pt idx="5673">
                  <c:v>1352.46</c:v>
                </c:pt>
                <c:pt idx="5674">
                  <c:v>1341.47</c:v>
                </c:pt>
                <c:pt idx="5675">
                  <c:v>1341.45</c:v>
                </c:pt>
                <c:pt idx="5676">
                  <c:v>1334.76</c:v>
                </c:pt>
                <c:pt idx="5677">
                  <c:v>1356.78</c:v>
                </c:pt>
                <c:pt idx="5678">
                  <c:v>1353.64</c:v>
                </c:pt>
                <c:pt idx="5679">
                  <c:v>1363.67</c:v>
                </c:pt>
                <c:pt idx="5680">
                  <c:v>1372.78</c:v>
                </c:pt>
                <c:pt idx="5681">
                  <c:v>1376.51</c:v>
                </c:pt>
                <c:pt idx="5682">
                  <c:v>1362.66</c:v>
                </c:pt>
                <c:pt idx="5683">
                  <c:v>1350.52</c:v>
                </c:pt>
                <c:pt idx="5684">
                  <c:v>1338.31</c:v>
                </c:pt>
                <c:pt idx="5685">
                  <c:v>1337.89</c:v>
                </c:pt>
                <c:pt idx="5686">
                  <c:v>1360.02</c:v>
                </c:pt>
                <c:pt idx="5687">
                  <c:v>1385.97</c:v>
                </c:pt>
                <c:pt idx="5688">
                  <c:v>1385.3</c:v>
                </c:pt>
                <c:pt idx="5689">
                  <c:v>1379.32</c:v>
                </c:pt>
                <c:pt idx="5690">
                  <c:v>1375.14</c:v>
                </c:pt>
                <c:pt idx="5691">
                  <c:v>1365</c:v>
                </c:pt>
                <c:pt idx="5692">
                  <c:v>1390.99</c:v>
                </c:pt>
                <c:pt idx="5693">
                  <c:v>1394.23</c:v>
                </c:pt>
                <c:pt idx="5694">
                  <c:v>1401.35</c:v>
                </c:pt>
                <c:pt idx="5695">
                  <c:v>1402.22</c:v>
                </c:pt>
                <c:pt idx="5696">
                  <c:v>1402.8</c:v>
                </c:pt>
                <c:pt idx="5697">
                  <c:v>1405.87</c:v>
                </c:pt>
                <c:pt idx="5698">
                  <c:v>1404.11</c:v>
                </c:pt>
                <c:pt idx="5699">
                  <c:v>1403.93</c:v>
                </c:pt>
                <c:pt idx="5700">
                  <c:v>1405.53</c:v>
                </c:pt>
                <c:pt idx="5701">
                  <c:v>1415.51</c:v>
                </c:pt>
                <c:pt idx="5702">
                  <c:v>1418.16</c:v>
                </c:pt>
                <c:pt idx="5703">
                  <c:v>1418.13</c:v>
                </c:pt>
                <c:pt idx="5704">
                  <c:v>1413.17</c:v>
                </c:pt>
                <c:pt idx="5705">
                  <c:v>1413.49</c:v>
                </c:pt>
                <c:pt idx="5706">
                  <c:v>1402.08</c:v>
                </c:pt>
                <c:pt idx="5707">
                  <c:v>1411.13</c:v>
                </c:pt>
                <c:pt idx="5708">
                  <c:v>1410.44</c:v>
                </c:pt>
                <c:pt idx="5709">
                  <c:v>1409.3</c:v>
                </c:pt>
                <c:pt idx="5710">
                  <c:v>1410.49</c:v>
                </c:pt>
                <c:pt idx="5711">
                  <c:v>1399.48</c:v>
                </c:pt>
                <c:pt idx="5712">
                  <c:v>1406.58</c:v>
                </c:pt>
                <c:pt idx="5713">
                  <c:v>1404.94</c:v>
                </c:pt>
                <c:pt idx="5714">
                  <c:v>1403.44</c:v>
                </c:pt>
                <c:pt idx="5715">
                  <c:v>1432.12</c:v>
                </c:pt>
                <c:pt idx="5716">
                  <c:v>1437.92</c:v>
                </c:pt>
                <c:pt idx="5717">
                  <c:v>1429.08</c:v>
                </c:pt>
                <c:pt idx="5718">
                  <c:v>1433.56</c:v>
                </c:pt>
                <c:pt idx="5719">
                  <c:v>1436.56</c:v>
                </c:pt>
                <c:pt idx="5720">
                  <c:v>1459.99</c:v>
                </c:pt>
                <c:pt idx="5721">
                  <c:v>1465.77</c:v>
                </c:pt>
                <c:pt idx="5722">
                  <c:v>1461.19</c:v>
                </c:pt>
                <c:pt idx="5723">
                  <c:v>1459.32</c:v>
                </c:pt>
                <c:pt idx="5724">
                  <c:v>1461.05</c:v>
                </c:pt>
                <c:pt idx="5725">
                  <c:v>1460.26</c:v>
                </c:pt>
                <c:pt idx="5726">
                  <c:v>1460.15</c:v>
                </c:pt>
                <c:pt idx="5727">
                  <c:v>1456.89</c:v>
                </c:pt>
                <c:pt idx="5728">
                  <c:v>1441.59</c:v>
                </c:pt>
                <c:pt idx="5729">
                  <c:v>1433.32</c:v>
                </c:pt>
                <c:pt idx="5730">
                  <c:v>1447.15</c:v>
                </c:pt>
                <c:pt idx="5731">
                  <c:v>1440.67</c:v>
                </c:pt>
                <c:pt idx="5732">
                  <c:v>1444.49</c:v>
                </c:pt>
                <c:pt idx="5733">
                  <c:v>1445.75</c:v>
                </c:pt>
                <c:pt idx="5734">
                  <c:v>1450.99</c:v>
                </c:pt>
                <c:pt idx="5735">
                  <c:v>1461.4</c:v>
                </c:pt>
                <c:pt idx="5736">
                  <c:v>1460.93</c:v>
                </c:pt>
                <c:pt idx="5737">
                  <c:v>1455.88</c:v>
                </c:pt>
                <c:pt idx="5738">
                  <c:v>1441.48</c:v>
                </c:pt>
                <c:pt idx="5739">
                  <c:v>1432.56</c:v>
                </c:pt>
                <c:pt idx="5740">
                  <c:v>1432.84</c:v>
                </c:pt>
                <c:pt idx="5741">
                  <c:v>1428.59</c:v>
                </c:pt>
                <c:pt idx="5742">
                  <c:v>1440.13</c:v>
                </c:pt>
                <c:pt idx="5743">
                  <c:v>1454.92</c:v>
                </c:pt>
                <c:pt idx="5744">
                  <c:v>1460.91</c:v>
                </c:pt>
                <c:pt idx="5745">
                  <c:v>1457.34</c:v>
                </c:pt>
                <c:pt idx="5746">
                  <c:v>1433.19</c:v>
                </c:pt>
                <c:pt idx="5747">
                  <c:v>1433.82</c:v>
                </c:pt>
                <c:pt idx="5748">
                  <c:v>1413.11</c:v>
                </c:pt>
                <c:pt idx="5749">
                  <c:v>1408.75</c:v>
                </c:pt>
                <c:pt idx="5750">
                  <c:v>1412.97</c:v>
                </c:pt>
                <c:pt idx="5751">
                  <c:v>1411.94</c:v>
                </c:pt>
                <c:pt idx="5752">
                  <c:v>1412.16</c:v>
                </c:pt>
                <c:pt idx="5753">
                  <c:v>1427.59</c:v>
                </c:pt>
                <c:pt idx="5754">
                  <c:v>1414.2</c:v>
                </c:pt>
                <c:pt idx="5755">
                  <c:v>1417.26</c:v>
                </c:pt>
                <c:pt idx="5756">
                  <c:v>1428.39</c:v>
                </c:pt>
                <c:pt idx="5757">
                  <c:v>1394.53</c:v>
                </c:pt>
                <c:pt idx="5758">
                  <c:v>1377.51</c:v>
                </c:pt>
                <c:pt idx="5759">
                  <c:v>1379.85</c:v>
                </c:pt>
                <c:pt idx="5760">
                  <c:v>1380.03</c:v>
                </c:pt>
                <c:pt idx="5761">
                  <c:v>1374.53</c:v>
                </c:pt>
                <c:pt idx="5762">
                  <c:v>1355.49</c:v>
                </c:pt>
                <c:pt idx="5763">
                  <c:v>1353.33</c:v>
                </c:pt>
                <c:pt idx="5764">
                  <c:v>1359.88</c:v>
                </c:pt>
                <c:pt idx="5765">
                  <c:v>1386.89</c:v>
                </c:pt>
                <c:pt idx="5766">
                  <c:v>1387.81</c:v>
                </c:pt>
                <c:pt idx="5767">
                  <c:v>1391.03</c:v>
                </c:pt>
                <c:pt idx="5768">
                  <c:v>1409.15</c:v>
                </c:pt>
                <c:pt idx="5769">
                  <c:v>1406.29</c:v>
                </c:pt>
                <c:pt idx="5770">
                  <c:v>1398.94</c:v>
                </c:pt>
                <c:pt idx="5771">
                  <c:v>1409.93</c:v>
                </c:pt>
                <c:pt idx="5772">
                  <c:v>1415.95</c:v>
                </c:pt>
                <c:pt idx="5773">
                  <c:v>1416.18</c:v>
                </c:pt>
                <c:pt idx="5774">
                  <c:v>1409.46</c:v>
                </c:pt>
                <c:pt idx="5775">
                  <c:v>1407.05</c:v>
                </c:pt>
                <c:pt idx="5776">
                  <c:v>1409.28</c:v>
                </c:pt>
                <c:pt idx="5777">
                  <c:v>1413.94</c:v>
                </c:pt>
                <c:pt idx="5778">
                  <c:v>1418.07</c:v>
                </c:pt>
                <c:pt idx="5779">
                  <c:v>1418.55</c:v>
                </c:pt>
                <c:pt idx="5780">
                  <c:v>1427.84</c:v>
                </c:pt>
                <c:pt idx="5781">
                  <c:v>1428.48</c:v>
                </c:pt>
                <c:pt idx="5782">
                  <c:v>1419.45</c:v>
                </c:pt>
                <c:pt idx="5783">
                  <c:v>1413.58</c:v>
                </c:pt>
                <c:pt idx="5784">
                  <c:v>1430.36</c:v>
                </c:pt>
                <c:pt idx="5785">
                  <c:v>1446.79</c:v>
                </c:pt>
                <c:pt idx="5786">
                  <c:v>1435.81</c:v>
                </c:pt>
                <c:pt idx="5787">
                  <c:v>1443.69</c:v>
                </c:pt>
                <c:pt idx="5788">
                  <c:v>1430.15</c:v>
                </c:pt>
                <c:pt idx="5789">
                  <c:v>1426.66</c:v>
                </c:pt>
                <c:pt idx="5790">
                  <c:v>1419.83</c:v>
                </c:pt>
                <c:pt idx="5791">
                  <c:v>1418.1</c:v>
                </c:pt>
                <c:pt idx="5792">
                  <c:v>1402.43</c:v>
                </c:pt>
                <c:pt idx="5793">
                  <c:v>1426.19</c:v>
                </c:pt>
                <c:pt idx="5794">
                  <c:v>1462.42</c:v>
                </c:pt>
                <c:pt idx="5795">
                  <c:v>1459.37</c:v>
                </c:pt>
                <c:pt idx="5796">
                  <c:v>1466.47</c:v>
                </c:pt>
                <c:pt idx="5797">
                  <c:v>1461.89</c:v>
                </c:pt>
                <c:pt idx="5798">
                  <c:v>1457.15</c:v>
                </c:pt>
                <c:pt idx="5799">
                  <c:v>1461.02</c:v>
                </c:pt>
                <c:pt idx="5800">
                  <c:v>1472.12</c:v>
                </c:pt>
                <c:pt idx="5801">
                  <c:v>1472.05</c:v>
                </c:pt>
                <c:pt idx="5802">
                  <c:v>1470.68</c:v>
                </c:pt>
                <c:pt idx="5803">
                  <c:v>1472.34</c:v>
                </c:pt>
                <c:pt idx="5804">
                  <c:v>1472.63</c:v>
                </c:pt>
                <c:pt idx="5805">
                  <c:v>1480.94</c:v>
                </c:pt>
                <c:pt idx="5806">
                  <c:v>1485.98</c:v>
                </c:pt>
                <c:pt idx="5807">
                  <c:v>1492.56</c:v>
                </c:pt>
                <c:pt idx="5808">
                  <c:v>1494.81</c:v>
                </c:pt>
                <c:pt idx="5809">
                  <c:v>1494.82</c:v>
                </c:pt>
                <c:pt idx="5810">
                  <c:v>1502.96</c:v>
                </c:pt>
                <c:pt idx="5811">
                  <c:v>1500.18</c:v>
                </c:pt>
                <c:pt idx="5812">
                  <c:v>1507.84</c:v>
                </c:pt>
                <c:pt idx="5813">
                  <c:v>1501.96</c:v>
                </c:pt>
                <c:pt idx="5814">
                  <c:v>1498.11</c:v>
                </c:pt>
                <c:pt idx="5815">
                  <c:v>1513.17</c:v>
                </c:pt>
                <c:pt idx="5816">
                  <c:v>1495.71</c:v>
                </c:pt>
                <c:pt idx="5817">
                  <c:v>1511.29</c:v>
                </c:pt>
                <c:pt idx="5818">
                  <c:v>1512.12</c:v>
                </c:pt>
                <c:pt idx="5819">
                  <c:v>1509.39</c:v>
                </c:pt>
                <c:pt idx="5820">
                  <c:v>1517.93</c:v>
                </c:pt>
                <c:pt idx="5821">
                  <c:v>1517.01</c:v>
                </c:pt>
                <c:pt idx="5822">
                  <c:v>1519.43</c:v>
                </c:pt>
                <c:pt idx="5823">
                  <c:v>1520.33</c:v>
                </c:pt>
                <c:pt idx="5824">
                  <c:v>1521.38</c:v>
                </c:pt>
                <c:pt idx="5825">
                  <c:v>1519.79</c:v>
                </c:pt>
                <c:pt idx="5826">
                  <c:v>1530.94</c:v>
                </c:pt>
                <c:pt idx="5827">
                  <c:v>1511.95</c:v>
                </c:pt>
                <c:pt idx="5828">
                  <c:v>1502.42</c:v>
                </c:pt>
                <c:pt idx="5829">
                  <c:v>1515.6</c:v>
                </c:pt>
                <c:pt idx="5830">
                  <c:v>1487.85</c:v>
                </c:pt>
                <c:pt idx="5831">
                  <c:v>1496.94</c:v>
                </c:pt>
                <c:pt idx="5832">
                  <c:v>1515.99</c:v>
                </c:pt>
                <c:pt idx="5833">
                  <c:v>1514.68</c:v>
                </c:pt>
                <c:pt idx="5834">
                  <c:v>1518.2</c:v>
                </c:pt>
                <c:pt idx="5835">
                  <c:v>1525.2</c:v>
                </c:pt>
                <c:pt idx="5836">
                  <c:v>1539.79</c:v>
                </c:pt>
                <c:pt idx="5837">
                  <c:v>1541.46</c:v>
                </c:pt>
                <c:pt idx="5838">
                  <c:v>1544.26</c:v>
                </c:pt>
                <c:pt idx="5839">
                  <c:v>1551.18</c:v>
                </c:pt>
                <c:pt idx="5840">
                  <c:v>1556.22</c:v>
                </c:pt>
                <c:pt idx="5841">
                  <c:v>1552.48</c:v>
                </c:pt>
                <c:pt idx="5842">
                  <c:v>1554.52</c:v>
                </c:pt>
                <c:pt idx="5843">
                  <c:v>1563.23</c:v>
                </c:pt>
                <c:pt idx="5844">
                  <c:v>1560.7</c:v>
                </c:pt>
                <c:pt idx="5845">
                  <c:v>1552.1</c:v>
                </c:pt>
                <c:pt idx="5846">
                  <c:v>1548.34</c:v>
                </c:pt>
                <c:pt idx="5847">
                  <c:v>1558.71</c:v>
                </c:pt>
                <c:pt idx="5848">
                  <c:v>1545.8</c:v>
                </c:pt>
                <c:pt idx="5849">
                  <c:v>1556.89</c:v>
                </c:pt>
                <c:pt idx="5850">
                  <c:v>1551.69</c:v>
                </c:pt>
                <c:pt idx="5851">
                  <c:v>1563.77</c:v>
                </c:pt>
                <c:pt idx="5852">
                  <c:v>1562.85</c:v>
                </c:pt>
                <c:pt idx="5853">
                  <c:v>1569.19</c:v>
                </c:pt>
                <c:pt idx="5854">
                  <c:v>1562.17</c:v>
                </c:pt>
                <c:pt idx="5855">
                  <c:v>1570.25</c:v>
                </c:pt>
                <c:pt idx="5856">
                  <c:v>1553.69</c:v>
                </c:pt>
                <c:pt idx="5857">
                  <c:v>1559.98</c:v>
                </c:pt>
                <c:pt idx="5858">
                  <c:v>1553.28</c:v>
                </c:pt>
                <c:pt idx="5859">
                  <c:v>1563.07</c:v>
                </c:pt>
                <c:pt idx="5860">
                  <c:v>1568.61</c:v>
                </c:pt>
                <c:pt idx="5861">
                  <c:v>1587.73</c:v>
                </c:pt>
                <c:pt idx="5862">
                  <c:v>1593.37</c:v>
                </c:pt>
                <c:pt idx="5863">
                  <c:v>1588.85</c:v>
                </c:pt>
                <c:pt idx="5864">
                  <c:v>1552.36</c:v>
                </c:pt>
                <c:pt idx="5865">
                  <c:v>1574.57</c:v>
                </c:pt>
                <c:pt idx="5866">
                  <c:v>1552.01</c:v>
                </c:pt>
                <c:pt idx="5867">
                  <c:v>1541.61</c:v>
                </c:pt>
                <c:pt idx="5868">
                  <c:v>1555.25</c:v>
                </c:pt>
                <c:pt idx="5869">
                  <c:v>1562.5</c:v>
                </c:pt>
                <c:pt idx="5870">
                  <c:v>1578.78</c:v>
                </c:pt>
                <c:pt idx="5871">
                  <c:v>1578.79</c:v>
                </c:pt>
                <c:pt idx="5872">
                  <c:v>1585.16</c:v>
                </c:pt>
                <c:pt idx="5873">
                  <c:v>1582.24</c:v>
                </c:pt>
                <c:pt idx="5874">
                  <c:v>1593.61</c:v>
                </c:pt>
                <c:pt idx="5875">
                  <c:v>1597.57</c:v>
                </c:pt>
                <c:pt idx="5876">
                  <c:v>1582.7</c:v>
                </c:pt>
                <c:pt idx="5877">
                  <c:v>1597.59</c:v>
                </c:pt>
                <c:pt idx="5878">
                  <c:v>1614.42</c:v>
                </c:pt>
                <c:pt idx="5879">
                  <c:v>1617.5</c:v>
                </c:pt>
                <c:pt idx="5880">
                  <c:v>1625.96</c:v>
                </c:pt>
                <c:pt idx="5881">
                  <c:v>1632.69</c:v>
                </c:pt>
                <c:pt idx="5882">
                  <c:v>1626.67</c:v>
                </c:pt>
                <c:pt idx="5883">
                  <c:v>1633.7</c:v>
                </c:pt>
                <c:pt idx="5884">
                  <c:v>1633.77</c:v>
                </c:pt>
                <c:pt idx="5885">
                  <c:v>1650.34</c:v>
                </c:pt>
                <c:pt idx="5886">
                  <c:v>1658.78</c:v>
                </c:pt>
                <c:pt idx="5887">
                  <c:v>1650.47</c:v>
                </c:pt>
                <c:pt idx="5888">
                  <c:v>1667.47</c:v>
                </c:pt>
                <c:pt idx="5889">
                  <c:v>1666.29</c:v>
                </c:pt>
                <c:pt idx="5890">
                  <c:v>1669.16</c:v>
                </c:pt>
                <c:pt idx="5891">
                  <c:v>1655.35</c:v>
                </c:pt>
                <c:pt idx="5892">
                  <c:v>1650.51</c:v>
                </c:pt>
                <c:pt idx="5893">
                  <c:v>1649.6</c:v>
                </c:pt>
                <c:pt idx="5894">
                  <c:v>1660.06</c:v>
                </c:pt>
                <c:pt idx="5895">
                  <c:v>1648.36</c:v>
                </c:pt>
                <c:pt idx="5896">
                  <c:v>1654.41</c:v>
                </c:pt>
                <c:pt idx="5897">
                  <c:v>1630.74</c:v>
                </c:pt>
                <c:pt idx="5898">
                  <c:v>1640.42</c:v>
                </c:pt>
                <c:pt idx="5899">
                  <c:v>1631.38</c:v>
                </c:pt>
                <c:pt idx="5900">
                  <c:v>1608.9</c:v>
                </c:pt>
                <c:pt idx="5901">
                  <c:v>1622.56</c:v>
                </c:pt>
                <c:pt idx="5902">
                  <c:v>1643.38</c:v>
                </c:pt>
                <c:pt idx="5903">
                  <c:v>1642.81</c:v>
                </c:pt>
                <c:pt idx="5904">
                  <c:v>1626.13</c:v>
                </c:pt>
                <c:pt idx="5905">
                  <c:v>1612.52</c:v>
                </c:pt>
                <c:pt idx="5906">
                  <c:v>1636.36</c:v>
                </c:pt>
                <c:pt idx="5907">
                  <c:v>1626.73</c:v>
                </c:pt>
                <c:pt idx="5908">
                  <c:v>1639.04</c:v>
                </c:pt>
                <c:pt idx="5909">
                  <c:v>1651.81</c:v>
                </c:pt>
                <c:pt idx="5910">
                  <c:v>1628.93</c:v>
                </c:pt>
                <c:pt idx="5911">
                  <c:v>1588.19</c:v>
                </c:pt>
                <c:pt idx="5912">
                  <c:v>1592.43</c:v>
                </c:pt>
                <c:pt idx="5913">
                  <c:v>1573.09</c:v>
                </c:pt>
                <c:pt idx="5914">
                  <c:v>1588.03</c:v>
                </c:pt>
                <c:pt idx="5915">
                  <c:v>1603.26</c:v>
                </c:pt>
                <c:pt idx="5916">
                  <c:v>1613.2</c:v>
                </c:pt>
                <c:pt idx="5917">
                  <c:v>1606.28</c:v>
                </c:pt>
                <c:pt idx="5918">
                  <c:v>1614.96</c:v>
                </c:pt>
                <c:pt idx="5919">
                  <c:v>1614.08</c:v>
                </c:pt>
                <c:pt idx="5920">
                  <c:v>1615.41</c:v>
                </c:pt>
                <c:pt idx="5921">
                  <c:v>1631.89</c:v>
                </c:pt>
                <c:pt idx="5922">
                  <c:v>1640.46</c:v>
                </c:pt>
                <c:pt idx="5923">
                  <c:v>1652.32</c:v>
                </c:pt>
                <c:pt idx="5924">
                  <c:v>1652.62</c:v>
                </c:pt>
                <c:pt idx="5925">
                  <c:v>1675.02</c:v>
                </c:pt>
                <c:pt idx="5926">
                  <c:v>1680.19</c:v>
                </c:pt>
                <c:pt idx="5927">
                  <c:v>1682.5</c:v>
                </c:pt>
                <c:pt idx="5928">
                  <c:v>1676.26</c:v>
                </c:pt>
                <c:pt idx="5929">
                  <c:v>1680.91</c:v>
                </c:pt>
                <c:pt idx="5930">
                  <c:v>1689.37</c:v>
                </c:pt>
                <c:pt idx="5931">
                  <c:v>1692.09</c:v>
                </c:pt>
                <c:pt idx="5932">
                  <c:v>1695.53</c:v>
                </c:pt>
                <c:pt idx="5933">
                  <c:v>1692.39</c:v>
                </c:pt>
                <c:pt idx="5934">
                  <c:v>1685.94</c:v>
                </c:pt>
                <c:pt idx="5935">
                  <c:v>1690.25</c:v>
                </c:pt>
                <c:pt idx="5936">
                  <c:v>1691.65</c:v>
                </c:pt>
                <c:pt idx="5937">
                  <c:v>1685.33</c:v>
                </c:pt>
                <c:pt idx="5938">
                  <c:v>1685.96</c:v>
                </c:pt>
                <c:pt idx="5939">
                  <c:v>1685.73</c:v>
                </c:pt>
                <c:pt idx="5940">
                  <c:v>1706.87</c:v>
                </c:pt>
                <c:pt idx="5941">
                  <c:v>1709.67</c:v>
                </c:pt>
                <c:pt idx="5942">
                  <c:v>1707.14</c:v>
                </c:pt>
                <c:pt idx="5943">
                  <c:v>1697.37</c:v>
                </c:pt>
                <c:pt idx="5944">
                  <c:v>1690.91</c:v>
                </c:pt>
                <c:pt idx="5945">
                  <c:v>1697.48</c:v>
                </c:pt>
                <c:pt idx="5946">
                  <c:v>1691.42</c:v>
                </c:pt>
                <c:pt idx="5947">
                  <c:v>1689.47</c:v>
                </c:pt>
                <c:pt idx="5948">
                  <c:v>1694.16</c:v>
                </c:pt>
                <c:pt idx="5949">
                  <c:v>1685.39</c:v>
                </c:pt>
                <c:pt idx="5950">
                  <c:v>1661.32</c:v>
                </c:pt>
                <c:pt idx="5951">
                  <c:v>1655.83</c:v>
                </c:pt>
                <c:pt idx="5952">
                  <c:v>1646.06</c:v>
                </c:pt>
                <c:pt idx="5953">
                  <c:v>1652.35</c:v>
                </c:pt>
                <c:pt idx="5954">
                  <c:v>1642.8</c:v>
                </c:pt>
                <c:pt idx="5955">
                  <c:v>1656.96</c:v>
                </c:pt>
                <c:pt idx="5956">
                  <c:v>1663.5</c:v>
                </c:pt>
                <c:pt idx="5957">
                  <c:v>1656.78</c:v>
                </c:pt>
                <c:pt idx="5958">
                  <c:v>1630.48</c:v>
                </c:pt>
                <c:pt idx="5959">
                  <c:v>1634.96</c:v>
                </c:pt>
                <c:pt idx="5960">
                  <c:v>1638.17</c:v>
                </c:pt>
                <c:pt idx="5961">
                  <c:v>1632.97</c:v>
                </c:pt>
                <c:pt idx="5962">
                  <c:v>1639.77</c:v>
                </c:pt>
                <c:pt idx="5963">
                  <c:v>1653.08</c:v>
                </c:pt>
                <c:pt idx="5964">
                  <c:v>1655.08</c:v>
                </c:pt>
                <c:pt idx="5965">
                  <c:v>1655.17</c:v>
                </c:pt>
                <c:pt idx="5966">
                  <c:v>1671.71</c:v>
                </c:pt>
                <c:pt idx="5967">
                  <c:v>1683.99</c:v>
                </c:pt>
                <c:pt idx="5968">
                  <c:v>1689.13</c:v>
                </c:pt>
                <c:pt idx="5969">
                  <c:v>1683.42</c:v>
                </c:pt>
                <c:pt idx="5970">
                  <c:v>1687.99</c:v>
                </c:pt>
                <c:pt idx="5971">
                  <c:v>1697.6</c:v>
                </c:pt>
                <c:pt idx="5972">
                  <c:v>1704.76</c:v>
                </c:pt>
                <c:pt idx="5973">
                  <c:v>1725.52</c:v>
                </c:pt>
                <c:pt idx="5974">
                  <c:v>1722.34</c:v>
                </c:pt>
                <c:pt idx="5975">
                  <c:v>1709.91</c:v>
                </c:pt>
                <c:pt idx="5976">
                  <c:v>1701.84</c:v>
                </c:pt>
                <c:pt idx="5977">
                  <c:v>1697.42</c:v>
                </c:pt>
                <c:pt idx="5978">
                  <c:v>1692.77</c:v>
                </c:pt>
                <c:pt idx="5979">
                  <c:v>1698.67</c:v>
                </c:pt>
                <c:pt idx="5980">
                  <c:v>1691.75</c:v>
                </c:pt>
                <c:pt idx="5981">
                  <c:v>1681.55</c:v>
                </c:pt>
                <c:pt idx="5982">
                  <c:v>1695</c:v>
                </c:pt>
                <c:pt idx="5983">
                  <c:v>1693.87</c:v>
                </c:pt>
                <c:pt idx="5984">
                  <c:v>1678.66</c:v>
                </c:pt>
                <c:pt idx="5985">
                  <c:v>1690.5</c:v>
                </c:pt>
                <c:pt idx="5986">
                  <c:v>1676.12</c:v>
                </c:pt>
                <c:pt idx="5987">
                  <c:v>1655.45</c:v>
                </c:pt>
                <c:pt idx="5988">
                  <c:v>1656.4</c:v>
                </c:pt>
                <c:pt idx="5989">
                  <c:v>1692.56</c:v>
                </c:pt>
                <c:pt idx="5990">
                  <c:v>1703.2</c:v>
                </c:pt>
                <c:pt idx="5991">
                  <c:v>1710.14</c:v>
                </c:pt>
                <c:pt idx="5992">
                  <c:v>1698.06</c:v>
                </c:pt>
                <c:pt idx="5993">
                  <c:v>1721.54</c:v>
                </c:pt>
                <c:pt idx="5994">
                  <c:v>1733.15</c:v>
                </c:pt>
                <c:pt idx="5995">
                  <c:v>1744.5</c:v>
                </c:pt>
                <c:pt idx="5996">
                  <c:v>1744.66</c:v>
                </c:pt>
                <c:pt idx="5997">
                  <c:v>1754.67</c:v>
                </c:pt>
                <c:pt idx="5998">
                  <c:v>1746.38</c:v>
                </c:pt>
                <c:pt idx="5999">
                  <c:v>1752.07</c:v>
                </c:pt>
                <c:pt idx="6000">
                  <c:v>1759.77</c:v>
                </c:pt>
                <c:pt idx="6001">
                  <c:v>1762.11</c:v>
                </c:pt>
                <c:pt idx="6002">
                  <c:v>1771.95</c:v>
                </c:pt>
                <c:pt idx="6003">
                  <c:v>1763.31</c:v>
                </c:pt>
                <c:pt idx="6004">
                  <c:v>1756.54</c:v>
                </c:pt>
                <c:pt idx="6005">
                  <c:v>1761.64</c:v>
                </c:pt>
                <c:pt idx="6006">
                  <c:v>1767.93</c:v>
                </c:pt>
                <c:pt idx="6007">
                  <c:v>1762.97</c:v>
                </c:pt>
                <c:pt idx="6008">
                  <c:v>1770.49</c:v>
                </c:pt>
                <c:pt idx="6009">
                  <c:v>1747.15</c:v>
                </c:pt>
                <c:pt idx="6010">
                  <c:v>1770.61</c:v>
                </c:pt>
                <c:pt idx="6011">
                  <c:v>1771.89</c:v>
                </c:pt>
                <c:pt idx="6012">
                  <c:v>1767.69</c:v>
                </c:pt>
                <c:pt idx="6013">
                  <c:v>1782</c:v>
                </c:pt>
                <c:pt idx="6014">
                  <c:v>1790.62</c:v>
                </c:pt>
                <c:pt idx="6015">
                  <c:v>1798.18</c:v>
                </c:pt>
                <c:pt idx="6016">
                  <c:v>1791.53</c:v>
                </c:pt>
                <c:pt idx="6017">
                  <c:v>1787.87</c:v>
                </c:pt>
                <c:pt idx="6018">
                  <c:v>1781.37</c:v>
                </c:pt>
                <c:pt idx="6019">
                  <c:v>1795.85</c:v>
                </c:pt>
                <c:pt idx="6020">
                  <c:v>1804.76</c:v>
                </c:pt>
                <c:pt idx="6021">
                  <c:v>1802.48</c:v>
                </c:pt>
                <c:pt idx="6022">
                  <c:v>1802.75</c:v>
                </c:pt>
                <c:pt idx="6023">
                  <c:v>1807.23</c:v>
                </c:pt>
                <c:pt idx="6024">
                  <c:v>1805.81</c:v>
                </c:pt>
                <c:pt idx="6025">
                  <c:v>1800.9</c:v>
                </c:pt>
                <c:pt idx="6026">
                  <c:v>1795.15</c:v>
                </c:pt>
                <c:pt idx="6027">
                  <c:v>1792.81</c:v>
                </c:pt>
                <c:pt idx="6028">
                  <c:v>1785.03</c:v>
                </c:pt>
                <c:pt idx="6029">
                  <c:v>1805.09</c:v>
                </c:pt>
                <c:pt idx="6030">
                  <c:v>1808.37</c:v>
                </c:pt>
                <c:pt idx="6031">
                  <c:v>1802.62</c:v>
                </c:pt>
                <c:pt idx="6032">
                  <c:v>1782.22</c:v>
                </c:pt>
                <c:pt idx="6033">
                  <c:v>1775.5</c:v>
                </c:pt>
                <c:pt idx="6034">
                  <c:v>1775.32</c:v>
                </c:pt>
                <c:pt idx="6035">
                  <c:v>1786.54</c:v>
                </c:pt>
                <c:pt idx="6036">
                  <c:v>1781</c:v>
                </c:pt>
                <c:pt idx="6037">
                  <c:v>1810.65</c:v>
                </c:pt>
                <c:pt idx="6038">
                  <c:v>1809.6</c:v>
                </c:pt>
                <c:pt idx="6039">
                  <c:v>1818.32</c:v>
                </c:pt>
                <c:pt idx="6040">
                  <c:v>1827.99</c:v>
                </c:pt>
                <c:pt idx="6041">
                  <c:v>1833.32</c:v>
                </c:pt>
                <c:pt idx="6042">
                  <c:v>1842.02</c:v>
                </c:pt>
                <c:pt idx="6043">
                  <c:v>1841.4</c:v>
                </c:pt>
                <c:pt idx="6044">
                  <c:v>1841.07</c:v>
                </c:pt>
                <c:pt idx="6045">
                  <c:v>1848.36</c:v>
                </c:pt>
                <c:pt idx="6046">
                  <c:v>1831.98</c:v>
                </c:pt>
                <c:pt idx="6047">
                  <c:v>1831.37</c:v>
                </c:pt>
                <c:pt idx="6048">
                  <c:v>1826.77</c:v>
                </c:pt>
                <c:pt idx="6049">
                  <c:v>1837.88</c:v>
                </c:pt>
                <c:pt idx="6050">
                  <c:v>1837.49</c:v>
                </c:pt>
                <c:pt idx="6051">
                  <c:v>1838.13</c:v>
                </c:pt>
                <c:pt idx="6052">
                  <c:v>1842.37</c:v>
                </c:pt>
                <c:pt idx="6053">
                  <c:v>1819.2</c:v>
                </c:pt>
                <c:pt idx="6054">
                  <c:v>1838.88</c:v>
                </c:pt>
                <c:pt idx="6055">
                  <c:v>1848.38</c:v>
                </c:pt>
                <c:pt idx="6056">
                  <c:v>1845.89</c:v>
                </c:pt>
                <c:pt idx="6057">
                  <c:v>1838.7</c:v>
                </c:pt>
                <c:pt idx="6058">
                  <c:v>1843.8</c:v>
                </c:pt>
                <c:pt idx="6059">
                  <c:v>1844.86</c:v>
                </c:pt>
                <c:pt idx="6060">
                  <c:v>1828.46</c:v>
                </c:pt>
                <c:pt idx="6061">
                  <c:v>1790.29</c:v>
                </c:pt>
                <c:pt idx="6062">
                  <c:v>1781.56</c:v>
                </c:pt>
                <c:pt idx="6063">
                  <c:v>1792.5</c:v>
                </c:pt>
                <c:pt idx="6064">
                  <c:v>1774.2</c:v>
                </c:pt>
                <c:pt idx="6065">
                  <c:v>1794.19</c:v>
                </c:pt>
                <c:pt idx="6066">
                  <c:v>1782.59</c:v>
                </c:pt>
                <c:pt idx="6067">
                  <c:v>1741.89</c:v>
                </c:pt>
                <c:pt idx="6068">
                  <c:v>1755.2</c:v>
                </c:pt>
                <c:pt idx="6069">
                  <c:v>1751.64</c:v>
                </c:pt>
                <c:pt idx="6070">
                  <c:v>1773.43</c:v>
                </c:pt>
                <c:pt idx="6071">
                  <c:v>1797.02</c:v>
                </c:pt>
                <c:pt idx="6072">
                  <c:v>1799.84</c:v>
                </c:pt>
                <c:pt idx="6073">
                  <c:v>1819.75</c:v>
                </c:pt>
                <c:pt idx="6074">
                  <c:v>1819.26</c:v>
                </c:pt>
                <c:pt idx="6075">
                  <c:v>1829.83</c:v>
                </c:pt>
                <c:pt idx="6076">
                  <c:v>1838.63</c:v>
                </c:pt>
                <c:pt idx="6077">
                  <c:v>1840.76</c:v>
                </c:pt>
                <c:pt idx="6078">
                  <c:v>1828.75</c:v>
                </c:pt>
                <c:pt idx="6079">
                  <c:v>1839.78</c:v>
                </c:pt>
                <c:pt idx="6080">
                  <c:v>1836.25</c:v>
                </c:pt>
                <c:pt idx="6081">
                  <c:v>1847.61</c:v>
                </c:pt>
                <c:pt idx="6082">
                  <c:v>1845.12</c:v>
                </c:pt>
                <c:pt idx="6083">
                  <c:v>1845.16</c:v>
                </c:pt>
                <c:pt idx="6084">
                  <c:v>1854.29</c:v>
                </c:pt>
                <c:pt idx="6085">
                  <c:v>1859.45</c:v>
                </c:pt>
                <c:pt idx="6086">
                  <c:v>1845.73</c:v>
                </c:pt>
                <c:pt idx="6087">
                  <c:v>1873.91</c:v>
                </c:pt>
                <c:pt idx="6088">
                  <c:v>1873.81</c:v>
                </c:pt>
                <c:pt idx="6089">
                  <c:v>1877.03</c:v>
                </c:pt>
                <c:pt idx="6090">
                  <c:v>1878.04</c:v>
                </c:pt>
                <c:pt idx="6091">
                  <c:v>1877.17</c:v>
                </c:pt>
                <c:pt idx="6092">
                  <c:v>1867.63</c:v>
                </c:pt>
                <c:pt idx="6093">
                  <c:v>1868.2</c:v>
                </c:pt>
                <c:pt idx="6094">
                  <c:v>1846.34</c:v>
                </c:pt>
                <c:pt idx="6095">
                  <c:v>1841.13</c:v>
                </c:pt>
                <c:pt idx="6096">
                  <c:v>1858.83</c:v>
                </c:pt>
                <c:pt idx="6097">
                  <c:v>1872.25</c:v>
                </c:pt>
                <c:pt idx="6098">
                  <c:v>1860.77</c:v>
                </c:pt>
                <c:pt idx="6099">
                  <c:v>1872.01</c:v>
                </c:pt>
                <c:pt idx="6100">
                  <c:v>1866.52</c:v>
                </c:pt>
                <c:pt idx="6101">
                  <c:v>1857.44</c:v>
                </c:pt>
                <c:pt idx="6102">
                  <c:v>1865.62</c:v>
                </c:pt>
                <c:pt idx="6103">
                  <c:v>1852.56</c:v>
                </c:pt>
                <c:pt idx="6104">
                  <c:v>1849.04</c:v>
                </c:pt>
                <c:pt idx="6105">
                  <c:v>1857.62</c:v>
                </c:pt>
                <c:pt idx="6106">
                  <c:v>1872.34</c:v>
                </c:pt>
                <c:pt idx="6107">
                  <c:v>1885.52</c:v>
                </c:pt>
                <c:pt idx="6108">
                  <c:v>1890.9</c:v>
                </c:pt>
                <c:pt idx="6109">
                  <c:v>1888.77</c:v>
                </c:pt>
                <c:pt idx="6110">
                  <c:v>1865.09</c:v>
                </c:pt>
                <c:pt idx="6111">
                  <c:v>1845.04</c:v>
                </c:pt>
                <c:pt idx="6112">
                  <c:v>1851.96</c:v>
                </c:pt>
                <c:pt idx="6113">
                  <c:v>1872.18</c:v>
                </c:pt>
                <c:pt idx="6114">
                  <c:v>1833.08</c:v>
                </c:pt>
                <c:pt idx="6115">
                  <c:v>1815.69</c:v>
                </c:pt>
                <c:pt idx="6116">
                  <c:v>1830.61</c:v>
                </c:pt>
                <c:pt idx="6117">
                  <c:v>1842.98</c:v>
                </c:pt>
                <c:pt idx="6118">
                  <c:v>1862.31</c:v>
                </c:pt>
                <c:pt idx="6119">
                  <c:v>1864.85</c:v>
                </c:pt>
                <c:pt idx="6120">
                  <c:v>1871.89</c:v>
                </c:pt>
                <c:pt idx="6121">
                  <c:v>1879.55</c:v>
                </c:pt>
                <c:pt idx="6122">
                  <c:v>1875.39</c:v>
                </c:pt>
                <c:pt idx="6123">
                  <c:v>1878.61</c:v>
                </c:pt>
                <c:pt idx="6124">
                  <c:v>1863.4</c:v>
                </c:pt>
                <c:pt idx="6125">
                  <c:v>1869.43</c:v>
                </c:pt>
                <c:pt idx="6126">
                  <c:v>1878.33</c:v>
                </c:pt>
                <c:pt idx="6127">
                  <c:v>1883.95</c:v>
                </c:pt>
                <c:pt idx="6128">
                  <c:v>1883.68</c:v>
                </c:pt>
                <c:pt idx="6129">
                  <c:v>1881.14</c:v>
                </c:pt>
                <c:pt idx="6130">
                  <c:v>1884.66</c:v>
                </c:pt>
                <c:pt idx="6131">
                  <c:v>1867.72</c:v>
                </c:pt>
                <c:pt idx="6132">
                  <c:v>1878.21</c:v>
                </c:pt>
                <c:pt idx="6133">
                  <c:v>1875.63</c:v>
                </c:pt>
                <c:pt idx="6134">
                  <c:v>1878.48</c:v>
                </c:pt>
                <c:pt idx="6135">
                  <c:v>1896.65</c:v>
                </c:pt>
                <c:pt idx="6136">
                  <c:v>1897.45</c:v>
                </c:pt>
                <c:pt idx="6137">
                  <c:v>1888.53</c:v>
                </c:pt>
                <c:pt idx="6138">
                  <c:v>1870.85</c:v>
                </c:pt>
                <c:pt idx="6139">
                  <c:v>1877.86</c:v>
                </c:pt>
                <c:pt idx="6140">
                  <c:v>1885.08</c:v>
                </c:pt>
                <c:pt idx="6141">
                  <c:v>1872.83</c:v>
                </c:pt>
                <c:pt idx="6142">
                  <c:v>1888.03</c:v>
                </c:pt>
                <c:pt idx="6143">
                  <c:v>1892.49</c:v>
                </c:pt>
                <c:pt idx="6144">
                  <c:v>1900.53</c:v>
                </c:pt>
                <c:pt idx="6145">
                  <c:v>1911.91</c:v>
                </c:pt>
                <c:pt idx="6146">
                  <c:v>1909.78</c:v>
                </c:pt>
                <c:pt idx="6147">
                  <c:v>1920.03</c:v>
                </c:pt>
                <c:pt idx="6148">
                  <c:v>1923.57</c:v>
                </c:pt>
                <c:pt idx="6149">
                  <c:v>1924.97</c:v>
                </c:pt>
                <c:pt idx="6150">
                  <c:v>1924.24</c:v>
                </c:pt>
                <c:pt idx="6151">
                  <c:v>1927.88</c:v>
                </c:pt>
                <c:pt idx="6152">
                  <c:v>1940.46</c:v>
                </c:pt>
                <c:pt idx="6153">
                  <c:v>1949.44</c:v>
                </c:pt>
                <c:pt idx="6154">
                  <c:v>1951.27</c:v>
                </c:pt>
                <c:pt idx="6155">
                  <c:v>1950.79</c:v>
                </c:pt>
                <c:pt idx="6156">
                  <c:v>1943.89</c:v>
                </c:pt>
                <c:pt idx="6157">
                  <c:v>1930.11</c:v>
                </c:pt>
                <c:pt idx="6158">
                  <c:v>1936.16</c:v>
                </c:pt>
                <c:pt idx="6159">
                  <c:v>1937.78</c:v>
                </c:pt>
                <c:pt idx="6160">
                  <c:v>1941.99</c:v>
                </c:pt>
                <c:pt idx="6161">
                  <c:v>1956.98</c:v>
                </c:pt>
                <c:pt idx="6162">
                  <c:v>1959.48</c:v>
                </c:pt>
                <c:pt idx="6163">
                  <c:v>1962.87</c:v>
                </c:pt>
                <c:pt idx="6164">
                  <c:v>1962.61</c:v>
                </c:pt>
                <c:pt idx="6165">
                  <c:v>1949.98</c:v>
                </c:pt>
                <c:pt idx="6166">
                  <c:v>1959.53</c:v>
                </c:pt>
                <c:pt idx="6167">
                  <c:v>1957.22</c:v>
                </c:pt>
                <c:pt idx="6168">
                  <c:v>1960.96</c:v>
                </c:pt>
                <c:pt idx="6169">
                  <c:v>1960.23</c:v>
                </c:pt>
                <c:pt idx="6170">
                  <c:v>1973.32</c:v>
                </c:pt>
                <c:pt idx="6171">
                  <c:v>1974.62</c:v>
                </c:pt>
                <c:pt idx="6172">
                  <c:v>1985.44</c:v>
                </c:pt>
                <c:pt idx="6173">
                  <c:v>1977.65</c:v>
                </c:pt>
                <c:pt idx="6174">
                  <c:v>1963.71</c:v>
                </c:pt>
                <c:pt idx="6175">
                  <c:v>1972.83</c:v>
                </c:pt>
                <c:pt idx="6176">
                  <c:v>1964.68</c:v>
                </c:pt>
                <c:pt idx="6177">
                  <c:v>1967.57</c:v>
                </c:pt>
                <c:pt idx="6178">
                  <c:v>1977.1</c:v>
                </c:pt>
                <c:pt idx="6179">
                  <c:v>1973.28</c:v>
                </c:pt>
                <c:pt idx="6180">
                  <c:v>1981.57</c:v>
                </c:pt>
                <c:pt idx="6181">
                  <c:v>1958.12</c:v>
                </c:pt>
                <c:pt idx="6182">
                  <c:v>1978.22</c:v>
                </c:pt>
                <c:pt idx="6183">
                  <c:v>1973.63</c:v>
                </c:pt>
                <c:pt idx="6184">
                  <c:v>1983.53</c:v>
                </c:pt>
                <c:pt idx="6185">
                  <c:v>1987.01</c:v>
                </c:pt>
                <c:pt idx="6186">
                  <c:v>1987.98</c:v>
                </c:pt>
                <c:pt idx="6187">
                  <c:v>1978.34</c:v>
                </c:pt>
                <c:pt idx="6188">
                  <c:v>1978.91</c:v>
                </c:pt>
                <c:pt idx="6189">
                  <c:v>1969.95</c:v>
                </c:pt>
                <c:pt idx="6190">
                  <c:v>1970.07</c:v>
                </c:pt>
                <c:pt idx="6191">
                  <c:v>1930.67</c:v>
                </c:pt>
                <c:pt idx="6192">
                  <c:v>1925.15</c:v>
                </c:pt>
                <c:pt idx="6193">
                  <c:v>1938.99</c:v>
                </c:pt>
                <c:pt idx="6194">
                  <c:v>1920.21</c:v>
                </c:pt>
                <c:pt idx="6195">
                  <c:v>1920.24</c:v>
                </c:pt>
                <c:pt idx="6196">
                  <c:v>1909.57</c:v>
                </c:pt>
                <c:pt idx="6197">
                  <c:v>1931.59</c:v>
                </c:pt>
                <c:pt idx="6198">
                  <c:v>1936.92</c:v>
                </c:pt>
                <c:pt idx="6199">
                  <c:v>1933.75</c:v>
                </c:pt>
                <c:pt idx="6200">
                  <c:v>1946.72</c:v>
                </c:pt>
                <c:pt idx="6201">
                  <c:v>1955.18</c:v>
                </c:pt>
                <c:pt idx="6202">
                  <c:v>1955.06</c:v>
                </c:pt>
                <c:pt idx="6203">
                  <c:v>1971.74</c:v>
                </c:pt>
                <c:pt idx="6204">
                  <c:v>1981.6</c:v>
                </c:pt>
                <c:pt idx="6205">
                  <c:v>1986.51</c:v>
                </c:pt>
                <c:pt idx="6206">
                  <c:v>1992.37</c:v>
                </c:pt>
                <c:pt idx="6207">
                  <c:v>1988.4</c:v>
                </c:pt>
                <c:pt idx="6208">
                  <c:v>1997.92</c:v>
                </c:pt>
                <c:pt idx="6209">
                  <c:v>2000.02</c:v>
                </c:pt>
                <c:pt idx="6210">
                  <c:v>2000.12</c:v>
                </c:pt>
                <c:pt idx="6211">
                  <c:v>1996.74</c:v>
                </c:pt>
                <c:pt idx="6212">
                  <c:v>2003.37</c:v>
                </c:pt>
                <c:pt idx="6213">
                  <c:v>2002.28</c:v>
                </c:pt>
                <c:pt idx="6214">
                  <c:v>2000.72</c:v>
                </c:pt>
                <c:pt idx="6215">
                  <c:v>1997.65</c:v>
                </c:pt>
                <c:pt idx="6216">
                  <c:v>2007.71</c:v>
                </c:pt>
                <c:pt idx="6217">
                  <c:v>2001.54</c:v>
                </c:pt>
                <c:pt idx="6218">
                  <c:v>1988.44</c:v>
                </c:pt>
                <c:pt idx="6219">
                  <c:v>1995.69</c:v>
                </c:pt>
                <c:pt idx="6220">
                  <c:v>1997.45</c:v>
                </c:pt>
                <c:pt idx="6221">
                  <c:v>1985.54</c:v>
                </c:pt>
                <c:pt idx="6222">
                  <c:v>1984.13</c:v>
                </c:pt>
                <c:pt idx="6223">
                  <c:v>1998.98</c:v>
                </c:pt>
                <c:pt idx="6224">
                  <c:v>2001.57</c:v>
                </c:pt>
                <c:pt idx="6225">
                  <c:v>2011.36</c:v>
                </c:pt>
                <c:pt idx="6226">
                  <c:v>2010.4</c:v>
                </c:pt>
                <c:pt idx="6227">
                  <c:v>1994.29</c:v>
                </c:pt>
                <c:pt idx="6228">
                  <c:v>1982.77</c:v>
                </c:pt>
                <c:pt idx="6229">
                  <c:v>1998.3</c:v>
                </c:pt>
                <c:pt idx="6230">
                  <c:v>1965.99</c:v>
                </c:pt>
                <c:pt idx="6231">
                  <c:v>1982.85</c:v>
                </c:pt>
                <c:pt idx="6232">
                  <c:v>1977.8</c:v>
                </c:pt>
                <c:pt idx="6233">
                  <c:v>1972.29</c:v>
                </c:pt>
                <c:pt idx="6234">
                  <c:v>1946.16</c:v>
                </c:pt>
                <c:pt idx="6235">
                  <c:v>1946.17</c:v>
                </c:pt>
                <c:pt idx="6236">
                  <c:v>1967.9</c:v>
                </c:pt>
                <c:pt idx="6237">
                  <c:v>1964.82</c:v>
                </c:pt>
                <c:pt idx="6238">
                  <c:v>1935.1</c:v>
                </c:pt>
                <c:pt idx="6239">
                  <c:v>1968.89</c:v>
                </c:pt>
                <c:pt idx="6240">
                  <c:v>1928.21</c:v>
                </c:pt>
                <c:pt idx="6241">
                  <c:v>1906.13</c:v>
                </c:pt>
                <c:pt idx="6242">
                  <c:v>1874.74</c:v>
                </c:pt>
                <c:pt idx="6243">
                  <c:v>1877.7</c:v>
                </c:pt>
                <c:pt idx="6244">
                  <c:v>1862.49</c:v>
                </c:pt>
                <c:pt idx="6245">
                  <c:v>1862.76</c:v>
                </c:pt>
                <c:pt idx="6246">
                  <c:v>1886.76</c:v>
                </c:pt>
                <c:pt idx="6247">
                  <c:v>1904.01</c:v>
                </c:pt>
                <c:pt idx="6248">
                  <c:v>1941.28</c:v>
                </c:pt>
                <c:pt idx="6249">
                  <c:v>1927.11</c:v>
                </c:pt>
                <c:pt idx="6250">
                  <c:v>1950.82</c:v>
                </c:pt>
                <c:pt idx="6251">
                  <c:v>1964.58</c:v>
                </c:pt>
                <c:pt idx="6252">
                  <c:v>1961.63</c:v>
                </c:pt>
                <c:pt idx="6253">
                  <c:v>1985.05</c:v>
                </c:pt>
                <c:pt idx="6254">
                  <c:v>1982.3</c:v>
                </c:pt>
                <c:pt idx="6255">
                  <c:v>1994.65</c:v>
                </c:pt>
                <c:pt idx="6256">
                  <c:v>2018.05</c:v>
                </c:pt>
                <c:pt idx="6257">
                  <c:v>2017.81</c:v>
                </c:pt>
                <c:pt idx="6258">
                  <c:v>2012.1</c:v>
                </c:pt>
                <c:pt idx="6259">
                  <c:v>2023.57</c:v>
                </c:pt>
                <c:pt idx="6260">
                  <c:v>2031.21</c:v>
                </c:pt>
                <c:pt idx="6261">
                  <c:v>2031.92</c:v>
                </c:pt>
                <c:pt idx="6262">
                  <c:v>2038.26</c:v>
                </c:pt>
                <c:pt idx="6263">
                  <c:v>2039.68</c:v>
                </c:pt>
                <c:pt idx="6264">
                  <c:v>2038.25</c:v>
                </c:pt>
                <c:pt idx="6265">
                  <c:v>2039.33</c:v>
                </c:pt>
                <c:pt idx="6266">
                  <c:v>2039.82</c:v>
                </c:pt>
                <c:pt idx="6267">
                  <c:v>2041.32</c:v>
                </c:pt>
                <c:pt idx="6268">
                  <c:v>2051.8000000000002</c:v>
                </c:pt>
                <c:pt idx="6269">
                  <c:v>2048.7199999999998</c:v>
                </c:pt>
                <c:pt idx="6270">
                  <c:v>2052.75</c:v>
                </c:pt>
                <c:pt idx="6271">
                  <c:v>2063.5</c:v>
                </c:pt>
                <c:pt idx="6272">
                  <c:v>2069.41</c:v>
                </c:pt>
                <c:pt idx="6273">
                  <c:v>2067.0300000000002</c:v>
                </c:pt>
                <c:pt idx="6274">
                  <c:v>2072.83</c:v>
                </c:pt>
                <c:pt idx="6275">
                  <c:v>2067.56</c:v>
                </c:pt>
                <c:pt idx="6276">
                  <c:v>2053.44</c:v>
                </c:pt>
                <c:pt idx="6277">
                  <c:v>2066.5500000000002</c:v>
                </c:pt>
                <c:pt idx="6278">
                  <c:v>2074.33</c:v>
                </c:pt>
                <c:pt idx="6279">
                  <c:v>2071.92</c:v>
                </c:pt>
                <c:pt idx="6280">
                  <c:v>2075.37</c:v>
                </c:pt>
                <c:pt idx="6281">
                  <c:v>2060.31</c:v>
                </c:pt>
                <c:pt idx="6282">
                  <c:v>2059.8200000000002</c:v>
                </c:pt>
                <c:pt idx="6283">
                  <c:v>2026.14</c:v>
                </c:pt>
                <c:pt idx="6284">
                  <c:v>2035.33</c:v>
                </c:pt>
                <c:pt idx="6285">
                  <c:v>2002.33</c:v>
                </c:pt>
                <c:pt idx="6286">
                  <c:v>1989.63</c:v>
                </c:pt>
                <c:pt idx="6287">
                  <c:v>1972.74</c:v>
                </c:pt>
                <c:pt idx="6288">
                  <c:v>2012.89</c:v>
                </c:pt>
                <c:pt idx="6289">
                  <c:v>2061.23</c:v>
                </c:pt>
                <c:pt idx="6290">
                  <c:v>2070.65</c:v>
                </c:pt>
                <c:pt idx="6291">
                  <c:v>2078.54</c:v>
                </c:pt>
                <c:pt idx="6292">
                  <c:v>2082.17</c:v>
                </c:pt>
                <c:pt idx="6293">
                  <c:v>2081.88</c:v>
                </c:pt>
                <c:pt idx="6294">
                  <c:v>2088.77</c:v>
                </c:pt>
                <c:pt idx="6295">
                  <c:v>2090.5700000000002</c:v>
                </c:pt>
                <c:pt idx="6296">
                  <c:v>2080.35</c:v>
                </c:pt>
                <c:pt idx="6297">
                  <c:v>2058.9</c:v>
                </c:pt>
                <c:pt idx="6298">
                  <c:v>2058.1999999999998</c:v>
                </c:pt>
                <c:pt idx="6299">
                  <c:v>2020.58</c:v>
                </c:pt>
                <c:pt idx="6300">
                  <c:v>2002.61</c:v>
                </c:pt>
                <c:pt idx="6301">
                  <c:v>2025.9</c:v>
                </c:pt>
                <c:pt idx="6302">
                  <c:v>2062.14</c:v>
                </c:pt>
                <c:pt idx="6303">
                  <c:v>2044.81</c:v>
                </c:pt>
                <c:pt idx="6304">
                  <c:v>2028.26</c:v>
                </c:pt>
                <c:pt idx="6305">
                  <c:v>2023.03</c:v>
                </c:pt>
                <c:pt idx="6306">
                  <c:v>2011.27</c:v>
                </c:pt>
                <c:pt idx="6307">
                  <c:v>1992.67</c:v>
                </c:pt>
                <c:pt idx="6308">
                  <c:v>2019.42</c:v>
                </c:pt>
                <c:pt idx="6309">
                  <c:v>2022.55</c:v>
                </c:pt>
                <c:pt idx="6310">
                  <c:v>2032.12</c:v>
                </c:pt>
                <c:pt idx="6311">
                  <c:v>2063.15</c:v>
                </c:pt>
                <c:pt idx="6312">
                  <c:v>2051.8200000000002</c:v>
                </c:pt>
                <c:pt idx="6313">
                  <c:v>2057.09</c:v>
                </c:pt>
                <c:pt idx="6314">
                  <c:v>2029.55</c:v>
                </c:pt>
                <c:pt idx="6315">
                  <c:v>2002.16</c:v>
                </c:pt>
                <c:pt idx="6316">
                  <c:v>2021.25</c:v>
                </c:pt>
                <c:pt idx="6317">
                  <c:v>1994.99</c:v>
                </c:pt>
                <c:pt idx="6318">
                  <c:v>2020.85</c:v>
                </c:pt>
                <c:pt idx="6319">
                  <c:v>2050.0300000000002</c:v>
                </c:pt>
                <c:pt idx="6320">
                  <c:v>2041.51</c:v>
                </c:pt>
                <c:pt idx="6321">
                  <c:v>2062.52</c:v>
                </c:pt>
                <c:pt idx="6322">
                  <c:v>2055.4699999999998</c:v>
                </c:pt>
                <c:pt idx="6323">
                  <c:v>2046.74</c:v>
                </c:pt>
                <c:pt idx="6324">
                  <c:v>2068.59</c:v>
                </c:pt>
                <c:pt idx="6325">
                  <c:v>2068.5300000000002</c:v>
                </c:pt>
                <c:pt idx="6326">
                  <c:v>2088.48</c:v>
                </c:pt>
                <c:pt idx="6327">
                  <c:v>2096.9899999999998</c:v>
                </c:pt>
                <c:pt idx="6328">
                  <c:v>2100.34</c:v>
                </c:pt>
                <c:pt idx="6329">
                  <c:v>2099.6799999999998</c:v>
                </c:pt>
                <c:pt idx="6330">
                  <c:v>2097.4499999999998</c:v>
                </c:pt>
                <c:pt idx="6331">
                  <c:v>2110.3000000000002</c:v>
                </c:pt>
                <c:pt idx="6332">
                  <c:v>2109.66</c:v>
                </c:pt>
                <c:pt idx="6333">
                  <c:v>2115.48</c:v>
                </c:pt>
                <c:pt idx="6334">
                  <c:v>2113.86</c:v>
                </c:pt>
                <c:pt idx="6335">
                  <c:v>2110.7399999999998</c:v>
                </c:pt>
                <c:pt idx="6336">
                  <c:v>2104.5</c:v>
                </c:pt>
                <c:pt idx="6337">
                  <c:v>2117.39</c:v>
                </c:pt>
                <c:pt idx="6338">
                  <c:v>2107.7800000000002</c:v>
                </c:pt>
                <c:pt idx="6339">
                  <c:v>2098.5300000000002</c:v>
                </c:pt>
                <c:pt idx="6340">
                  <c:v>2101.04</c:v>
                </c:pt>
                <c:pt idx="6341">
                  <c:v>2071.2600000000002</c:v>
                </c:pt>
                <c:pt idx="6342">
                  <c:v>2079.4299999999998</c:v>
                </c:pt>
                <c:pt idx="6343">
                  <c:v>2044.16</c:v>
                </c:pt>
                <c:pt idx="6344">
                  <c:v>2040.24</c:v>
                </c:pt>
                <c:pt idx="6345">
                  <c:v>2065.9499999999998</c:v>
                </c:pt>
                <c:pt idx="6346">
                  <c:v>2053.4</c:v>
                </c:pt>
                <c:pt idx="6347">
                  <c:v>2081.19</c:v>
                </c:pt>
                <c:pt idx="6348">
                  <c:v>2074.2800000000002</c:v>
                </c:pt>
                <c:pt idx="6349">
                  <c:v>2099.5</c:v>
                </c:pt>
                <c:pt idx="6350">
                  <c:v>2089.27</c:v>
                </c:pt>
                <c:pt idx="6351">
                  <c:v>2108.1</c:v>
                </c:pt>
                <c:pt idx="6352">
                  <c:v>2104.42</c:v>
                </c:pt>
                <c:pt idx="6353">
                  <c:v>2091.5</c:v>
                </c:pt>
                <c:pt idx="6354">
                  <c:v>2061.0500000000002</c:v>
                </c:pt>
                <c:pt idx="6355">
                  <c:v>2056.15</c:v>
                </c:pt>
                <c:pt idx="6356">
                  <c:v>2061.02</c:v>
                </c:pt>
                <c:pt idx="6357">
                  <c:v>2086.2399999999998</c:v>
                </c:pt>
                <c:pt idx="6358">
                  <c:v>2067.89</c:v>
                </c:pt>
                <c:pt idx="6359">
                  <c:v>2059.69</c:v>
                </c:pt>
                <c:pt idx="6360">
                  <c:v>2066.96</c:v>
                </c:pt>
                <c:pt idx="6361">
                  <c:v>2080.62</c:v>
                </c:pt>
                <c:pt idx="6362">
                  <c:v>2076.33</c:v>
                </c:pt>
                <c:pt idx="6363">
                  <c:v>2081.9</c:v>
                </c:pt>
                <c:pt idx="6364">
                  <c:v>2091.1799999999998</c:v>
                </c:pt>
                <c:pt idx="6365">
                  <c:v>2102.06</c:v>
                </c:pt>
                <c:pt idx="6366">
                  <c:v>2092.4299999999998</c:v>
                </c:pt>
                <c:pt idx="6367">
                  <c:v>2095.84</c:v>
                </c:pt>
                <c:pt idx="6368">
                  <c:v>2106.63</c:v>
                </c:pt>
                <c:pt idx="6369">
                  <c:v>2104.9899999999998</c:v>
                </c:pt>
                <c:pt idx="6370">
                  <c:v>2081.1799999999998</c:v>
                </c:pt>
                <c:pt idx="6371">
                  <c:v>2100.4</c:v>
                </c:pt>
                <c:pt idx="6372">
                  <c:v>2097.29</c:v>
                </c:pt>
                <c:pt idx="6373">
                  <c:v>2107.96</c:v>
                </c:pt>
                <c:pt idx="6374">
                  <c:v>2112.9299999999998</c:v>
                </c:pt>
                <c:pt idx="6375">
                  <c:v>2117.69</c:v>
                </c:pt>
                <c:pt idx="6376">
                  <c:v>2108.92</c:v>
                </c:pt>
                <c:pt idx="6377">
                  <c:v>2114.7600000000002</c:v>
                </c:pt>
                <c:pt idx="6378">
                  <c:v>2106.85</c:v>
                </c:pt>
                <c:pt idx="6379">
                  <c:v>2085.5100000000002</c:v>
                </c:pt>
                <c:pt idx="6380">
                  <c:v>2108.29</c:v>
                </c:pt>
                <c:pt idx="6381">
                  <c:v>2114.4899999999998</c:v>
                </c:pt>
                <c:pt idx="6382">
                  <c:v>2089.46</c:v>
                </c:pt>
                <c:pt idx="6383">
                  <c:v>2080.15</c:v>
                </c:pt>
                <c:pt idx="6384">
                  <c:v>2088</c:v>
                </c:pt>
                <c:pt idx="6385">
                  <c:v>2116.1</c:v>
                </c:pt>
                <c:pt idx="6386">
                  <c:v>2105.33</c:v>
                </c:pt>
                <c:pt idx="6387">
                  <c:v>2099.12</c:v>
                </c:pt>
                <c:pt idx="6388">
                  <c:v>2098.48</c:v>
                </c:pt>
                <c:pt idx="6389">
                  <c:v>2121.1</c:v>
                </c:pt>
                <c:pt idx="6390">
                  <c:v>2122.73</c:v>
                </c:pt>
                <c:pt idx="6391">
                  <c:v>2129.1999999999998</c:v>
                </c:pt>
                <c:pt idx="6392">
                  <c:v>2127.83</c:v>
                </c:pt>
                <c:pt idx="6393">
                  <c:v>2125.85</c:v>
                </c:pt>
                <c:pt idx="6394">
                  <c:v>2130.8200000000002</c:v>
                </c:pt>
                <c:pt idx="6395">
                  <c:v>2126.06</c:v>
                </c:pt>
                <c:pt idx="6396">
                  <c:v>2104.1999999999998</c:v>
                </c:pt>
                <c:pt idx="6397">
                  <c:v>2123.48</c:v>
                </c:pt>
                <c:pt idx="6398">
                  <c:v>2120.79</c:v>
                </c:pt>
                <c:pt idx="6399">
                  <c:v>2107.39</c:v>
                </c:pt>
                <c:pt idx="6400">
                  <c:v>2111.73</c:v>
                </c:pt>
                <c:pt idx="6401">
                  <c:v>2109.6</c:v>
                </c:pt>
                <c:pt idx="6402">
                  <c:v>2114.0700000000002</c:v>
                </c:pt>
                <c:pt idx="6403">
                  <c:v>2095.84</c:v>
                </c:pt>
                <c:pt idx="6404">
                  <c:v>2092.83</c:v>
                </c:pt>
                <c:pt idx="6405">
                  <c:v>2079.2800000000002</c:v>
                </c:pt>
                <c:pt idx="6406">
                  <c:v>2080.15</c:v>
                </c:pt>
                <c:pt idx="6407">
                  <c:v>2105.1999999999998</c:v>
                </c:pt>
                <c:pt idx="6408">
                  <c:v>2108.86</c:v>
                </c:pt>
                <c:pt idx="6409">
                  <c:v>2094.11</c:v>
                </c:pt>
                <c:pt idx="6410">
                  <c:v>2084.4299999999998</c:v>
                </c:pt>
                <c:pt idx="6411">
                  <c:v>2096.29</c:v>
                </c:pt>
                <c:pt idx="6412">
                  <c:v>2100.44</c:v>
                </c:pt>
                <c:pt idx="6413">
                  <c:v>2121.2399999999998</c:v>
                </c:pt>
                <c:pt idx="6414">
                  <c:v>2109.9899999999998</c:v>
                </c:pt>
                <c:pt idx="6415">
                  <c:v>2122.85</c:v>
                </c:pt>
                <c:pt idx="6416">
                  <c:v>2124.1999999999998</c:v>
                </c:pt>
                <c:pt idx="6417">
                  <c:v>2108.58</c:v>
                </c:pt>
                <c:pt idx="6418">
                  <c:v>2102.31</c:v>
                </c:pt>
                <c:pt idx="6419">
                  <c:v>2101.4899999999998</c:v>
                </c:pt>
                <c:pt idx="6420">
                  <c:v>2057.64</c:v>
                </c:pt>
                <c:pt idx="6421">
                  <c:v>2063.11</c:v>
                </c:pt>
                <c:pt idx="6422">
                  <c:v>2077.42</c:v>
                </c:pt>
                <c:pt idx="6423">
                  <c:v>2076.7800000000002</c:v>
                </c:pt>
                <c:pt idx="6424">
                  <c:v>2068.7600000000002</c:v>
                </c:pt>
                <c:pt idx="6425">
                  <c:v>2081.34</c:v>
                </c:pt>
                <c:pt idx="6426">
                  <c:v>2046.68</c:v>
                </c:pt>
                <c:pt idx="6427">
                  <c:v>2051.31</c:v>
                </c:pt>
                <c:pt idx="6428">
                  <c:v>2076.62</c:v>
                </c:pt>
                <c:pt idx="6429">
                  <c:v>2099.6</c:v>
                </c:pt>
                <c:pt idx="6430">
                  <c:v>2108.9499999999998</c:v>
                </c:pt>
                <c:pt idx="6431">
                  <c:v>2107.4</c:v>
                </c:pt>
                <c:pt idx="6432">
                  <c:v>2124.29</c:v>
                </c:pt>
                <c:pt idx="6433">
                  <c:v>2126.64</c:v>
                </c:pt>
                <c:pt idx="6434">
                  <c:v>2128.2800000000002</c:v>
                </c:pt>
                <c:pt idx="6435">
                  <c:v>2119.21</c:v>
                </c:pt>
                <c:pt idx="6436">
                  <c:v>2114.15</c:v>
                </c:pt>
                <c:pt idx="6437">
                  <c:v>2102.15</c:v>
                </c:pt>
                <c:pt idx="6438">
                  <c:v>2079.65</c:v>
                </c:pt>
                <c:pt idx="6439">
                  <c:v>2067.64</c:v>
                </c:pt>
                <c:pt idx="6440">
                  <c:v>2093.25</c:v>
                </c:pt>
                <c:pt idx="6441">
                  <c:v>2108.5700000000002</c:v>
                </c:pt>
                <c:pt idx="6442">
                  <c:v>2108.63</c:v>
                </c:pt>
                <c:pt idx="6443">
                  <c:v>2103.84</c:v>
                </c:pt>
                <c:pt idx="6444">
                  <c:v>2098.04</c:v>
                </c:pt>
                <c:pt idx="6445">
                  <c:v>2093.3200000000002</c:v>
                </c:pt>
                <c:pt idx="6446">
                  <c:v>2099.84</c:v>
                </c:pt>
                <c:pt idx="6447">
                  <c:v>2083.56</c:v>
                </c:pt>
                <c:pt idx="6448">
                  <c:v>2077.5700000000002</c:v>
                </c:pt>
                <c:pt idx="6449">
                  <c:v>2104.1799999999998</c:v>
                </c:pt>
                <c:pt idx="6450">
                  <c:v>2084.0700000000002</c:v>
                </c:pt>
                <c:pt idx="6451">
                  <c:v>2086.0500000000002</c:v>
                </c:pt>
                <c:pt idx="6452">
                  <c:v>2083.39</c:v>
                </c:pt>
                <c:pt idx="6453">
                  <c:v>2091.54</c:v>
                </c:pt>
                <c:pt idx="6454">
                  <c:v>2102.44</c:v>
                </c:pt>
                <c:pt idx="6455">
                  <c:v>2096.92</c:v>
                </c:pt>
                <c:pt idx="6456">
                  <c:v>2079.61</c:v>
                </c:pt>
                <c:pt idx="6457">
                  <c:v>2035.73</c:v>
                </c:pt>
                <c:pt idx="6458">
                  <c:v>1970.89</c:v>
                </c:pt>
                <c:pt idx="6459">
                  <c:v>1893.21</c:v>
                </c:pt>
                <c:pt idx="6460">
                  <c:v>1867.61</c:v>
                </c:pt>
                <c:pt idx="6461">
                  <c:v>1940.51</c:v>
                </c:pt>
                <c:pt idx="6462">
                  <c:v>1987.66</c:v>
                </c:pt>
                <c:pt idx="6463">
                  <c:v>1988.87</c:v>
                </c:pt>
                <c:pt idx="6464">
                  <c:v>1972.18</c:v>
                </c:pt>
                <c:pt idx="6465">
                  <c:v>1913.85</c:v>
                </c:pt>
                <c:pt idx="6466">
                  <c:v>1948.86</c:v>
                </c:pt>
                <c:pt idx="6467">
                  <c:v>1951.13</c:v>
                </c:pt>
                <c:pt idx="6468">
                  <c:v>1921.22</c:v>
                </c:pt>
                <c:pt idx="6469">
                  <c:v>1969.41</c:v>
                </c:pt>
                <c:pt idx="6470">
                  <c:v>1942.04</c:v>
                </c:pt>
                <c:pt idx="6471">
                  <c:v>1952.29</c:v>
                </c:pt>
                <c:pt idx="6472">
                  <c:v>1961.05</c:v>
                </c:pt>
                <c:pt idx="6473">
                  <c:v>1953.03</c:v>
                </c:pt>
                <c:pt idx="6474">
                  <c:v>1978.09</c:v>
                </c:pt>
                <c:pt idx="6475">
                  <c:v>1995.31</c:v>
                </c:pt>
                <c:pt idx="6476">
                  <c:v>1990.2</c:v>
                </c:pt>
                <c:pt idx="6477">
                  <c:v>1958.03</c:v>
                </c:pt>
                <c:pt idx="6478">
                  <c:v>1966.97</c:v>
                </c:pt>
                <c:pt idx="6479">
                  <c:v>1942.74</c:v>
                </c:pt>
                <c:pt idx="6480">
                  <c:v>1938.76</c:v>
                </c:pt>
                <c:pt idx="6481">
                  <c:v>1932.24</c:v>
                </c:pt>
                <c:pt idx="6482">
                  <c:v>1931.34</c:v>
                </c:pt>
                <c:pt idx="6483">
                  <c:v>1881.77</c:v>
                </c:pt>
                <c:pt idx="6484">
                  <c:v>1884.09</c:v>
                </c:pt>
                <c:pt idx="6485">
                  <c:v>1920.03</c:v>
                </c:pt>
                <c:pt idx="6486">
                  <c:v>1923.82</c:v>
                </c:pt>
                <c:pt idx="6487">
                  <c:v>1951.36</c:v>
                </c:pt>
                <c:pt idx="6488">
                  <c:v>1987.05</c:v>
                </c:pt>
                <c:pt idx="6489">
                  <c:v>1979.92</c:v>
                </c:pt>
                <c:pt idx="6490">
                  <c:v>1995.83</c:v>
                </c:pt>
                <c:pt idx="6491">
                  <c:v>2013.43</c:v>
                </c:pt>
                <c:pt idx="6492">
                  <c:v>2014.89</c:v>
                </c:pt>
                <c:pt idx="6493">
                  <c:v>2017.46</c:v>
                </c:pt>
                <c:pt idx="6494">
                  <c:v>2003.69</c:v>
                </c:pt>
                <c:pt idx="6495">
                  <c:v>1994.24</c:v>
                </c:pt>
                <c:pt idx="6496">
                  <c:v>2023.86</c:v>
                </c:pt>
                <c:pt idx="6497">
                  <c:v>2033.11</c:v>
                </c:pt>
                <c:pt idx="6498">
                  <c:v>2033.66</c:v>
                </c:pt>
                <c:pt idx="6499">
                  <c:v>2030.77</c:v>
                </c:pt>
                <c:pt idx="6500">
                  <c:v>2018.94</c:v>
                </c:pt>
                <c:pt idx="6501">
                  <c:v>2052.5100000000002</c:v>
                </c:pt>
                <c:pt idx="6502">
                  <c:v>2075.15</c:v>
                </c:pt>
                <c:pt idx="6503">
                  <c:v>2071.1799999999998</c:v>
                </c:pt>
                <c:pt idx="6504">
                  <c:v>2065.89</c:v>
                </c:pt>
                <c:pt idx="6505">
                  <c:v>2090.35</c:v>
                </c:pt>
                <c:pt idx="6506">
                  <c:v>2089.41</c:v>
                </c:pt>
                <c:pt idx="6507">
                  <c:v>2079.36</c:v>
                </c:pt>
                <c:pt idx="6508">
                  <c:v>2104.0500000000002</c:v>
                </c:pt>
                <c:pt idx="6509">
                  <c:v>2109.79</c:v>
                </c:pt>
                <c:pt idx="6510">
                  <c:v>2102.31</c:v>
                </c:pt>
                <c:pt idx="6511">
                  <c:v>2099.9299999999998</c:v>
                </c:pt>
                <c:pt idx="6512">
                  <c:v>2099.1999999999998</c:v>
                </c:pt>
                <c:pt idx="6513">
                  <c:v>2078.58</c:v>
                </c:pt>
                <c:pt idx="6514">
                  <c:v>2081.7199999999998</c:v>
                </c:pt>
                <c:pt idx="6515">
                  <c:v>2075</c:v>
                </c:pt>
                <c:pt idx="6516">
                  <c:v>2045.97</c:v>
                </c:pt>
                <c:pt idx="6517">
                  <c:v>2023.04</c:v>
                </c:pt>
                <c:pt idx="6518">
                  <c:v>2053.19</c:v>
                </c:pt>
                <c:pt idx="6519">
                  <c:v>2050.44</c:v>
                </c:pt>
                <c:pt idx="6520">
                  <c:v>2083.58</c:v>
                </c:pt>
                <c:pt idx="6521">
                  <c:v>2081.2399999999998</c:v>
                </c:pt>
                <c:pt idx="6522">
                  <c:v>2089.17</c:v>
                </c:pt>
                <c:pt idx="6523">
                  <c:v>2086.59</c:v>
                </c:pt>
                <c:pt idx="6524">
                  <c:v>2089.14</c:v>
                </c:pt>
                <c:pt idx="6525">
                  <c:v>2088.87</c:v>
                </c:pt>
                <c:pt idx="6526">
                  <c:v>2090.11</c:v>
                </c:pt>
                <c:pt idx="6527">
                  <c:v>2080.41</c:v>
                </c:pt>
                <c:pt idx="6528">
                  <c:v>2102.63</c:v>
                </c:pt>
                <c:pt idx="6529">
                  <c:v>2079.5100000000002</c:v>
                </c:pt>
                <c:pt idx="6530">
                  <c:v>2049.62</c:v>
                </c:pt>
                <c:pt idx="6531">
                  <c:v>2091.69</c:v>
                </c:pt>
                <c:pt idx="6532">
                  <c:v>2077.0700000000002</c:v>
                </c:pt>
                <c:pt idx="6533">
                  <c:v>2063.59</c:v>
                </c:pt>
                <c:pt idx="6534">
                  <c:v>2047.62</c:v>
                </c:pt>
                <c:pt idx="6535">
                  <c:v>2052.23</c:v>
                </c:pt>
                <c:pt idx="6536">
                  <c:v>2012.37</c:v>
                </c:pt>
                <c:pt idx="6537">
                  <c:v>2021.94</c:v>
                </c:pt>
                <c:pt idx="6538">
                  <c:v>2043.41</c:v>
                </c:pt>
                <c:pt idx="6539">
                  <c:v>2073.0700000000002</c:v>
                </c:pt>
                <c:pt idx="6540">
                  <c:v>2041.89</c:v>
                </c:pt>
                <c:pt idx="6541">
                  <c:v>2005.55</c:v>
                </c:pt>
                <c:pt idx="6542">
                  <c:v>2021.15</c:v>
                </c:pt>
                <c:pt idx="6543">
                  <c:v>2038.97</c:v>
                </c:pt>
                <c:pt idx="6544">
                  <c:v>2064.29</c:v>
                </c:pt>
                <c:pt idx="6545">
                  <c:v>2060.9899999999998</c:v>
                </c:pt>
                <c:pt idx="6546">
                  <c:v>2056.5</c:v>
                </c:pt>
                <c:pt idx="6547">
                  <c:v>2078.36</c:v>
                </c:pt>
                <c:pt idx="6548">
                  <c:v>2063.36</c:v>
                </c:pt>
                <c:pt idx="6549">
                  <c:v>2043.94</c:v>
                </c:pt>
                <c:pt idx="6550">
                  <c:v>2012.66</c:v>
                </c:pt>
                <c:pt idx="6551">
                  <c:v>2016.71</c:v>
                </c:pt>
                <c:pt idx="6552">
                  <c:v>1990.26</c:v>
                </c:pt>
                <c:pt idx="6553">
                  <c:v>1943.09</c:v>
                </c:pt>
                <c:pt idx="6554">
                  <c:v>1922.03</c:v>
                </c:pt>
                <c:pt idx="6555">
                  <c:v>1923.67</c:v>
                </c:pt>
                <c:pt idx="6556">
                  <c:v>1938.68</c:v>
                </c:pt>
                <c:pt idx="6557">
                  <c:v>1890.28</c:v>
                </c:pt>
                <c:pt idx="6558">
                  <c:v>1921.84</c:v>
                </c:pt>
                <c:pt idx="6559">
                  <c:v>1880.33</c:v>
                </c:pt>
                <c:pt idx="6560">
                  <c:v>1881.33</c:v>
                </c:pt>
                <c:pt idx="6561">
                  <c:v>1859.33</c:v>
                </c:pt>
                <c:pt idx="6562">
                  <c:v>1868.99</c:v>
                </c:pt>
                <c:pt idx="6563">
                  <c:v>1906.9</c:v>
                </c:pt>
                <c:pt idx="6564">
                  <c:v>1877.08</c:v>
                </c:pt>
                <c:pt idx="6565">
                  <c:v>1903.63</c:v>
                </c:pt>
                <c:pt idx="6566">
                  <c:v>1882.95</c:v>
                </c:pt>
                <c:pt idx="6567">
                  <c:v>1893.36</c:v>
                </c:pt>
                <c:pt idx="6568">
                  <c:v>1940.24</c:v>
                </c:pt>
                <c:pt idx="6569">
                  <c:v>1939.38</c:v>
                </c:pt>
                <c:pt idx="6570">
                  <c:v>1903.03</c:v>
                </c:pt>
                <c:pt idx="6571">
                  <c:v>1912.53</c:v>
                </c:pt>
                <c:pt idx="6572">
                  <c:v>1915.45</c:v>
                </c:pt>
                <c:pt idx="6573">
                  <c:v>1880.05</c:v>
                </c:pt>
                <c:pt idx="6574">
                  <c:v>1853.44</c:v>
                </c:pt>
                <c:pt idx="6575">
                  <c:v>1852.21</c:v>
                </c:pt>
                <c:pt idx="6576">
                  <c:v>1851.86</c:v>
                </c:pt>
                <c:pt idx="6577">
                  <c:v>1829.08</c:v>
                </c:pt>
                <c:pt idx="6578">
                  <c:v>1864.78</c:v>
                </c:pt>
                <c:pt idx="6579">
                  <c:v>1895.58</c:v>
                </c:pt>
                <c:pt idx="6580">
                  <c:v>1926.82</c:v>
                </c:pt>
                <c:pt idx="6581">
                  <c:v>1917.83</c:v>
                </c:pt>
                <c:pt idx="6582">
                  <c:v>1917.78</c:v>
                </c:pt>
                <c:pt idx="6583">
                  <c:v>1945.5</c:v>
                </c:pt>
                <c:pt idx="6584">
                  <c:v>1921.27</c:v>
                </c:pt>
                <c:pt idx="6585">
                  <c:v>1929.8</c:v>
                </c:pt>
                <c:pt idx="6586">
                  <c:v>1951.7</c:v>
                </c:pt>
                <c:pt idx="6587">
                  <c:v>1948.05</c:v>
                </c:pt>
                <c:pt idx="6588">
                  <c:v>1932.23</c:v>
                </c:pt>
                <c:pt idx="6589">
                  <c:v>1978.35</c:v>
                </c:pt>
                <c:pt idx="6590">
                  <c:v>1986.45</c:v>
                </c:pt>
                <c:pt idx="6591">
                  <c:v>1993.4</c:v>
                </c:pt>
                <c:pt idx="6592">
                  <c:v>1999.99</c:v>
                </c:pt>
                <c:pt idx="6593">
                  <c:v>2001.76</c:v>
                </c:pt>
                <c:pt idx="6594">
                  <c:v>1979.26</c:v>
                </c:pt>
                <c:pt idx="6595">
                  <c:v>1989.26</c:v>
                </c:pt>
                <c:pt idx="6596">
                  <c:v>1989.57</c:v>
                </c:pt>
                <c:pt idx="6597">
                  <c:v>2022.19</c:v>
                </c:pt>
                <c:pt idx="6598">
                  <c:v>2019.64</c:v>
                </c:pt>
                <c:pt idx="6599">
                  <c:v>2015.93</c:v>
                </c:pt>
                <c:pt idx="6600">
                  <c:v>2027.22</c:v>
                </c:pt>
                <c:pt idx="6601">
                  <c:v>2040.59</c:v>
                </c:pt>
                <c:pt idx="6602">
                  <c:v>2049.58</c:v>
                </c:pt>
                <c:pt idx="6603">
                  <c:v>2051.6</c:v>
                </c:pt>
                <c:pt idx="6604">
                  <c:v>2049.8000000000002</c:v>
                </c:pt>
                <c:pt idx="6605">
                  <c:v>2036.71</c:v>
                </c:pt>
                <c:pt idx="6606">
                  <c:v>2035.94</c:v>
                </c:pt>
                <c:pt idx="6607">
                  <c:v>2037.05</c:v>
                </c:pt>
                <c:pt idx="6608">
                  <c:v>2055.0100000000002</c:v>
                </c:pt>
                <c:pt idx="6609">
                  <c:v>2063.9499999999998</c:v>
                </c:pt>
                <c:pt idx="6610">
                  <c:v>2059.7399999999998</c:v>
                </c:pt>
                <c:pt idx="6611">
                  <c:v>2072.7800000000002</c:v>
                </c:pt>
                <c:pt idx="6612">
                  <c:v>2066.13</c:v>
                </c:pt>
                <c:pt idx="6613">
                  <c:v>2045.17</c:v>
                </c:pt>
                <c:pt idx="6614">
                  <c:v>2066.66</c:v>
                </c:pt>
                <c:pt idx="6615">
                  <c:v>2041.91</c:v>
                </c:pt>
                <c:pt idx="6616">
                  <c:v>2047.6</c:v>
                </c:pt>
                <c:pt idx="6617">
                  <c:v>2041.99</c:v>
                </c:pt>
                <c:pt idx="6618">
                  <c:v>2061.7199999999998</c:v>
                </c:pt>
                <c:pt idx="6619">
                  <c:v>2082.42</c:v>
                </c:pt>
                <c:pt idx="6620">
                  <c:v>2082.7800000000002</c:v>
                </c:pt>
                <c:pt idx="6621">
                  <c:v>2080.73</c:v>
                </c:pt>
                <c:pt idx="6622">
                  <c:v>2094.34</c:v>
                </c:pt>
                <c:pt idx="6623">
                  <c:v>2100.8000000000002</c:v>
                </c:pt>
                <c:pt idx="6624">
                  <c:v>2102.4</c:v>
                </c:pt>
                <c:pt idx="6625">
                  <c:v>2091.48</c:v>
                </c:pt>
                <c:pt idx="6626">
                  <c:v>2091.58</c:v>
                </c:pt>
                <c:pt idx="6627">
                  <c:v>2087.79</c:v>
                </c:pt>
                <c:pt idx="6628">
                  <c:v>2091.6999999999998</c:v>
                </c:pt>
                <c:pt idx="6629">
                  <c:v>2095.15</c:v>
                </c:pt>
                <c:pt idx="6630">
                  <c:v>2075.81</c:v>
                </c:pt>
                <c:pt idx="6631">
                  <c:v>2065.3000000000002</c:v>
                </c:pt>
                <c:pt idx="6632">
                  <c:v>2081.4299999999998</c:v>
                </c:pt>
                <c:pt idx="6633">
                  <c:v>2063.37</c:v>
                </c:pt>
                <c:pt idx="6634">
                  <c:v>2051.12</c:v>
                </c:pt>
                <c:pt idx="6635">
                  <c:v>2050.63</c:v>
                </c:pt>
                <c:pt idx="6636">
                  <c:v>2057.14</c:v>
                </c:pt>
                <c:pt idx="6637">
                  <c:v>2058.69</c:v>
                </c:pt>
                <c:pt idx="6638">
                  <c:v>2084.39</c:v>
                </c:pt>
                <c:pt idx="6639">
                  <c:v>2064.46</c:v>
                </c:pt>
                <c:pt idx="6640">
                  <c:v>2064.11</c:v>
                </c:pt>
                <c:pt idx="6641">
                  <c:v>2046.61</c:v>
                </c:pt>
                <c:pt idx="6642">
                  <c:v>2066.66</c:v>
                </c:pt>
                <c:pt idx="6643">
                  <c:v>2047.21</c:v>
                </c:pt>
                <c:pt idx="6644">
                  <c:v>2047.63</c:v>
                </c:pt>
                <c:pt idx="6645">
                  <c:v>2040.04</c:v>
                </c:pt>
                <c:pt idx="6646">
                  <c:v>2052.3200000000002</c:v>
                </c:pt>
                <c:pt idx="6647">
                  <c:v>2048.04</c:v>
                </c:pt>
                <c:pt idx="6648">
                  <c:v>2076.06</c:v>
                </c:pt>
                <c:pt idx="6649">
                  <c:v>2090.54</c:v>
                </c:pt>
                <c:pt idx="6650">
                  <c:v>2090.1</c:v>
                </c:pt>
                <c:pt idx="6651">
                  <c:v>2099.06</c:v>
                </c:pt>
                <c:pt idx="6652">
                  <c:v>2096.96</c:v>
                </c:pt>
                <c:pt idx="6653">
                  <c:v>2099.33</c:v>
                </c:pt>
                <c:pt idx="6654">
                  <c:v>2105.2600000000002</c:v>
                </c:pt>
                <c:pt idx="6655">
                  <c:v>2099.13</c:v>
                </c:pt>
                <c:pt idx="6656">
                  <c:v>2109.41</c:v>
                </c:pt>
                <c:pt idx="6657">
                  <c:v>2112.13</c:v>
                </c:pt>
                <c:pt idx="6658">
                  <c:v>2119.12</c:v>
                </c:pt>
                <c:pt idx="6659">
                  <c:v>2115.48</c:v>
                </c:pt>
                <c:pt idx="6660">
                  <c:v>2096.0700000000002</c:v>
                </c:pt>
                <c:pt idx="6661">
                  <c:v>2079.06</c:v>
                </c:pt>
                <c:pt idx="6662">
                  <c:v>2075.3200000000002</c:v>
                </c:pt>
                <c:pt idx="6663">
                  <c:v>2071.5</c:v>
                </c:pt>
                <c:pt idx="6664">
                  <c:v>2077.9899999999998</c:v>
                </c:pt>
                <c:pt idx="6665">
                  <c:v>2071.2199999999998</c:v>
                </c:pt>
                <c:pt idx="6666">
                  <c:v>2083.25</c:v>
                </c:pt>
                <c:pt idx="6667">
                  <c:v>2088.9</c:v>
                </c:pt>
                <c:pt idx="6668">
                  <c:v>2085.4499999999998</c:v>
                </c:pt>
                <c:pt idx="6669">
                  <c:v>2113.3200000000002</c:v>
                </c:pt>
                <c:pt idx="6670">
                  <c:v>2037.41</c:v>
                </c:pt>
                <c:pt idx="6671">
                  <c:v>2000.54</c:v>
                </c:pt>
                <c:pt idx="6672">
                  <c:v>2036.09</c:v>
                </c:pt>
                <c:pt idx="6673">
                  <c:v>2070.77</c:v>
                </c:pt>
                <c:pt idx="6674">
                  <c:v>2098.86</c:v>
                </c:pt>
                <c:pt idx="6675">
                  <c:v>2102.9499999999998</c:v>
                </c:pt>
                <c:pt idx="6676">
                  <c:v>2088.5500000000002</c:v>
                </c:pt>
                <c:pt idx="6677">
                  <c:v>2099.73</c:v>
                </c:pt>
                <c:pt idx="6678">
                  <c:v>2097.9</c:v>
                </c:pt>
                <c:pt idx="6679">
                  <c:v>2129.9</c:v>
                </c:pt>
                <c:pt idx="6680">
                  <c:v>2137.16</c:v>
                </c:pt>
                <c:pt idx="6681">
                  <c:v>2152.14</c:v>
                </c:pt>
                <c:pt idx="6682">
                  <c:v>2152.4299999999998</c:v>
                </c:pt>
                <c:pt idx="6683">
                  <c:v>2163.75</c:v>
                </c:pt>
                <c:pt idx="6684">
                  <c:v>2161.7399999999998</c:v>
                </c:pt>
                <c:pt idx="6685">
                  <c:v>2166.89</c:v>
                </c:pt>
                <c:pt idx="6686">
                  <c:v>2163.7800000000002</c:v>
                </c:pt>
                <c:pt idx="6687">
                  <c:v>2173.02</c:v>
                </c:pt>
                <c:pt idx="6688">
                  <c:v>2165.17</c:v>
                </c:pt>
                <c:pt idx="6689">
                  <c:v>2175.0300000000002</c:v>
                </c:pt>
                <c:pt idx="6690">
                  <c:v>2168.48</c:v>
                </c:pt>
                <c:pt idx="6691">
                  <c:v>2169.1799999999998</c:v>
                </c:pt>
                <c:pt idx="6692">
                  <c:v>2166.58</c:v>
                </c:pt>
                <c:pt idx="6693">
                  <c:v>2170.06</c:v>
                </c:pt>
                <c:pt idx="6694">
                  <c:v>2173.6</c:v>
                </c:pt>
                <c:pt idx="6695">
                  <c:v>2170.84</c:v>
                </c:pt>
                <c:pt idx="6696">
                  <c:v>2157.0300000000002</c:v>
                </c:pt>
                <c:pt idx="6697">
                  <c:v>2163.79</c:v>
                </c:pt>
                <c:pt idx="6698">
                  <c:v>2164.25</c:v>
                </c:pt>
                <c:pt idx="6699">
                  <c:v>2182.87</c:v>
                </c:pt>
                <c:pt idx="6700">
                  <c:v>2180.89</c:v>
                </c:pt>
                <c:pt idx="6701">
                  <c:v>2181.7399999999998</c:v>
                </c:pt>
                <c:pt idx="6702">
                  <c:v>2175.4899999999998</c:v>
                </c:pt>
                <c:pt idx="6703">
                  <c:v>2185.79</c:v>
                </c:pt>
                <c:pt idx="6704">
                  <c:v>2184.0500000000002</c:v>
                </c:pt>
                <c:pt idx="6705">
                  <c:v>2190.15</c:v>
                </c:pt>
                <c:pt idx="6706">
                  <c:v>2178.15</c:v>
                </c:pt>
                <c:pt idx="6707">
                  <c:v>2182.2199999999998</c:v>
                </c:pt>
                <c:pt idx="6708">
                  <c:v>2187.02</c:v>
                </c:pt>
                <c:pt idx="6709">
                  <c:v>2183.87</c:v>
                </c:pt>
                <c:pt idx="6710">
                  <c:v>2182.64</c:v>
                </c:pt>
                <c:pt idx="6711">
                  <c:v>2186.9</c:v>
                </c:pt>
                <c:pt idx="6712">
                  <c:v>2175.44</c:v>
                </c:pt>
                <c:pt idx="6713">
                  <c:v>2172.4699999999998</c:v>
                </c:pt>
                <c:pt idx="6714">
                  <c:v>2169.04</c:v>
                </c:pt>
                <c:pt idx="6715">
                  <c:v>2180.38</c:v>
                </c:pt>
                <c:pt idx="6716">
                  <c:v>2176.12</c:v>
                </c:pt>
                <c:pt idx="6717">
                  <c:v>2170.9499999999998</c:v>
                </c:pt>
                <c:pt idx="6718">
                  <c:v>2170.86</c:v>
                </c:pt>
                <c:pt idx="6719">
                  <c:v>2179.98</c:v>
                </c:pt>
                <c:pt idx="6720">
                  <c:v>2186.48</c:v>
                </c:pt>
                <c:pt idx="6721">
                  <c:v>2186.16</c:v>
                </c:pt>
                <c:pt idx="6722">
                  <c:v>2181.3000000000002</c:v>
                </c:pt>
                <c:pt idx="6723">
                  <c:v>2127.81</c:v>
                </c:pt>
                <c:pt idx="6724">
                  <c:v>2159.04</c:v>
                </c:pt>
                <c:pt idx="6725">
                  <c:v>2127.02</c:v>
                </c:pt>
                <c:pt idx="6726">
                  <c:v>2125.77</c:v>
                </c:pt>
                <c:pt idx="6727">
                  <c:v>2147.2600000000002</c:v>
                </c:pt>
                <c:pt idx="6728">
                  <c:v>2139.16</c:v>
                </c:pt>
                <c:pt idx="6729">
                  <c:v>2139.12</c:v>
                </c:pt>
                <c:pt idx="6730">
                  <c:v>2139.7600000000002</c:v>
                </c:pt>
                <c:pt idx="6731">
                  <c:v>2163.12</c:v>
                </c:pt>
                <c:pt idx="6732">
                  <c:v>2177.1799999999998</c:v>
                </c:pt>
                <c:pt idx="6733">
                  <c:v>2164.69</c:v>
                </c:pt>
                <c:pt idx="6734">
                  <c:v>2146.1</c:v>
                </c:pt>
                <c:pt idx="6735">
                  <c:v>2159.9299999999998</c:v>
                </c:pt>
                <c:pt idx="6736">
                  <c:v>2171.37</c:v>
                </c:pt>
                <c:pt idx="6737">
                  <c:v>2151.13</c:v>
                </c:pt>
                <c:pt idx="6738">
                  <c:v>2168.27</c:v>
                </c:pt>
                <c:pt idx="6739">
                  <c:v>2161.1999999999998</c:v>
                </c:pt>
                <c:pt idx="6740">
                  <c:v>2150.4899999999998</c:v>
                </c:pt>
                <c:pt idx="6741">
                  <c:v>2159.73</c:v>
                </c:pt>
                <c:pt idx="6742">
                  <c:v>2160.77</c:v>
                </c:pt>
                <c:pt idx="6743">
                  <c:v>2153.7399999999998</c:v>
                </c:pt>
                <c:pt idx="6744">
                  <c:v>2163.66</c:v>
                </c:pt>
                <c:pt idx="6745">
                  <c:v>2136.73</c:v>
                </c:pt>
                <c:pt idx="6746">
                  <c:v>2139.1799999999998</c:v>
                </c:pt>
                <c:pt idx="6747">
                  <c:v>2132.5500000000002</c:v>
                </c:pt>
                <c:pt idx="6748">
                  <c:v>2132.98</c:v>
                </c:pt>
                <c:pt idx="6749">
                  <c:v>2126.5</c:v>
                </c:pt>
                <c:pt idx="6750">
                  <c:v>2139.6</c:v>
                </c:pt>
                <c:pt idx="6751">
                  <c:v>2144.29</c:v>
                </c:pt>
                <c:pt idx="6752">
                  <c:v>2141.34</c:v>
                </c:pt>
                <c:pt idx="6753">
                  <c:v>2141.16</c:v>
                </c:pt>
                <c:pt idx="6754">
                  <c:v>2151.33</c:v>
                </c:pt>
                <c:pt idx="6755">
                  <c:v>2143.16</c:v>
                </c:pt>
                <c:pt idx="6756">
                  <c:v>2139.4299999999998</c:v>
                </c:pt>
                <c:pt idx="6757">
                  <c:v>2133.04</c:v>
                </c:pt>
                <c:pt idx="6758">
                  <c:v>2126.41</c:v>
                </c:pt>
                <c:pt idx="6759">
                  <c:v>2126.15</c:v>
                </c:pt>
                <c:pt idx="6760">
                  <c:v>2111.7199999999998</c:v>
                </c:pt>
                <c:pt idx="6761">
                  <c:v>2097.94</c:v>
                </c:pt>
                <c:pt idx="6762">
                  <c:v>2088.66</c:v>
                </c:pt>
                <c:pt idx="6763">
                  <c:v>2085.1799999999998</c:v>
                </c:pt>
                <c:pt idx="6764">
                  <c:v>2131.52</c:v>
                </c:pt>
                <c:pt idx="6765">
                  <c:v>2139.56</c:v>
                </c:pt>
                <c:pt idx="6766">
                  <c:v>2163.2600000000002</c:v>
                </c:pt>
                <c:pt idx="6767">
                  <c:v>2167.48</c:v>
                </c:pt>
                <c:pt idx="6768">
                  <c:v>2164.4499999999998</c:v>
                </c:pt>
                <c:pt idx="6769">
                  <c:v>2164.1999999999998</c:v>
                </c:pt>
                <c:pt idx="6770">
                  <c:v>2180.39</c:v>
                </c:pt>
                <c:pt idx="6771">
                  <c:v>2176.94</c:v>
                </c:pt>
                <c:pt idx="6772">
                  <c:v>2187.12</c:v>
                </c:pt>
                <c:pt idx="6773">
                  <c:v>2181.9</c:v>
                </c:pt>
                <c:pt idx="6774">
                  <c:v>2198.1799999999998</c:v>
                </c:pt>
                <c:pt idx="6775">
                  <c:v>2202.94</c:v>
                </c:pt>
                <c:pt idx="6776">
                  <c:v>2204.7199999999998</c:v>
                </c:pt>
                <c:pt idx="6777">
                  <c:v>2213.35</c:v>
                </c:pt>
                <c:pt idx="6778">
                  <c:v>2201.7199999999998</c:v>
                </c:pt>
                <c:pt idx="6779">
                  <c:v>2204.66</c:v>
                </c:pt>
                <c:pt idx="6780">
                  <c:v>2198.81</c:v>
                </c:pt>
                <c:pt idx="6781">
                  <c:v>2191.08</c:v>
                </c:pt>
                <c:pt idx="6782">
                  <c:v>2191.9499999999998</c:v>
                </c:pt>
                <c:pt idx="6783">
                  <c:v>2204.71</c:v>
                </c:pt>
                <c:pt idx="6784">
                  <c:v>2212.23</c:v>
                </c:pt>
                <c:pt idx="6785">
                  <c:v>2241.35</c:v>
                </c:pt>
                <c:pt idx="6786">
                  <c:v>2246.19</c:v>
                </c:pt>
                <c:pt idx="6787">
                  <c:v>2259.5300000000002</c:v>
                </c:pt>
                <c:pt idx="6788">
                  <c:v>2256.96</c:v>
                </c:pt>
                <c:pt idx="6789">
                  <c:v>2271.7199999999998</c:v>
                </c:pt>
                <c:pt idx="6790">
                  <c:v>2253.2800000000002</c:v>
                </c:pt>
                <c:pt idx="6791">
                  <c:v>2262.0300000000002</c:v>
                </c:pt>
                <c:pt idx="6792">
                  <c:v>2258.0700000000002</c:v>
                </c:pt>
                <c:pt idx="6793">
                  <c:v>2262.5300000000002</c:v>
                </c:pt>
                <c:pt idx="6794">
                  <c:v>2270.7600000000002</c:v>
                </c:pt>
                <c:pt idx="6795">
                  <c:v>2265.1799999999998</c:v>
                </c:pt>
                <c:pt idx="6796">
                  <c:v>2260.96</c:v>
                </c:pt>
                <c:pt idx="6797">
                  <c:v>2263.79</c:v>
                </c:pt>
                <c:pt idx="6798">
                  <c:v>2268.88</c:v>
                </c:pt>
                <c:pt idx="6799">
                  <c:v>2249.92</c:v>
                </c:pt>
                <c:pt idx="6800">
                  <c:v>2249.2600000000002</c:v>
                </c:pt>
                <c:pt idx="6801">
                  <c:v>2238.83</c:v>
                </c:pt>
                <c:pt idx="6802">
                  <c:v>2257.83</c:v>
                </c:pt>
                <c:pt idx="6803">
                  <c:v>2270.75</c:v>
                </c:pt>
                <c:pt idx="6804">
                  <c:v>2269</c:v>
                </c:pt>
                <c:pt idx="6805">
                  <c:v>2276.98</c:v>
                </c:pt>
                <c:pt idx="6806">
                  <c:v>2268.9</c:v>
                </c:pt>
                <c:pt idx="6807">
                  <c:v>2268.9</c:v>
                </c:pt>
                <c:pt idx="6808">
                  <c:v>2275.3200000000002</c:v>
                </c:pt>
                <c:pt idx="6809">
                  <c:v>2270.44</c:v>
                </c:pt>
                <c:pt idx="6810">
                  <c:v>2274.64</c:v>
                </c:pt>
                <c:pt idx="6811">
                  <c:v>2267.89</c:v>
                </c:pt>
                <c:pt idx="6812">
                  <c:v>2271.89</c:v>
                </c:pt>
                <c:pt idx="6813">
                  <c:v>2263.69</c:v>
                </c:pt>
                <c:pt idx="6814">
                  <c:v>2271.31</c:v>
                </c:pt>
                <c:pt idx="6815">
                  <c:v>2265.1999999999998</c:v>
                </c:pt>
                <c:pt idx="6816">
                  <c:v>2280.0700000000002</c:v>
                </c:pt>
                <c:pt idx="6817">
                  <c:v>2298.37</c:v>
                </c:pt>
                <c:pt idx="6818">
                  <c:v>2296.6799999999998</c:v>
                </c:pt>
                <c:pt idx="6819">
                  <c:v>2294.69</c:v>
                </c:pt>
                <c:pt idx="6820">
                  <c:v>2280.9</c:v>
                </c:pt>
                <c:pt idx="6821">
                  <c:v>2278.87</c:v>
                </c:pt>
                <c:pt idx="6822">
                  <c:v>2279.5500000000002</c:v>
                </c:pt>
                <c:pt idx="6823">
                  <c:v>2280.85</c:v>
                </c:pt>
                <c:pt idx="6824">
                  <c:v>2297.42</c:v>
                </c:pt>
                <c:pt idx="6825">
                  <c:v>2292.56</c:v>
                </c:pt>
                <c:pt idx="6826">
                  <c:v>2293.08</c:v>
                </c:pt>
                <c:pt idx="6827">
                  <c:v>2294.67</c:v>
                </c:pt>
                <c:pt idx="6828">
                  <c:v>2307.87</c:v>
                </c:pt>
                <c:pt idx="6829">
                  <c:v>2316.1</c:v>
                </c:pt>
                <c:pt idx="6830">
                  <c:v>2328.25</c:v>
                </c:pt>
                <c:pt idx="6831">
                  <c:v>2337.58</c:v>
                </c:pt>
                <c:pt idx="6832">
                  <c:v>2349.25</c:v>
                </c:pt>
                <c:pt idx="6833">
                  <c:v>2347.2199999999998</c:v>
                </c:pt>
                <c:pt idx="6834">
                  <c:v>2351.16</c:v>
                </c:pt>
                <c:pt idx="6835">
                  <c:v>2365.38</c:v>
                </c:pt>
                <c:pt idx="6836">
                  <c:v>2362.8200000000002</c:v>
                </c:pt>
                <c:pt idx="6837">
                  <c:v>2363.81</c:v>
                </c:pt>
                <c:pt idx="6838">
                  <c:v>2367.34</c:v>
                </c:pt>
                <c:pt idx="6839">
                  <c:v>2369.75</c:v>
                </c:pt>
                <c:pt idx="6840">
                  <c:v>2363.64</c:v>
                </c:pt>
                <c:pt idx="6841">
                  <c:v>2395.96</c:v>
                </c:pt>
                <c:pt idx="6842">
                  <c:v>2381.92</c:v>
                </c:pt>
                <c:pt idx="6843">
                  <c:v>2383.12</c:v>
                </c:pt>
                <c:pt idx="6844">
                  <c:v>2375.31</c:v>
                </c:pt>
                <c:pt idx="6845">
                  <c:v>2368.39</c:v>
                </c:pt>
                <c:pt idx="6846">
                  <c:v>2362.98</c:v>
                </c:pt>
                <c:pt idx="6847">
                  <c:v>2364.87</c:v>
                </c:pt>
                <c:pt idx="6848">
                  <c:v>2372.6</c:v>
                </c:pt>
                <c:pt idx="6849">
                  <c:v>2373.4699999999998</c:v>
                </c:pt>
                <c:pt idx="6850">
                  <c:v>2365.4499999999998</c:v>
                </c:pt>
                <c:pt idx="6851">
                  <c:v>2385.2600000000002</c:v>
                </c:pt>
                <c:pt idx="6852">
                  <c:v>2381.38</c:v>
                </c:pt>
                <c:pt idx="6853">
                  <c:v>2378.25</c:v>
                </c:pt>
                <c:pt idx="6854">
                  <c:v>2373.4699999999998</c:v>
                </c:pt>
                <c:pt idx="6855">
                  <c:v>2344.02</c:v>
                </c:pt>
                <c:pt idx="6856">
                  <c:v>2348.4499999999998</c:v>
                </c:pt>
                <c:pt idx="6857">
                  <c:v>2345.96</c:v>
                </c:pt>
                <c:pt idx="6858">
                  <c:v>2343.98</c:v>
                </c:pt>
                <c:pt idx="6859">
                  <c:v>2341.59</c:v>
                </c:pt>
                <c:pt idx="6860">
                  <c:v>2358.5700000000002</c:v>
                </c:pt>
                <c:pt idx="6861">
                  <c:v>2361.13</c:v>
                </c:pt>
                <c:pt idx="6862">
                  <c:v>2368.06</c:v>
                </c:pt>
                <c:pt idx="6863">
                  <c:v>2362.7199999999998</c:v>
                </c:pt>
                <c:pt idx="6864">
                  <c:v>2358.84</c:v>
                </c:pt>
                <c:pt idx="6865">
                  <c:v>2360.16</c:v>
                </c:pt>
                <c:pt idx="6866">
                  <c:v>2352.9499999999998</c:v>
                </c:pt>
                <c:pt idx="6867">
                  <c:v>2357.4899999999998</c:v>
                </c:pt>
                <c:pt idx="6868">
                  <c:v>2355.54</c:v>
                </c:pt>
                <c:pt idx="6869">
                  <c:v>2357.16</c:v>
                </c:pt>
                <c:pt idx="6870">
                  <c:v>2353.7800000000002</c:v>
                </c:pt>
                <c:pt idx="6871">
                  <c:v>2344.9299999999998</c:v>
                </c:pt>
                <c:pt idx="6872">
                  <c:v>2328.9499999999998</c:v>
                </c:pt>
                <c:pt idx="6873">
                  <c:v>2349.0100000000002</c:v>
                </c:pt>
                <c:pt idx="6874">
                  <c:v>2342.19</c:v>
                </c:pt>
                <c:pt idx="6875">
                  <c:v>2338.17</c:v>
                </c:pt>
                <c:pt idx="6876">
                  <c:v>2355.84</c:v>
                </c:pt>
                <c:pt idx="6877">
                  <c:v>2348.69</c:v>
                </c:pt>
                <c:pt idx="6878">
                  <c:v>2374.15</c:v>
                </c:pt>
                <c:pt idx="6879">
                  <c:v>2388.61</c:v>
                </c:pt>
                <c:pt idx="6880">
                  <c:v>2387.4499999999998</c:v>
                </c:pt>
                <c:pt idx="6881">
                  <c:v>2388.77</c:v>
                </c:pt>
                <c:pt idx="6882">
                  <c:v>2384.1999999999998</c:v>
                </c:pt>
                <c:pt idx="6883">
                  <c:v>2388.33</c:v>
                </c:pt>
                <c:pt idx="6884">
                  <c:v>2391.17</c:v>
                </c:pt>
                <c:pt idx="6885">
                  <c:v>2388.13</c:v>
                </c:pt>
                <c:pt idx="6886">
                  <c:v>2389.52</c:v>
                </c:pt>
                <c:pt idx="6887">
                  <c:v>2399.29</c:v>
                </c:pt>
                <c:pt idx="6888">
                  <c:v>2399.38</c:v>
                </c:pt>
                <c:pt idx="6889">
                  <c:v>2396.92</c:v>
                </c:pt>
                <c:pt idx="6890">
                  <c:v>2399.63</c:v>
                </c:pt>
                <c:pt idx="6891">
                  <c:v>2394.44</c:v>
                </c:pt>
                <c:pt idx="6892">
                  <c:v>2390.9</c:v>
                </c:pt>
                <c:pt idx="6893">
                  <c:v>2402.3200000000002</c:v>
                </c:pt>
                <c:pt idx="6894">
                  <c:v>2400.67</c:v>
                </c:pt>
                <c:pt idx="6895">
                  <c:v>2357.0300000000002</c:v>
                </c:pt>
                <c:pt idx="6896">
                  <c:v>2365.7199999999998</c:v>
                </c:pt>
                <c:pt idx="6897">
                  <c:v>2381.73</c:v>
                </c:pt>
                <c:pt idx="6898">
                  <c:v>2394.02</c:v>
                </c:pt>
                <c:pt idx="6899">
                  <c:v>2398.42</c:v>
                </c:pt>
                <c:pt idx="6900">
                  <c:v>2404.39</c:v>
                </c:pt>
                <c:pt idx="6901">
                  <c:v>2415.0700000000002</c:v>
                </c:pt>
                <c:pt idx="6902">
                  <c:v>2415.8200000000002</c:v>
                </c:pt>
                <c:pt idx="6903">
                  <c:v>2412.91</c:v>
                </c:pt>
                <c:pt idx="6904">
                  <c:v>2411.8000000000002</c:v>
                </c:pt>
                <c:pt idx="6905">
                  <c:v>2430.06</c:v>
                </c:pt>
                <c:pt idx="6906">
                  <c:v>2439.0700000000002</c:v>
                </c:pt>
                <c:pt idx="6907">
                  <c:v>2436.1</c:v>
                </c:pt>
                <c:pt idx="6908">
                  <c:v>2429.33</c:v>
                </c:pt>
                <c:pt idx="6909">
                  <c:v>2433.14</c:v>
                </c:pt>
                <c:pt idx="6910">
                  <c:v>2433.79</c:v>
                </c:pt>
                <c:pt idx="6911">
                  <c:v>2431.77</c:v>
                </c:pt>
                <c:pt idx="6912">
                  <c:v>2429.39</c:v>
                </c:pt>
                <c:pt idx="6913">
                  <c:v>2440.35</c:v>
                </c:pt>
                <c:pt idx="6914">
                  <c:v>2437.92</c:v>
                </c:pt>
                <c:pt idx="6915">
                  <c:v>2432.46</c:v>
                </c:pt>
                <c:pt idx="6916">
                  <c:v>2433.15</c:v>
                </c:pt>
                <c:pt idx="6917">
                  <c:v>2453.46</c:v>
                </c:pt>
                <c:pt idx="6918">
                  <c:v>2437.0300000000002</c:v>
                </c:pt>
                <c:pt idx="6919">
                  <c:v>2435.61</c:v>
                </c:pt>
                <c:pt idx="6920">
                  <c:v>2434.5</c:v>
                </c:pt>
                <c:pt idx="6921">
                  <c:v>2438.3000000000002</c:v>
                </c:pt>
                <c:pt idx="6922">
                  <c:v>2439.0700000000002</c:v>
                </c:pt>
                <c:pt idx="6923">
                  <c:v>2419.38</c:v>
                </c:pt>
                <c:pt idx="6924">
                  <c:v>2440.69</c:v>
                </c:pt>
                <c:pt idx="6925">
                  <c:v>2419.6999999999998</c:v>
                </c:pt>
                <c:pt idx="6926">
                  <c:v>2423.41</c:v>
                </c:pt>
                <c:pt idx="6927">
                  <c:v>2429.0100000000002</c:v>
                </c:pt>
                <c:pt idx="6928">
                  <c:v>2432.54</c:v>
                </c:pt>
                <c:pt idx="6929">
                  <c:v>2409.75</c:v>
                </c:pt>
                <c:pt idx="6930">
                  <c:v>2425.1799999999998</c:v>
                </c:pt>
                <c:pt idx="6931">
                  <c:v>2427.4299999999998</c:v>
                </c:pt>
                <c:pt idx="6932">
                  <c:v>2425.5300000000002</c:v>
                </c:pt>
                <c:pt idx="6933">
                  <c:v>2443.25</c:v>
                </c:pt>
                <c:pt idx="6934">
                  <c:v>2447.83</c:v>
                </c:pt>
                <c:pt idx="6935">
                  <c:v>2459.27</c:v>
                </c:pt>
                <c:pt idx="6936">
                  <c:v>2459.14</c:v>
                </c:pt>
                <c:pt idx="6937">
                  <c:v>2460.61</c:v>
                </c:pt>
                <c:pt idx="6938">
                  <c:v>2473.83</c:v>
                </c:pt>
                <c:pt idx="6939">
                  <c:v>2473.4499999999998</c:v>
                </c:pt>
                <c:pt idx="6940">
                  <c:v>2472.54</c:v>
                </c:pt>
                <c:pt idx="6941">
                  <c:v>2469.91</c:v>
                </c:pt>
                <c:pt idx="6942">
                  <c:v>2477.13</c:v>
                </c:pt>
                <c:pt idx="6943">
                  <c:v>2477.83</c:v>
                </c:pt>
                <c:pt idx="6944">
                  <c:v>2475.42</c:v>
                </c:pt>
                <c:pt idx="6945">
                  <c:v>2472.1</c:v>
                </c:pt>
                <c:pt idx="6946">
                  <c:v>2470.3000000000002</c:v>
                </c:pt>
                <c:pt idx="6947">
                  <c:v>2476.35</c:v>
                </c:pt>
                <c:pt idx="6948">
                  <c:v>2477.5700000000002</c:v>
                </c:pt>
                <c:pt idx="6949">
                  <c:v>2472.16</c:v>
                </c:pt>
                <c:pt idx="6950">
                  <c:v>2476.83</c:v>
                </c:pt>
                <c:pt idx="6951">
                  <c:v>2480.91</c:v>
                </c:pt>
                <c:pt idx="6952">
                  <c:v>2474.92</c:v>
                </c:pt>
                <c:pt idx="6953">
                  <c:v>2474.02</c:v>
                </c:pt>
                <c:pt idx="6954">
                  <c:v>2438.21</c:v>
                </c:pt>
                <c:pt idx="6955">
                  <c:v>2441.3200000000002</c:v>
                </c:pt>
                <c:pt idx="6956">
                  <c:v>2465.84</c:v>
                </c:pt>
                <c:pt idx="6957">
                  <c:v>2464.61</c:v>
                </c:pt>
                <c:pt idx="6958">
                  <c:v>2468.11</c:v>
                </c:pt>
                <c:pt idx="6959">
                  <c:v>2430.0100000000002</c:v>
                </c:pt>
                <c:pt idx="6960">
                  <c:v>2425.5500000000002</c:v>
                </c:pt>
                <c:pt idx="6961">
                  <c:v>2428.37</c:v>
                </c:pt>
                <c:pt idx="6962">
                  <c:v>2452.5100000000002</c:v>
                </c:pt>
                <c:pt idx="6963">
                  <c:v>2444.04</c:v>
                </c:pt>
                <c:pt idx="6964">
                  <c:v>2438.9699999999998</c:v>
                </c:pt>
                <c:pt idx="6965">
                  <c:v>2443.0500000000002</c:v>
                </c:pt>
                <c:pt idx="6966">
                  <c:v>2444.2399999999998</c:v>
                </c:pt>
                <c:pt idx="6967">
                  <c:v>2446.3000000000002</c:v>
                </c:pt>
                <c:pt idx="6968">
                  <c:v>2457.59</c:v>
                </c:pt>
                <c:pt idx="6969">
                  <c:v>2471.65</c:v>
                </c:pt>
                <c:pt idx="6970">
                  <c:v>2476.5500000000002</c:v>
                </c:pt>
                <c:pt idx="6971">
                  <c:v>2457.85</c:v>
                </c:pt>
                <c:pt idx="6972">
                  <c:v>2465.54</c:v>
                </c:pt>
                <c:pt idx="6973">
                  <c:v>2465.1</c:v>
                </c:pt>
                <c:pt idx="6974">
                  <c:v>2461.4299999999998</c:v>
                </c:pt>
                <c:pt idx="6975">
                  <c:v>2488.11</c:v>
                </c:pt>
                <c:pt idx="6976">
                  <c:v>2496.48</c:v>
                </c:pt>
                <c:pt idx="6977">
                  <c:v>2498.37</c:v>
                </c:pt>
                <c:pt idx="6978">
                  <c:v>2495.62</c:v>
                </c:pt>
                <c:pt idx="6979">
                  <c:v>2500.23</c:v>
                </c:pt>
                <c:pt idx="6980">
                  <c:v>2503.87</c:v>
                </c:pt>
                <c:pt idx="6981">
                  <c:v>2506.65</c:v>
                </c:pt>
                <c:pt idx="6982">
                  <c:v>2508.2399999999998</c:v>
                </c:pt>
                <c:pt idx="6983">
                  <c:v>2500.6</c:v>
                </c:pt>
                <c:pt idx="6984">
                  <c:v>2502.2199999999998</c:v>
                </c:pt>
                <c:pt idx="6985">
                  <c:v>2496.66</c:v>
                </c:pt>
                <c:pt idx="6986">
                  <c:v>2496.84</c:v>
                </c:pt>
                <c:pt idx="6987">
                  <c:v>2507.04</c:v>
                </c:pt>
                <c:pt idx="6988">
                  <c:v>2510.06</c:v>
                </c:pt>
                <c:pt idx="6989">
                  <c:v>2519.36</c:v>
                </c:pt>
                <c:pt idx="6990">
                  <c:v>2529.12</c:v>
                </c:pt>
                <c:pt idx="6991">
                  <c:v>2534.58</c:v>
                </c:pt>
                <c:pt idx="6992">
                  <c:v>2537.7399999999998</c:v>
                </c:pt>
                <c:pt idx="6993">
                  <c:v>2552.0700000000002</c:v>
                </c:pt>
                <c:pt idx="6994">
                  <c:v>2549.33</c:v>
                </c:pt>
                <c:pt idx="6995">
                  <c:v>2544.73</c:v>
                </c:pt>
                <c:pt idx="6996">
                  <c:v>2550.64</c:v>
                </c:pt>
                <c:pt idx="6997">
                  <c:v>2555.2399999999998</c:v>
                </c:pt>
                <c:pt idx="6998">
                  <c:v>2550.9299999999998</c:v>
                </c:pt>
                <c:pt idx="6999">
                  <c:v>2553.17</c:v>
                </c:pt>
                <c:pt idx="7000">
                  <c:v>2557.64</c:v>
                </c:pt>
                <c:pt idx="7001">
                  <c:v>2559.36</c:v>
                </c:pt>
                <c:pt idx="7002">
                  <c:v>2561.2600000000002</c:v>
                </c:pt>
                <c:pt idx="7003">
                  <c:v>2562.1</c:v>
                </c:pt>
                <c:pt idx="7004">
                  <c:v>2575.21</c:v>
                </c:pt>
                <c:pt idx="7005">
                  <c:v>2564.98</c:v>
                </c:pt>
                <c:pt idx="7006">
                  <c:v>2569.13</c:v>
                </c:pt>
                <c:pt idx="7007">
                  <c:v>2557.15</c:v>
                </c:pt>
                <c:pt idx="7008">
                  <c:v>2560.4</c:v>
                </c:pt>
                <c:pt idx="7009">
                  <c:v>2581.0700000000002</c:v>
                </c:pt>
                <c:pt idx="7010">
                  <c:v>2572.83</c:v>
                </c:pt>
                <c:pt idx="7011">
                  <c:v>2575.2600000000002</c:v>
                </c:pt>
                <c:pt idx="7012">
                  <c:v>2579.36</c:v>
                </c:pt>
                <c:pt idx="7013">
                  <c:v>2579.85</c:v>
                </c:pt>
                <c:pt idx="7014">
                  <c:v>2587.84</c:v>
                </c:pt>
                <c:pt idx="7015">
                  <c:v>2591.13</c:v>
                </c:pt>
                <c:pt idx="7016">
                  <c:v>2590.64</c:v>
                </c:pt>
                <c:pt idx="7017">
                  <c:v>2594.38</c:v>
                </c:pt>
                <c:pt idx="7018">
                  <c:v>2584.62</c:v>
                </c:pt>
                <c:pt idx="7019">
                  <c:v>2582.3000000000002</c:v>
                </c:pt>
                <c:pt idx="7020">
                  <c:v>2584.84</c:v>
                </c:pt>
                <c:pt idx="7021">
                  <c:v>2578.87</c:v>
                </c:pt>
                <c:pt idx="7022">
                  <c:v>2564.62</c:v>
                </c:pt>
                <c:pt idx="7023">
                  <c:v>2585.64</c:v>
                </c:pt>
                <c:pt idx="7024">
                  <c:v>2578.85</c:v>
                </c:pt>
                <c:pt idx="7025">
                  <c:v>2582.14</c:v>
                </c:pt>
                <c:pt idx="7026">
                  <c:v>2599.0300000000002</c:v>
                </c:pt>
                <c:pt idx="7027">
                  <c:v>2597.08</c:v>
                </c:pt>
                <c:pt idx="7028">
                  <c:v>2602.42</c:v>
                </c:pt>
                <c:pt idx="7029">
                  <c:v>2601.42</c:v>
                </c:pt>
                <c:pt idx="7030">
                  <c:v>2627.04</c:v>
                </c:pt>
                <c:pt idx="7031">
                  <c:v>2626.07</c:v>
                </c:pt>
                <c:pt idx="7032">
                  <c:v>2647.58</c:v>
                </c:pt>
                <c:pt idx="7033">
                  <c:v>2642.22</c:v>
                </c:pt>
                <c:pt idx="7034">
                  <c:v>2639.44</c:v>
                </c:pt>
                <c:pt idx="7035">
                  <c:v>2629.57</c:v>
                </c:pt>
                <c:pt idx="7036">
                  <c:v>2629.27</c:v>
                </c:pt>
                <c:pt idx="7037">
                  <c:v>2636.98</c:v>
                </c:pt>
                <c:pt idx="7038">
                  <c:v>2651.5</c:v>
                </c:pt>
                <c:pt idx="7039">
                  <c:v>2659.99</c:v>
                </c:pt>
                <c:pt idx="7040">
                  <c:v>2664.11</c:v>
                </c:pt>
                <c:pt idx="7041">
                  <c:v>2662.85</c:v>
                </c:pt>
                <c:pt idx="7042">
                  <c:v>2652.01</c:v>
                </c:pt>
                <c:pt idx="7043">
                  <c:v>2675.81</c:v>
                </c:pt>
                <c:pt idx="7044">
                  <c:v>2690.16</c:v>
                </c:pt>
                <c:pt idx="7045">
                  <c:v>2681.47</c:v>
                </c:pt>
                <c:pt idx="7046">
                  <c:v>2679.25</c:v>
                </c:pt>
                <c:pt idx="7047">
                  <c:v>2684.57</c:v>
                </c:pt>
                <c:pt idx="7048">
                  <c:v>2683.34</c:v>
                </c:pt>
                <c:pt idx="7049">
                  <c:v>2680.5</c:v>
                </c:pt>
                <c:pt idx="7050">
                  <c:v>2682.62</c:v>
                </c:pt>
                <c:pt idx="7051">
                  <c:v>2687.54</c:v>
                </c:pt>
                <c:pt idx="7052">
                  <c:v>2673.61</c:v>
                </c:pt>
                <c:pt idx="7053">
                  <c:v>2695.81</c:v>
                </c:pt>
                <c:pt idx="7054">
                  <c:v>2713.06</c:v>
                </c:pt>
                <c:pt idx="7055">
                  <c:v>2723.99</c:v>
                </c:pt>
                <c:pt idx="7056">
                  <c:v>2743.15</c:v>
                </c:pt>
                <c:pt idx="7057">
                  <c:v>2747.71</c:v>
                </c:pt>
                <c:pt idx="7058">
                  <c:v>2751.29</c:v>
                </c:pt>
                <c:pt idx="7059">
                  <c:v>2748.23</c:v>
                </c:pt>
                <c:pt idx="7060">
                  <c:v>2767.56</c:v>
                </c:pt>
                <c:pt idx="7061">
                  <c:v>2786.24</c:v>
                </c:pt>
                <c:pt idx="7062">
                  <c:v>2776.42</c:v>
                </c:pt>
                <c:pt idx="7063">
                  <c:v>2802.56</c:v>
                </c:pt>
                <c:pt idx="7064">
                  <c:v>2798.03</c:v>
                </c:pt>
                <c:pt idx="7065">
                  <c:v>2810.3</c:v>
                </c:pt>
                <c:pt idx="7066">
                  <c:v>2832.97</c:v>
                </c:pt>
                <c:pt idx="7067">
                  <c:v>2839.13</c:v>
                </c:pt>
                <c:pt idx="7068">
                  <c:v>2837.54</c:v>
                </c:pt>
                <c:pt idx="7069">
                  <c:v>2839.25</c:v>
                </c:pt>
                <c:pt idx="7070">
                  <c:v>2872.87</c:v>
                </c:pt>
                <c:pt idx="7071">
                  <c:v>2853.53</c:v>
                </c:pt>
                <c:pt idx="7072">
                  <c:v>2822.43</c:v>
                </c:pt>
                <c:pt idx="7073">
                  <c:v>2823.81</c:v>
                </c:pt>
                <c:pt idx="7074">
                  <c:v>2821.98</c:v>
                </c:pt>
                <c:pt idx="7075">
                  <c:v>2762.13</c:v>
                </c:pt>
                <c:pt idx="7076">
                  <c:v>2648.94</c:v>
                </c:pt>
                <c:pt idx="7077">
                  <c:v>2695.14</c:v>
                </c:pt>
                <c:pt idx="7078">
                  <c:v>2681.66</c:v>
                </c:pt>
                <c:pt idx="7079">
                  <c:v>2581</c:v>
                </c:pt>
                <c:pt idx="7080">
                  <c:v>2619.5500000000002</c:v>
                </c:pt>
                <c:pt idx="7081">
                  <c:v>2656</c:v>
                </c:pt>
                <c:pt idx="7082">
                  <c:v>2662.94</c:v>
                </c:pt>
                <c:pt idx="7083">
                  <c:v>2698.63</c:v>
                </c:pt>
                <c:pt idx="7084">
                  <c:v>2731.2</c:v>
                </c:pt>
                <c:pt idx="7085">
                  <c:v>2732.22</c:v>
                </c:pt>
                <c:pt idx="7086">
                  <c:v>2716.26</c:v>
                </c:pt>
                <c:pt idx="7087">
                  <c:v>2701.33</c:v>
                </c:pt>
                <c:pt idx="7088">
                  <c:v>2703.96</c:v>
                </c:pt>
                <c:pt idx="7089">
                  <c:v>2747.3</c:v>
                </c:pt>
                <c:pt idx="7090">
                  <c:v>2779.6</c:v>
                </c:pt>
                <c:pt idx="7091">
                  <c:v>2744.28</c:v>
                </c:pt>
                <c:pt idx="7092">
                  <c:v>2713.83</c:v>
                </c:pt>
                <c:pt idx="7093">
                  <c:v>2677.67</c:v>
                </c:pt>
                <c:pt idx="7094">
                  <c:v>2691.25</c:v>
                </c:pt>
                <c:pt idx="7095">
                  <c:v>2720.94</c:v>
                </c:pt>
                <c:pt idx="7096">
                  <c:v>2728.12</c:v>
                </c:pt>
                <c:pt idx="7097">
                  <c:v>2726.8</c:v>
                </c:pt>
                <c:pt idx="7098">
                  <c:v>2738.97</c:v>
                </c:pt>
                <c:pt idx="7099">
                  <c:v>2786.57</c:v>
                </c:pt>
                <c:pt idx="7100">
                  <c:v>2783.02</c:v>
                </c:pt>
                <c:pt idx="7101">
                  <c:v>2765.31</c:v>
                </c:pt>
                <c:pt idx="7102">
                  <c:v>2749.48</c:v>
                </c:pt>
                <c:pt idx="7103">
                  <c:v>2747.33</c:v>
                </c:pt>
                <c:pt idx="7104">
                  <c:v>2752.01</c:v>
                </c:pt>
                <c:pt idx="7105">
                  <c:v>2712.92</c:v>
                </c:pt>
                <c:pt idx="7106">
                  <c:v>2716.94</c:v>
                </c:pt>
                <c:pt idx="7107">
                  <c:v>2711.93</c:v>
                </c:pt>
                <c:pt idx="7108">
                  <c:v>2643.69</c:v>
                </c:pt>
                <c:pt idx="7109">
                  <c:v>2588.2600000000002</c:v>
                </c:pt>
                <c:pt idx="7110">
                  <c:v>2658.55</c:v>
                </c:pt>
                <c:pt idx="7111">
                  <c:v>2612.62</c:v>
                </c:pt>
                <c:pt idx="7112">
                  <c:v>2605</c:v>
                </c:pt>
                <c:pt idx="7113">
                  <c:v>2640.87</c:v>
                </c:pt>
                <c:pt idx="7114">
                  <c:v>2581.88</c:v>
                </c:pt>
                <c:pt idx="7115">
                  <c:v>2614.4499999999998</c:v>
                </c:pt>
                <c:pt idx="7116">
                  <c:v>2644.69</c:v>
                </c:pt>
                <c:pt idx="7117">
                  <c:v>2662.84</c:v>
                </c:pt>
                <c:pt idx="7118">
                  <c:v>2604.4699999999998</c:v>
                </c:pt>
                <c:pt idx="7119">
                  <c:v>2613.16</c:v>
                </c:pt>
                <c:pt idx="7120">
                  <c:v>2656.87</c:v>
                </c:pt>
                <c:pt idx="7121">
                  <c:v>2642.19</c:v>
                </c:pt>
                <c:pt idx="7122">
                  <c:v>2663.99</c:v>
                </c:pt>
                <c:pt idx="7123">
                  <c:v>2656.3</c:v>
                </c:pt>
                <c:pt idx="7124">
                  <c:v>2677.84</c:v>
                </c:pt>
                <c:pt idx="7125">
                  <c:v>2706.39</c:v>
                </c:pt>
                <c:pt idx="7126">
                  <c:v>2708.64</c:v>
                </c:pt>
                <c:pt idx="7127">
                  <c:v>2693.13</c:v>
                </c:pt>
                <c:pt idx="7128">
                  <c:v>2670.14</c:v>
                </c:pt>
                <c:pt idx="7129">
                  <c:v>2670.29</c:v>
                </c:pt>
                <c:pt idx="7130">
                  <c:v>2634.56</c:v>
                </c:pt>
                <c:pt idx="7131">
                  <c:v>2639.4</c:v>
                </c:pt>
                <c:pt idx="7132">
                  <c:v>2666.94</c:v>
                </c:pt>
                <c:pt idx="7133">
                  <c:v>2669.91</c:v>
                </c:pt>
                <c:pt idx="7134">
                  <c:v>2648.05</c:v>
                </c:pt>
                <c:pt idx="7135">
                  <c:v>2654.8</c:v>
                </c:pt>
                <c:pt idx="7136">
                  <c:v>2635.67</c:v>
                </c:pt>
                <c:pt idx="7137">
                  <c:v>2629.73</c:v>
                </c:pt>
                <c:pt idx="7138">
                  <c:v>2663.42</c:v>
                </c:pt>
                <c:pt idx="7139">
                  <c:v>2672.63</c:v>
                </c:pt>
                <c:pt idx="7140">
                  <c:v>2671.92</c:v>
                </c:pt>
                <c:pt idx="7141">
                  <c:v>2697.79</c:v>
                </c:pt>
                <c:pt idx="7142">
                  <c:v>2723.07</c:v>
                </c:pt>
                <c:pt idx="7143">
                  <c:v>2727.72</c:v>
                </c:pt>
                <c:pt idx="7144">
                  <c:v>2730.13</c:v>
                </c:pt>
                <c:pt idx="7145">
                  <c:v>2711.45</c:v>
                </c:pt>
                <c:pt idx="7146">
                  <c:v>2722.46</c:v>
                </c:pt>
                <c:pt idx="7147">
                  <c:v>2720.13</c:v>
                </c:pt>
                <c:pt idx="7148">
                  <c:v>2712.97</c:v>
                </c:pt>
                <c:pt idx="7149">
                  <c:v>2733.01</c:v>
                </c:pt>
                <c:pt idx="7150">
                  <c:v>2724.44</c:v>
                </c:pt>
                <c:pt idx="7151">
                  <c:v>2733.29</c:v>
                </c:pt>
                <c:pt idx="7152">
                  <c:v>2727.76</c:v>
                </c:pt>
                <c:pt idx="7153">
                  <c:v>2721.33</c:v>
                </c:pt>
                <c:pt idx="7154">
                  <c:v>2689.86</c:v>
                </c:pt>
                <c:pt idx="7155">
                  <c:v>2724.01</c:v>
                </c:pt>
                <c:pt idx="7156">
                  <c:v>2705.27</c:v>
                </c:pt>
                <c:pt idx="7157">
                  <c:v>2734.62</c:v>
                </c:pt>
                <c:pt idx="7158">
                  <c:v>2746.87</c:v>
                </c:pt>
                <c:pt idx="7159">
                  <c:v>2748.8</c:v>
                </c:pt>
                <c:pt idx="7160">
                  <c:v>2772.35</c:v>
                </c:pt>
                <c:pt idx="7161">
                  <c:v>2770.37</c:v>
                </c:pt>
                <c:pt idx="7162">
                  <c:v>2779.03</c:v>
                </c:pt>
                <c:pt idx="7163">
                  <c:v>2782</c:v>
                </c:pt>
                <c:pt idx="7164">
                  <c:v>2786.85</c:v>
                </c:pt>
                <c:pt idx="7165">
                  <c:v>2775.63</c:v>
                </c:pt>
                <c:pt idx="7166">
                  <c:v>2782.49</c:v>
                </c:pt>
                <c:pt idx="7167">
                  <c:v>2779.66</c:v>
                </c:pt>
                <c:pt idx="7168">
                  <c:v>2773.75</c:v>
                </c:pt>
                <c:pt idx="7169">
                  <c:v>2762.59</c:v>
                </c:pt>
                <c:pt idx="7170">
                  <c:v>2767.32</c:v>
                </c:pt>
                <c:pt idx="7171">
                  <c:v>2749.76</c:v>
                </c:pt>
                <c:pt idx="7172">
                  <c:v>2754.88</c:v>
                </c:pt>
                <c:pt idx="7173">
                  <c:v>2717.07</c:v>
                </c:pt>
                <c:pt idx="7174">
                  <c:v>2723.06</c:v>
                </c:pt>
                <c:pt idx="7175">
                  <c:v>2699.63</c:v>
                </c:pt>
                <c:pt idx="7176">
                  <c:v>2716.31</c:v>
                </c:pt>
                <c:pt idx="7177">
                  <c:v>2718.37</c:v>
                </c:pt>
                <c:pt idx="7178">
                  <c:v>2726.71</c:v>
                </c:pt>
                <c:pt idx="7179">
                  <c:v>2713.22</c:v>
                </c:pt>
                <c:pt idx="7180">
                  <c:v>2736.61</c:v>
                </c:pt>
                <c:pt idx="7181">
                  <c:v>2759.82</c:v>
                </c:pt>
                <c:pt idx="7182">
                  <c:v>2784.17</c:v>
                </c:pt>
                <c:pt idx="7183">
                  <c:v>2793.84</c:v>
                </c:pt>
                <c:pt idx="7184">
                  <c:v>2774.02</c:v>
                </c:pt>
                <c:pt idx="7185">
                  <c:v>2798.29</c:v>
                </c:pt>
                <c:pt idx="7186">
                  <c:v>2801.31</c:v>
                </c:pt>
                <c:pt idx="7187">
                  <c:v>2798.43</c:v>
                </c:pt>
                <c:pt idx="7188">
                  <c:v>2809.55</c:v>
                </c:pt>
                <c:pt idx="7189">
                  <c:v>2815.62</c:v>
                </c:pt>
                <c:pt idx="7190">
                  <c:v>2804.49</c:v>
                </c:pt>
                <c:pt idx="7191">
                  <c:v>2801.83</c:v>
                </c:pt>
                <c:pt idx="7192">
                  <c:v>2806.98</c:v>
                </c:pt>
                <c:pt idx="7193">
                  <c:v>2820.4</c:v>
                </c:pt>
                <c:pt idx="7194">
                  <c:v>2846.07</c:v>
                </c:pt>
                <c:pt idx="7195">
                  <c:v>2837.44</c:v>
                </c:pt>
                <c:pt idx="7196">
                  <c:v>2818.82</c:v>
                </c:pt>
                <c:pt idx="7197">
                  <c:v>2802.6</c:v>
                </c:pt>
                <c:pt idx="7198">
                  <c:v>2816.29</c:v>
                </c:pt>
                <c:pt idx="7199">
                  <c:v>2813.36</c:v>
                </c:pt>
                <c:pt idx="7200">
                  <c:v>2827.22</c:v>
                </c:pt>
                <c:pt idx="7201">
                  <c:v>2840.35</c:v>
                </c:pt>
                <c:pt idx="7202">
                  <c:v>2850.4</c:v>
                </c:pt>
                <c:pt idx="7203">
                  <c:v>2858.45</c:v>
                </c:pt>
                <c:pt idx="7204">
                  <c:v>2857.7</c:v>
                </c:pt>
                <c:pt idx="7205">
                  <c:v>2853.58</c:v>
                </c:pt>
                <c:pt idx="7206">
                  <c:v>2833.28</c:v>
                </c:pt>
                <c:pt idx="7207">
                  <c:v>2821.93</c:v>
                </c:pt>
                <c:pt idx="7208">
                  <c:v>2839.96</c:v>
                </c:pt>
                <c:pt idx="7209">
                  <c:v>2818.37</c:v>
                </c:pt>
                <c:pt idx="7210">
                  <c:v>2840.69</c:v>
                </c:pt>
                <c:pt idx="7211">
                  <c:v>2850.13</c:v>
                </c:pt>
                <c:pt idx="7212">
                  <c:v>2857.05</c:v>
                </c:pt>
                <c:pt idx="7213">
                  <c:v>2862.96</c:v>
                </c:pt>
                <c:pt idx="7214">
                  <c:v>2861.82</c:v>
                </c:pt>
                <c:pt idx="7215">
                  <c:v>2856.98</c:v>
                </c:pt>
                <c:pt idx="7216">
                  <c:v>2874.69</c:v>
                </c:pt>
                <c:pt idx="7217">
                  <c:v>2896.74</c:v>
                </c:pt>
                <c:pt idx="7218">
                  <c:v>2897.52</c:v>
                </c:pt>
                <c:pt idx="7219">
                  <c:v>2914.04</c:v>
                </c:pt>
                <c:pt idx="7220">
                  <c:v>2901.13</c:v>
                </c:pt>
                <c:pt idx="7221">
                  <c:v>2901.52</c:v>
                </c:pt>
                <c:pt idx="7222">
                  <c:v>2896.72</c:v>
                </c:pt>
                <c:pt idx="7223">
                  <c:v>2888.6</c:v>
                </c:pt>
                <c:pt idx="7224">
                  <c:v>2878.05</c:v>
                </c:pt>
                <c:pt idx="7225">
                  <c:v>2871.68</c:v>
                </c:pt>
                <c:pt idx="7226">
                  <c:v>2877.13</c:v>
                </c:pt>
                <c:pt idx="7227">
                  <c:v>2887.89</c:v>
                </c:pt>
                <c:pt idx="7228">
                  <c:v>2888.92</c:v>
                </c:pt>
                <c:pt idx="7229">
                  <c:v>2904.18</c:v>
                </c:pt>
                <c:pt idx="7230">
                  <c:v>2904.98</c:v>
                </c:pt>
                <c:pt idx="7231">
                  <c:v>2888.8</c:v>
                </c:pt>
                <c:pt idx="7232">
                  <c:v>2904.31</c:v>
                </c:pt>
                <c:pt idx="7233">
                  <c:v>2907.95</c:v>
                </c:pt>
                <c:pt idx="7234">
                  <c:v>2930.75</c:v>
                </c:pt>
                <c:pt idx="7235">
                  <c:v>2929.67</c:v>
                </c:pt>
                <c:pt idx="7236">
                  <c:v>2919.37</c:v>
                </c:pt>
                <c:pt idx="7237">
                  <c:v>2915.56</c:v>
                </c:pt>
                <c:pt idx="7238">
                  <c:v>2905.97</c:v>
                </c:pt>
                <c:pt idx="7239">
                  <c:v>2914</c:v>
                </c:pt>
                <c:pt idx="7240">
                  <c:v>2913.98</c:v>
                </c:pt>
                <c:pt idx="7241">
                  <c:v>2924.59</c:v>
                </c:pt>
                <c:pt idx="7242">
                  <c:v>2923.43</c:v>
                </c:pt>
                <c:pt idx="7243">
                  <c:v>2925.51</c:v>
                </c:pt>
                <c:pt idx="7244">
                  <c:v>2901.61</c:v>
                </c:pt>
                <c:pt idx="7245">
                  <c:v>2885.57</c:v>
                </c:pt>
                <c:pt idx="7246">
                  <c:v>2884.43</c:v>
                </c:pt>
                <c:pt idx="7247">
                  <c:v>2880.34</c:v>
                </c:pt>
                <c:pt idx="7248">
                  <c:v>2785.68</c:v>
                </c:pt>
                <c:pt idx="7249">
                  <c:v>2728.37</c:v>
                </c:pt>
                <c:pt idx="7250">
                  <c:v>2767.13</c:v>
                </c:pt>
                <c:pt idx="7251">
                  <c:v>2750.79</c:v>
                </c:pt>
                <c:pt idx="7252">
                  <c:v>2809.92</c:v>
                </c:pt>
                <c:pt idx="7253">
                  <c:v>2809.21</c:v>
                </c:pt>
                <c:pt idx="7254">
                  <c:v>2768.78</c:v>
                </c:pt>
                <c:pt idx="7255">
                  <c:v>2767.78</c:v>
                </c:pt>
                <c:pt idx="7256">
                  <c:v>2755.88</c:v>
                </c:pt>
                <c:pt idx="7257">
                  <c:v>2740.69</c:v>
                </c:pt>
                <c:pt idx="7258">
                  <c:v>2656.1</c:v>
                </c:pt>
                <c:pt idx="7259">
                  <c:v>2705.57</c:v>
                </c:pt>
                <c:pt idx="7260">
                  <c:v>2658.69</c:v>
                </c:pt>
                <c:pt idx="7261">
                  <c:v>2641.25</c:v>
                </c:pt>
                <c:pt idx="7262">
                  <c:v>2682.63</c:v>
                </c:pt>
                <c:pt idx="7263">
                  <c:v>2711.74</c:v>
                </c:pt>
                <c:pt idx="7264">
                  <c:v>2740.37</c:v>
                </c:pt>
                <c:pt idx="7265">
                  <c:v>2723.06</c:v>
                </c:pt>
                <c:pt idx="7266">
                  <c:v>2738.31</c:v>
                </c:pt>
                <c:pt idx="7267">
                  <c:v>2755.45</c:v>
                </c:pt>
                <c:pt idx="7268">
                  <c:v>2813.89</c:v>
                </c:pt>
                <c:pt idx="7269">
                  <c:v>2806.83</c:v>
                </c:pt>
                <c:pt idx="7270">
                  <c:v>2781.01</c:v>
                </c:pt>
                <c:pt idx="7271">
                  <c:v>2726.22</c:v>
                </c:pt>
                <c:pt idx="7272">
                  <c:v>2722.18</c:v>
                </c:pt>
                <c:pt idx="7273">
                  <c:v>2701.58</c:v>
                </c:pt>
                <c:pt idx="7274">
                  <c:v>2730.2</c:v>
                </c:pt>
                <c:pt idx="7275">
                  <c:v>2736.27</c:v>
                </c:pt>
                <c:pt idx="7276">
                  <c:v>2690.73</c:v>
                </c:pt>
                <c:pt idx="7277">
                  <c:v>2641.89</c:v>
                </c:pt>
                <c:pt idx="7278">
                  <c:v>2649.93</c:v>
                </c:pt>
                <c:pt idx="7279">
                  <c:v>2632.56</c:v>
                </c:pt>
                <c:pt idx="7280">
                  <c:v>2673.45</c:v>
                </c:pt>
                <c:pt idx="7281">
                  <c:v>2682.17</c:v>
                </c:pt>
                <c:pt idx="7282">
                  <c:v>2743.79</c:v>
                </c:pt>
                <c:pt idx="7283">
                  <c:v>2737.76</c:v>
                </c:pt>
                <c:pt idx="7284">
                  <c:v>2760.17</c:v>
                </c:pt>
                <c:pt idx="7285">
                  <c:v>2790.37</c:v>
                </c:pt>
                <c:pt idx="7286">
                  <c:v>2700.06</c:v>
                </c:pt>
                <c:pt idx="7287">
                  <c:v>2695.95</c:v>
                </c:pt>
                <c:pt idx="7288">
                  <c:v>2633.08</c:v>
                </c:pt>
                <c:pt idx="7289">
                  <c:v>2637.72</c:v>
                </c:pt>
                <c:pt idx="7290">
                  <c:v>2636.78</c:v>
                </c:pt>
                <c:pt idx="7291">
                  <c:v>2651.07</c:v>
                </c:pt>
                <c:pt idx="7292">
                  <c:v>2650.54</c:v>
                </c:pt>
                <c:pt idx="7293">
                  <c:v>2599.9499999999998</c:v>
                </c:pt>
                <c:pt idx="7294">
                  <c:v>2545.94</c:v>
                </c:pt>
                <c:pt idx="7295">
                  <c:v>2546.16</c:v>
                </c:pt>
                <c:pt idx="7296">
                  <c:v>2506.96</c:v>
                </c:pt>
                <c:pt idx="7297">
                  <c:v>2467.42</c:v>
                </c:pt>
                <c:pt idx="7298">
                  <c:v>2416.62</c:v>
                </c:pt>
                <c:pt idx="7299">
                  <c:v>2351.1</c:v>
                </c:pt>
                <c:pt idx="7300">
                  <c:v>2467.6999999999998</c:v>
                </c:pt>
                <c:pt idx="7301">
                  <c:v>2488.83</c:v>
                </c:pt>
                <c:pt idx="7302">
                  <c:v>2485.7399999999998</c:v>
                </c:pt>
                <c:pt idx="7303">
                  <c:v>2506.85</c:v>
                </c:pt>
                <c:pt idx="7304">
                  <c:v>2510.0300000000002</c:v>
                </c:pt>
                <c:pt idx="7305">
                  <c:v>2447.89</c:v>
                </c:pt>
                <c:pt idx="7306">
                  <c:v>2531.94</c:v>
                </c:pt>
                <c:pt idx="7307">
                  <c:v>2549.69</c:v>
                </c:pt>
                <c:pt idx="7308">
                  <c:v>2574.41</c:v>
                </c:pt>
                <c:pt idx="7309">
                  <c:v>2584.96</c:v>
                </c:pt>
                <c:pt idx="7310">
                  <c:v>2596.64</c:v>
                </c:pt>
                <c:pt idx="7311">
                  <c:v>2596.2600000000002</c:v>
                </c:pt>
                <c:pt idx="7312">
                  <c:v>2582.61</c:v>
                </c:pt>
                <c:pt idx="7313">
                  <c:v>2610.3000000000002</c:v>
                </c:pt>
                <c:pt idx="7314">
                  <c:v>2616.1</c:v>
                </c:pt>
                <c:pt idx="7315">
                  <c:v>2635.96</c:v>
                </c:pt>
                <c:pt idx="7316">
                  <c:v>2670.71</c:v>
                </c:pt>
                <c:pt idx="7317">
                  <c:v>2632.9</c:v>
                </c:pt>
                <c:pt idx="7318">
                  <c:v>2638.7</c:v>
                </c:pt>
                <c:pt idx="7319">
                  <c:v>2642.33</c:v>
                </c:pt>
                <c:pt idx="7320">
                  <c:v>2664.76</c:v>
                </c:pt>
                <c:pt idx="7321">
                  <c:v>2643.85</c:v>
                </c:pt>
                <c:pt idx="7322">
                  <c:v>2640</c:v>
                </c:pt>
                <c:pt idx="7323">
                  <c:v>2681.05</c:v>
                </c:pt>
                <c:pt idx="7324">
                  <c:v>2704.1</c:v>
                </c:pt>
                <c:pt idx="7325">
                  <c:v>2706.53</c:v>
                </c:pt>
                <c:pt idx="7326">
                  <c:v>2724.87</c:v>
                </c:pt>
                <c:pt idx="7327">
                  <c:v>2737.7</c:v>
                </c:pt>
                <c:pt idx="7328">
                  <c:v>2731.61</c:v>
                </c:pt>
                <c:pt idx="7329">
                  <c:v>2706.05</c:v>
                </c:pt>
                <c:pt idx="7330">
                  <c:v>2707.88</c:v>
                </c:pt>
                <c:pt idx="7331">
                  <c:v>2709.8</c:v>
                </c:pt>
                <c:pt idx="7332">
                  <c:v>2744.73</c:v>
                </c:pt>
                <c:pt idx="7333">
                  <c:v>2753.03</c:v>
                </c:pt>
                <c:pt idx="7334">
                  <c:v>2745.73</c:v>
                </c:pt>
                <c:pt idx="7335">
                  <c:v>2775.6</c:v>
                </c:pt>
                <c:pt idx="7336">
                  <c:v>2779.76</c:v>
                </c:pt>
                <c:pt idx="7337">
                  <c:v>2784.7</c:v>
                </c:pt>
                <c:pt idx="7338">
                  <c:v>2774.88</c:v>
                </c:pt>
                <c:pt idx="7339">
                  <c:v>2792.67</c:v>
                </c:pt>
                <c:pt idx="7340">
                  <c:v>2796.11</c:v>
                </c:pt>
                <c:pt idx="7341">
                  <c:v>2793.9</c:v>
                </c:pt>
                <c:pt idx="7342">
                  <c:v>2792.38</c:v>
                </c:pt>
                <c:pt idx="7343">
                  <c:v>2784.49</c:v>
                </c:pt>
                <c:pt idx="7344">
                  <c:v>2803.69</c:v>
                </c:pt>
                <c:pt idx="7345">
                  <c:v>2792.81</c:v>
                </c:pt>
                <c:pt idx="7346">
                  <c:v>2789.65</c:v>
                </c:pt>
                <c:pt idx="7347">
                  <c:v>2771.45</c:v>
                </c:pt>
                <c:pt idx="7348">
                  <c:v>2748.93</c:v>
                </c:pt>
                <c:pt idx="7349">
                  <c:v>2743.07</c:v>
                </c:pt>
                <c:pt idx="7350">
                  <c:v>2783.3</c:v>
                </c:pt>
                <c:pt idx="7351">
                  <c:v>2791.52</c:v>
                </c:pt>
                <c:pt idx="7352">
                  <c:v>2810.92</c:v>
                </c:pt>
                <c:pt idx="7353">
                  <c:v>2808.48</c:v>
                </c:pt>
                <c:pt idx="7354">
                  <c:v>2822.48</c:v>
                </c:pt>
                <c:pt idx="7355">
                  <c:v>2832.94</c:v>
                </c:pt>
                <c:pt idx="7356">
                  <c:v>2832.57</c:v>
                </c:pt>
                <c:pt idx="7357">
                  <c:v>2824.23</c:v>
                </c:pt>
                <c:pt idx="7358">
                  <c:v>2854.88</c:v>
                </c:pt>
                <c:pt idx="7359">
                  <c:v>2800.71</c:v>
                </c:pt>
                <c:pt idx="7360">
                  <c:v>2798.36</c:v>
                </c:pt>
                <c:pt idx="7361">
                  <c:v>2818.46</c:v>
                </c:pt>
                <c:pt idx="7362">
                  <c:v>2805.37</c:v>
                </c:pt>
                <c:pt idx="7363">
                  <c:v>2815.44</c:v>
                </c:pt>
                <c:pt idx="7364">
                  <c:v>2834.4</c:v>
                </c:pt>
                <c:pt idx="7365">
                  <c:v>2867.19</c:v>
                </c:pt>
                <c:pt idx="7366">
                  <c:v>2867.24</c:v>
                </c:pt>
                <c:pt idx="7367">
                  <c:v>2873.4</c:v>
                </c:pt>
                <c:pt idx="7368">
                  <c:v>2879.39</c:v>
                </c:pt>
                <c:pt idx="7369">
                  <c:v>2892.74</c:v>
                </c:pt>
                <c:pt idx="7370">
                  <c:v>2895.77</c:v>
                </c:pt>
                <c:pt idx="7371">
                  <c:v>2878.2</c:v>
                </c:pt>
                <c:pt idx="7372">
                  <c:v>2888.21</c:v>
                </c:pt>
                <c:pt idx="7373">
                  <c:v>2888.32</c:v>
                </c:pt>
                <c:pt idx="7374">
                  <c:v>2907.41</c:v>
                </c:pt>
                <c:pt idx="7375">
                  <c:v>2905.58</c:v>
                </c:pt>
                <c:pt idx="7376">
                  <c:v>2907.06</c:v>
                </c:pt>
                <c:pt idx="7377">
                  <c:v>2900.45</c:v>
                </c:pt>
                <c:pt idx="7378">
                  <c:v>2905.03</c:v>
                </c:pt>
                <c:pt idx="7379">
                  <c:v>2907.97</c:v>
                </c:pt>
                <c:pt idx="7380">
                  <c:v>2933.68</c:v>
                </c:pt>
                <c:pt idx="7381">
                  <c:v>2927.25</c:v>
                </c:pt>
                <c:pt idx="7382">
                  <c:v>2926.17</c:v>
                </c:pt>
                <c:pt idx="7383">
                  <c:v>2939.88</c:v>
                </c:pt>
                <c:pt idx="7384">
                  <c:v>2943.03</c:v>
                </c:pt>
                <c:pt idx="7385">
                  <c:v>2945.83</c:v>
                </c:pt>
                <c:pt idx="7386">
                  <c:v>2923.73</c:v>
                </c:pt>
                <c:pt idx="7387">
                  <c:v>2917.52</c:v>
                </c:pt>
                <c:pt idx="7388">
                  <c:v>2945.64</c:v>
                </c:pt>
                <c:pt idx="7389">
                  <c:v>2932.47</c:v>
                </c:pt>
                <c:pt idx="7390">
                  <c:v>2884.05</c:v>
                </c:pt>
                <c:pt idx="7391">
                  <c:v>2879.42</c:v>
                </c:pt>
                <c:pt idx="7392">
                  <c:v>2870.72</c:v>
                </c:pt>
                <c:pt idx="7393">
                  <c:v>2881.4</c:v>
                </c:pt>
                <c:pt idx="7394">
                  <c:v>2811.87</c:v>
                </c:pt>
                <c:pt idx="7395">
                  <c:v>2834.41</c:v>
                </c:pt>
                <c:pt idx="7396">
                  <c:v>2850.96</c:v>
                </c:pt>
                <c:pt idx="7397">
                  <c:v>2876.32</c:v>
                </c:pt>
                <c:pt idx="7398">
                  <c:v>2859.53</c:v>
                </c:pt>
                <c:pt idx="7399">
                  <c:v>2840.23</c:v>
                </c:pt>
                <c:pt idx="7400">
                  <c:v>2864.36</c:v>
                </c:pt>
                <c:pt idx="7401">
                  <c:v>2856.27</c:v>
                </c:pt>
                <c:pt idx="7402">
                  <c:v>2822.24</c:v>
                </c:pt>
                <c:pt idx="7403">
                  <c:v>2826.06</c:v>
                </c:pt>
                <c:pt idx="7404">
                  <c:v>2802.39</c:v>
                </c:pt>
                <c:pt idx="7405">
                  <c:v>2783.02</c:v>
                </c:pt>
                <c:pt idx="7406">
                  <c:v>2788.86</c:v>
                </c:pt>
                <c:pt idx="7407">
                  <c:v>2752.06</c:v>
                </c:pt>
                <c:pt idx="7408">
                  <c:v>2744.45</c:v>
                </c:pt>
                <c:pt idx="7409">
                  <c:v>2803.27</c:v>
                </c:pt>
                <c:pt idx="7410">
                  <c:v>2826.15</c:v>
                </c:pt>
                <c:pt idx="7411">
                  <c:v>2843.49</c:v>
                </c:pt>
                <c:pt idx="7412">
                  <c:v>2873.34</c:v>
                </c:pt>
                <c:pt idx="7413">
                  <c:v>2886.73</c:v>
                </c:pt>
                <c:pt idx="7414">
                  <c:v>2885.72</c:v>
                </c:pt>
                <c:pt idx="7415">
                  <c:v>2879.84</c:v>
                </c:pt>
                <c:pt idx="7416">
                  <c:v>2891.64</c:v>
                </c:pt>
                <c:pt idx="7417">
                  <c:v>2886.98</c:v>
                </c:pt>
                <c:pt idx="7418">
                  <c:v>2889.67</c:v>
                </c:pt>
                <c:pt idx="7419">
                  <c:v>2917.75</c:v>
                </c:pt>
                <c:pt idx="7420">
                  <c:v>2926.46</c:v>
                </c:pt>
                <c:pt idx="7421">
                  <c:v>2954.18</c:v>
                </c:pt>
                <c:pt idx="7422">
                  <c:v>2950.46</c:v>
                </c:pt>
                <c:pt idx="7423">
                  <c:v>2945.35</c:v>
                </c:pt>
                <c:pt idx="7424">
                  <c:v>2917.38</c:v>
                </c:pt>
                <c:pt idx="7425">
                  <c:v>2913.78</c:v>
                </c:pt>
                <c:pt idx="7426">
                  <c:v>2924.92</c:v>
                </c:pt>
                <c:pt idx="7427">
                  <c:v>2941.76</c:v>
                </c:pt>
                <c:pt idx="7428">
                  <c:v>2964.33</c:v>
                </c:pt>
                <c:pt idx="7429">
                  <c:v>2973.01</c:v>
                </c:pt>
                <c:pt idx="7430">
                  <c:v>2995.82</c:v>
                </c:pt>
                <c:pt idx="7431">
                  <c:v>2990.41</c:v>
                </c:pt>
                <c:pt idx="7432">
                  <c:v>2975.95</c:v>
                </c:pt>
                <c:pt idx="7433">
                  <c:v>2979.63</c:v>
                </c:pt>
                <c:pt idx="7434">
                  <c:v>2993.07</c:v>
                </c:pt>
                <c:pt idx="7435">
                  <c:v>2999.91</c:v>
                </c:pt>
                <c:pt idx="7436">
                  <c:v>3013.77</c:v>
                </c:pt>
                <c:pt idx="7437">
                  <c:v>3014.3</c:v>
                </c:pt>
                <c:pt idx="7438">
                  <c:v>3004.04</c:v>
                </c:pt>
                <c:pt idx="7439">
                  <c:v>2984.42</c:v>
                </c:pt>
                <c:pt idx="7440">
                  <c:v>2995.11</c:v>
                </c:pt>
                <c:pt idx="7441">
                  <c:v>2976.61</c:v>
                </c:pt>
                <c:pt idx="7442">
                  <c:v>2985.03</c:v>
                </c:pt>
                <c:pt idx="7443">
                  <c:v>3005.47</c:v>
                </c:pt>
                <c:pt idx="7444">
                  <c:v>3019.56</c:v>
                </c:pt>
                <c:pt idx="7445">
                  <c:v>3003.67</c:v>
                </c:pt>
                <c:pt idx="7446">
                  <c:v>3025.86</c:v>
                </c:pt>
                <c:pt idx="7447">
                  <c:v>3020.97</c:v>
                </c:pt>
                <c:pt idx="7448">
                  <c:v>3013.18</c:v>
                </c:pt>
                <c:pt idx="7449">
                  <c:v>2980.38</c:v>
                </c:pt>
                <c:pt idx="7450">
                  <c:v>2953.56</c:v>
                </c:pt>
                <c:pt idx="7451">
                  <c:v>2932.05</c:v>
                </c:pt>
                <c:pt idx="7452">
                  <c:v>2844.74</c:v>
                </c:pt>
                <c:pt idx="7453">
                  <c:v>2881.77</c:v>
                </c:pt>
                <c:pt idx="7454">
                  <c:v>2883.98</c:v>
                </c:pt>
                <c:pt idx="7455">
                  <c:v>2938.09</c:v>
                </c:pt>
                <c:pt idx="7456">
                  <c:v>2918.65</c:v>
                </c:pt>
                <c:pt idx="7457">
                  <c:v>2883.75</c:v>
                </c:pt>
                <c:pt idx="7458">
                  <c:v>2926.32</c:v>
                </c:pt>
                <c:pt idx="7459">
                  <c:v>2840.6</c:v>
                </c:pt>
                <c:pt idx="7460">
                  <c:v>2847.6</c:v>
                </c:pt>
                <c:pt idx="7461">
                  <c:v>2888.68</c:v>
                </c:pt>
                <c:pt idx="7462">
                  <c:v>2923.65</c:v>
                </c:pt>
                <c:pt idx="7463">
                  <c:v>2900.51</c:v>
                </c:pt>
                <c:pt idx="7464">
                  <c:v>2924.43</c:v>
                </c:pt>
                <c:pt idx="7465">
                  <c:v>2922.95</c:v>
                </c:pt>
                <c:pt idx="7466">
                  <c:v>2847.11</c:v>
                </c:pt>
                <c:pt idx="7467">
                  <c:v>2878.38</c:v>
                </c:pt>
                <c:pt idx="7468">
                  <c:v>2869.16</c:v>
                </c:pt>
                <c:pt idx="7469">
                  <c:v>2887.94</c:v>
                </c:pt>
                <c:pt idx="7470">
                  <c:v>2924.58</c:v>
                </c:pt>
                <c:pt idx="7471">
                  <c:v>2926.46</c:v>
                </c:pt>
                <c:pt idx="7472">
                  <c:v>2906.27</c:v>
                </c:pt>
                <c:pt idx="7473">
                  <c:v>2937.78</c:v>
                </c:pt>
                <c:pt idx="7474">
                  <c:v>2976</c:v>
                </c:pt>
                <c:pt idx="7475">
                  <c:v>2978.71</c:v>
                </c:pt>
                <c:pt idx="7476">
                  <c:v>2978.43</c:v>
                </c:pt>
                <c:pt idx="7477">
                  <c:v>2979.39</c:v>
                </c:pt>
                <c:pt idx="7478">
                  <c:v>3000.93</c:v>
                </c:pt>
                <c:pt idx="7479">
                  <c:v>3009.57</c:v>
                </c:pt>
                <c:pt idx="7480">
                  <c:v>3007.39</c:v>
                </c:pt>
                <c:pt idx="7481">
                  <c:v>2997.96</c:v>
                </c:pt>
                <c:pt idx="7482">
                  <c:v>3005.7</c:v>
                </c:pt>
                <c:pt idx="7483">
                  <c:v>3006.73</c:v>
                </c:pt>
                <c:pt idx="7484">
                  <c:v>3006.79</c:v>
                </c:pt>
                <c:pt idx="7485">
                  <c:v>2992.07</c:v>
                </c:pt>
                <c:pt idx="7486">
                  <c:v>2991.78</c:v>
                </c:pt>
                <c:pt idx="7487">
                  <c:v>2966.6</c:v>
                </c:pt>
                <c:pt idx="7488">
                  <c:v>2984.87</c:v>
                </c:pt>
                <c:pt idx="7489">
                  <c:v>2977.62</c:v>
                </c:pt>
                <c:pt idx="7490">
                  <c:v>2961.79</c:v>
                </c:pt>
                <c:pt idx="7491">
                  <c:v>2976.74</c:v>
                </c:pt>
                <c:pt idx="7492">
                  <c:v>2940.25</c:v>
                </c:pt>
                <c:pt idx="7493">
                  <c:v>2887.61</c:v>
                </c:pt>
                <c:pt idx="7494">
                  <c:v>2910.63</c:v>
                </c:pt>
                <c:pt idx="7495">
                  <c:v>2952.01</c:v>
                </c:pt>
                <c:pt idx="7496">
                  <c:v>2938.79</c:v>
                </c:pt>
                <c:pt idx="7497">
                  <c:v>2893.06</c:v>
                </c:pt>
                <c:pt idx="7498">
                  <c:v>2919.4</c:v>
                </c:pt>
                <c:pt idx="7499">
                  <c:v>2938.13</c:v>
                </c:pt>
                <c:pt idx="7500">
                  <c:v>2970.27</c:v>
                </c:pt>
                <c:pt idx="7501">
                  <c:v>2966.15</c:v>
                </c:pt>
                <c:pt idx="7502">
                  <c:v>2995.68</c:v>
                </c:pt>
                <c:pt idx="7503">
                  <c:v>2989.69</c:v>
                </c:pt>
                <c:pt idx="7504">
                  <c:v>2997.95</c:v>
                </c:pt>
                <c:pt idx="7505">
                  <c:v>2986.2</c:v>
                </c:pt>
                <c:pt idx="7506">
                  <c:v>3006.72</c:v>
                </c:pt>
                <c:pt idx="7507">
                  <c:v>2995.99</c:v>
                </c:pt>
                <c:pt idx="7508">
                  <c:v>3004.52</c:v>
                </c:pt>
                <c:pt idx="7509">
                  <c:v>3010.29</c:v>
                </c:pt>
                <c:pt idx="7510">
                  <c:v>3022.55</c:v>
                </c:pt>
                <c:pt idx="7511">
                  <c:v>3039.42</c:v>
                </c:pt>
                <c:pt idx="7512">
                  <c:v>3036.89</c:v>
                </c:pt>
                <c:pt idx="7513">
                  <c:v>3046.77</c:v>
                </c:pt>
                <c:pt idx="7514">
                  <c:v>3037.56</c:v>
                </c:pt>
                <c:pt idx="7515">
                  <c:v>3066.91</c:v>
                </c:pt>
                <c:pt idx="7516">
                  <c:v>3078.27</c:v>
                </c:pt>
                <c:pt idx="7517">
                  <c:v>3074.62</c:v>
                </c:pt>
                <c:pt idx="7518">
                  <c:v>3076.78</c:v>
                </c:pt>
                <c:pt idx="7519">
                  <c:v>3085.18</c:v>
                </c:pt>
                <c:pt idx="7520">
                  <c:v>3093.08</c:v>
                </c:pt>
                <c:pt idx="7521">
                  <c:v>3087.01</c:v>
                </c:pt>
                <c:pt idx="7522">
                  <c:v>3091.84</c:v>
                </c:pt>
                <c:pt idx="7523">
                  <c:v>3094.04</c:v>
                </c:pt>
                <c:pt idx="7524">
                  <c:v>3096.63</c:v>
                </c:pt>
                <c:pt idx="7525">
                  <c:v>3120.46</c:v>
                </c:pt>
                <c:pt idx="7526">
                  <c:v>3122.03</c:v>
                </c:pt>
                <c:pt idx="7527">
                  <c:v>3120.18</c:v>
                </c:pt>
                <c:pt idx="7528">
                  <c:v>3108.46</c:v>
                </c:pt>
                <c:pt idx="7529">
                  <c:v>3103.54</c:v>
                </c:pt>
                <c:pt idx="7530">
                  <c:v>3110.29</c:v>
                </c:pt>
                <c:pt idx="7531">
                  <c:v>3133.64</c:v>
                </c:pt>
                <c:pt idx="7532">
                  <c:v>3140.52</c:v>
                </c:pt>
                <c:pt idx="7533">
                  <c:v>3153.63</c:v>
                </c:pt>
                <c:pt idx="7534">
                  <c:v>3140.98</c:v>
                </c:pt>
                <c:pt idx="7535">
                  <c:v>3113.87</c:v>
                </c:pt>
                <c:pt idx="7536">
                  <c:v>3093.2</c:v>
                </c:pt>
                <c:pt idx="7537">
                  <c:v>3112.76</c:v>
                </c:pt>
                <c:pt idx="7538">
                  <c:v>3117.43</c:v>
                </c:pt>
                <c:pt idx="7539">
                  <c:v>3145.91</c:v>
                </c:pt>
                <c:pt idx="7540">
                  <c:v>3135.96</c:v>
                </c:pt>
                <c:pt idx="7541">
                  <c:v>3132.52</c:v>
                </c:pt>
                <c:pt idx="7542">
                  <c:v>3141.63</c:v>
                </c:pt>
                <c:pt idx="7543">
                  <c:v>3168.57</c:v>
                </c:pt>
                <c:pt idx="7544">
                  <c:v>3168.8</c:v>
                </c:pt>
                <c:pt idx="7545">
                  <c:v>3191.45</c:v>
                </c:pt>
                <c:pt idx="7546">
                  <c:v>3192.52</c:v>
                </c:pt>
                <c:pt idx="7547">
                  <c:v>3191.14</c:v>
                </c:pt>
                <c:pt idx="7548">
                  <c:v>3205.37</c:v>
                </c:pt>
                <c:pt idx="7549">
                  <c:v>3221.22</c:v>
                </c:pt>
                <c:pt idx="7550">
                  <c:v>3224.01</c:v>
                </c:pt>
                <c:pt idx="7551">
                  <c:v>3223.38</c:v>
                </c:pt>
                <c:pt idx="7552">
                  <c:v>3239.91</c:v>
                </c:pt>
                <c:pt idx="7553">
                  <c:v>3240.02</c:v>
                </c:pt>
                <c:pt idx="7554">
                  <c:v>3221.29</c:v>
                </c:pt>
                <c:pt idx="7555">
                  <c:v>3230.78</c:v>
                </c:pt>
                <c:pt idx="7556">
                  <c:v>3257.85</c:v>
                </c:pt>
                <c:pt idx="7557">
                  <c:v>3234.85</c:v>
                </c:pt>
                <c:pt idx="7558">
                  <c:v>3246.28</c:v>
                </c:pt>
                <c:pt idx="7559">
                  <c:v>3237.18</c:v>
                </c:pt>
                <c:pt idx="7560">
                  <c:v>3253.05</c:v>
                </c:pt>
                <c:pt idx="7561">
                  <c:v>3274.7</c:v>
                </c:pt>
                <c:pt idx="7562">
                  <c:v>3265.35</c:v>
                </c:pt>
                <c:pt idx="7563">
                  <c:v>3288.13</c:v>
                </c:pt>
                <c:pt idx="7564">
                  <c:v>3283.15</c:v>
                </c:pt>
                <c:pt idx="7565">
                  <c:v>3289.29</c:v>
                </c:pt>
                <c:pt idx="7566">
                  <c:v>3316.81</c:v>
                </c:pt>
                <c:pt idx="7567">
                  <c:v>3329.62</c:v>
                </c:pt>
                <c:pt idx="7568">
                  <c:v>3320.79</c:v>
                </c:pt>
                <c:pt idx="7569">
                  <c:v>3321.75</c:v>
                </c:pt>
                <c:pt idx="7570">
                  <c:v>3325.54</c:v>
                </c:pt>
                <c:pt idx="7571">
                  <c:v>3295.47</c:v>
                </c:pt>
                <c:pt idx="7572">
                  <c:v>3243.63</c:v>
                </c:pt>
                <c:pt idx="7573">
                  <c:v>3276.24</c:v>
                </c:pt>
                <c:pt idx="7574">
                  <c:v>3273.4</c:v>
                </c:pt>
                <c:pt idx="7575">
                  <c:v>3283.66</c:v>
                </c:pt>
                <c:pt idx="7576">
                  <c:v>3225.52</c:v>
                </c:pt>
                <c:pt idx="7577">
                  <c:v>3248.92</c:v>
                </c:pt>
                <c:pt idx="7578">
                  <c:v>3297.59</c:v>
                </c:pt>
                <c:pt idx="7579">
                  <c:v>3334.69</c:v>
                </c:pt>
                <c:pt idx="7580">
                  <c:v>3345.78</c:v>
                </c:pt>
                <c:pt idx="7581">
                  <c:v>3327.71</c:v>
                </c:pt>
                <c:pt idx="7582">
                  <c:v>3352.09</c:v>
                </c:pt>
                <c:pt idx="7583">
                  <c:v>3357.75</c:v>
                </c:pt>
                <c:pt idx="7584">
                  <c:v>3379.45</c:v>
                </c:pt>
                <c:pt idx="7585">
                  <c:v>3373.94</c:v>
                </c:pt>
                <c:pt idx="7586">
                  <c:v>3380.16</c:v>
                </c:pt>
                <c:pt idx="7587">
                  <c:v>3370.29</c:v>
                </c:pt>
                <c:pt idx="7588">
                  <c:v>3386.15</c:v>
                </c:pt>
                <c:pt idx="7589">
                  <c:v>3373.23</c:v>
                </c:pt>
                <c:pt idx="7590">
                  <c:v>3337.75</c:v>
                </c:pt>
                <c:pt idx="7591">
                  <c:v>3225.89</c:v>
                </c:pt>
                <c:pt idx="7592">
                  <c:v>3128.21</c:v>
                </c:pt>
                <c:pt idx="7593">
                  <c:v>3116.39</c:v>
                </c:pt>
                <c:pt idx="7594">
                  <c:v>2978.76</c:v>
                </c:pt>
                <c:pt idx="7595">
                  <c:v>2954.22</c:v>
                </c:pt>
                <c:pt idx="7596">
                  <c:v>3090.23</c:v>
                </c:pt>
                <c:pt idx="7597">
                  <c:v>3003.37</c:v>
                </c:pt>
                <c:pt idx="7598">
                  <c:v>3130.12</c:v>
                </c:pt>
                <c:pt idx="7599">
                  <c:v>3023.94</c:v>
                </c:pt>
                <c:pt idx="7600">
                  <c:v>2972.37</c:v>
                </c:pt>
                <c:pt idx="7601">
                  <c:v>2746.56</c:v>
                </c:pt>
                <c:pt idx="7602">
                  <c:v>2882.23</c:v>
                </c:pt>
                <c:pt idx="7603">
                  <c:v>2741.38</c:v>
                </c:pt>
                <c:pt idx="7604">
                  <c:v>2480.64</c:v>
                </c:pt>
                <c:pt idx="7605">
                  <c:v>2711.02</c:v>
                </c:pt>
                <c:pt idx="7606">
                  <c:v>2386.13</c:v>
                </c:pt>
                <c:pt idx="7607">
                  <c:v>2529.19</c:v>
                </c:pt>
                <c:pt idx="7608">
                  <c:v>2398.1</c:v>
                </c:pt>
                <c:pt idx="7609">
                  <c:v>2409.39</c:v>
                </c:pt>
                <c:pt idx="7610">
                  <c:v>2304.92</c:v>
                </c:pt>
                <c:pt idx="7611">
                  <c:v>2237.4</c:v>
                </c:pt>
                <c:pt idx="7612">
                  <c:v>2447.33</c:v>
                </c:pt>
                <c:pt idx="7613">
                  <c:v>2475.56</c:v>
                </c:pt>
                <c:pt idx="7614">
                  <c:v>2630.07</c:v>
                </c:pt>
                <c:pt idx="7615">
                  <c:v>2541.4699999999998</c:v>
                </c:pt>
                <c:pt idx="7616">
                  <c:v>2626.65</c:v>
                </c:pt>
                <c:pt idx="7617">
                  <c:v>2584.59</c:v>
                </c:pt>
                <c:pt idx="7618">
                  <c:v>2470.5</c:v>
                </c:pt>
                <c:pt idx="7619">
                  <c:v>2526.9</c:v>
                </c:pt>
                <c:pt idx="7620">
                  <c:v>2488.65</c:v>
                </c:pt>
                <c:pt idx="7621">
                  <c:v>2663.68</c:v>
                </c:pt>
                <c:pt idx="7622">
                  <c:v>2659.41</c:v>
                </c:pt>
                <c:pt idx="7623">
                  <c:v>2749.98</c:v>
                </c:pt>
                <c:pt idx="7624">
                  <c:v>2789.82</c:v>
                </c:pt>
                <c:pt idx="7625">
                  <c:v>2761.63</c:v>
                </c:pt>
                <c:pt idx="7626">
                  <c:v>2846.06</c:v>
                </c:pt>
                <c:pt idx="7627">
                  <c:v>2783.36</c:v>
                </c:pt>
                <c:pt idx="7628">
                  <c:v>2799.55</c:v>
                </c:pt>
                <c:pt idx="7629">
                  <c:v>2874.56</c:v>
                </c:pt>
                <c:pt idx="7630">
                  <c:v>2823.16</c:v>
                </c:pt>
                <c:pt idx="7631">
                  <c:v>2736.56</c:v>
                </c:pt>
                <c:pt idx="7632">
                  <c:v>2799.31</c:v>
                </c:pt>
                <c:pt idx="7633">
                  <c:v>2797.8</c:v>
                </c:pt>
                <c:pt idx="7634">
                  <c:v>2836.74</c:v>
                </c:pt>
                <c:pt idx="7635">
                  <c:v>2878.48</c:v>
                </c:pt>
                <c:pt idx="7636">
                  <c:v>2863.39</c:v>
                </c:pt>
                <c:pt idx="7637">
                  <c:v>2939.51</c:v>
                </c:pt>
                <c:pt idx="7638">
                  <c:v>2912.43</c:v>
                </c:pt>
                <c:pt idx="7639">
                  <c:v>2830.71</c:v>
                </c:pt>
                <c:pt idx="7640">
                  <c:v>2842.74</c:v>
                </c:pt>
                <c:pt idx="7641">
                  <c:v>2868.44</c:v>
                </c:pt>
                <c:pt idx="7642">
                  <c:v>2848.42</c:v>
                </c:pt>
                <c:pt idx="7643">
                  <c:v>2881.19</c:v>
                </c:pt>
                <c:pt idx="7644">
                  <c:v>2929.8</c:v>
                </c:pt>
                <c:pt idx="7645">
                  <c:v>2930.32</c:v>
                </c:pt>
                <c:pt idx="7646">
                  <c:v>2870.12</c:v>
                </c:pt>
                <c:pt idx="7647">
                  <c:v>2820</c:v>
                </c:pt>
                <c:pt idx="7648">
                  <c:v>2852.5</c:v>
                </c:pt>
                <c:pt idx="7649">
                  <c:v>2863.7</c:v>
                </c:pt>
                <c:pt idx="7650">
                  <c:v>2953.91</c:v>
                </c:pt>
                <c:pt idx="7651">
                  <c:v>2922.94</c:v>
                </c:pt>
                <c:pt idx="7652">
                  <c:v>2971.61</c:v>
                </c:pt>
                <c:pt idx="7653">
                  <c:v>2948.51</c:v>
                </c:pt>
                <c:pt idx="7654">
                  <c:v>2955.45</c:v>
                </c:pt>
                <c:pt idx="7655">
                  <c:v>2991.77</c:v>
                </c:pt>
                <c:pt idx="7656">
                  <c:v>3036.13</c:v>
                </c:pt>
                <c:pt idx="7657">
                  <c:v>3029.73</c:v>
                </c:pt>
                <c:pt idx="7658">
                  <c:v>3044.31</c:v>
                </c:pt>
                <c:pt idx="7659">
                  <c:v>3055.73</c:v>
                </c:pt>
                <c:pt idx="7660">
                  <c:v>3080.82</c:v>
                </c:pt>
                <c:pt idx="7661">
                  <c:v>3122.87</c:v>
                </c:pt>
                <c:pt idx="7662">
                  <c:v>3112.35</c:v>
                </c:pt>
                <c:pt idx="7663">
                  <c:v>3193.93</c:v>
                </c:pt>
                <c:pt idx="7664">
                  <c:v>3232.39</c:v>
                </c:pt>
                <c:pt idx="7665">
                  <c:v>3207.18</c:v>
                </c:pt>
                <c:pt idx="7666">
                  <c:v>3190.14</c:v>
                </c:pt>
                <c:pt idx="7667">
                  <c:v>3002.1</c:v>
                </c:pt>
                <c:pt idx="7668">
                  <c:v>3041.31</c:v>
                </c:pt>
                <c:pt idx="7669">
                  <c:v>3066.59</c:v>
                </c:pt>
                <c:pt idx="7670">
                  <c:v>3124.74</c:v>
                </c:pt>
                <c:pt idx="7671">
                  <c:v>3113.49</c:v>
                </c:pt>
                <c:pt idx="7672">
                  <c:v>3115.34</c:v>
                </c:pt>
                <c:pt idx="7673">
                  <c:v>3097.74</c:v>
                </c:pt>
                <c:pt idx="7674">
                  <c:v>3117.86</c:v>
                </c:pt>
                <c:pt idx="7675">
                  <c:v>3131.29</c:v>
                </c:pt>
                <c:pt idx="7676">
                  <c:v>3050.33</c:v>
                </c:pt>
                <c:pt idx="7677">
                  <c:v>3083.76</c:v>
                </c:pt>
                <c:pt idx="7678">
                  <c:v>3009.05</c:v>
                </c:pt>
                <c:pt idx="7679">
                  <c:v>3053.24</c:v>
                </c:pt>
                <c:pt idx="7680">
                  <c:v>3100.29</c:v>
                </c:pt>
                <c:pt idx="7681">
                  <c:v>3115.86</c:v>
                </c:pt>
                <c:pt idx="7682">
                  <c:v>3130.01</c:v>
                </c:pt>
                <c:pt idx="7683">
                  <c:v>3179.72</c:v>
                </c:pt>
                <c:pt idx="7684">
                  <c:v>3145.32</c:v>
                </c:pt>
                <c:pt idx="7685">
                  <c:v>3169.94</c:v>
                </c:pt>
                <c:pt idx="7686">
                  <c:v>3152.05</c:v>
                </c:pt>
                <c:pt idx="7687">
                  <c:v>3185.04</c:v>
                </c:pt>
                <c:pt idx="7688">
                  <c:v>3155.22</c:v>
                </c:pt>
                <c:pt idx="7689">
                  <c:v>3197.52</c:v>
                </c:pt>
                <c:pt idx="7690">
                  <c:v>3226.56</c:v>
                </c:pt>
                <c:pt idx="7691">
                  <c:v>3215.57</c:v>
                </c:pt>
                <c:pt idx="7692">
                  <c:v>3224.73</c:v>
                </c:pt>
                <c:pt idx="7693">
                  <c:v>3251.84</c:v>
                </c:pt>
                <c:pt idx="7694">
                  <c:v>3257.3</c:v>
                </c:pt>
                <c:pt idx="7695">
                  <c:v>3276.02</c:v>
                </c:pt>
                <c:pt idx="7696">
                  <c:v>3235.66</c:v>
                </c:pt>
                <c:pt idx="7697">
                  <c:v>3215.63</c:v>
                </c:pt>
                <c:pt idx="7698">
                  <c:v>3239.41</c:v>
                </c:pt>
                <c:pt idx="7699">
                  <c:v>3218.44</c:v>
                </c:pt>
                <c:pt idx="7700">
                  <c:v>3258.44</c:v>
                </c:pt>
                <c:pt idx="7701">
                  <c:v>3246.22</c:v>
                </c:pt>
                <c:pt idx="7702">
                  <c:v>3271.12</c:v>
                </c:pt>
                <c:pt idx="7703">
                  <c:v>3294.61</c:v>
                </c:pt>
                <c:pt idx="7704">
                  <c:v>3306.51</c:v>
                </c:pt>
                <c:pt idx="7705">
                  <c:v>3327.77</c:v>
                </c:pt>
                <c:pt idx="7706">
                  <c:v>3349.16</c:v>
                </c:pt>
                <c:pt idx="7707">
                  <c:v>3351.28</c:v>
                </c:pt>
                <c:pt idx="7708">
                  <c:v>3360.47</c:v>
                </c:pt>
                <c:pt idx="7709">
                  <c:v>3333.69</c:v>
                </c:pt>
                <c:pt idx="7710">
                  <c:v>3380.35</c:v>
                </c:pt>
                <c:pt idx="7711">
                  <c:v>3373.43</c:v>
                </c:pt>
                <c:pt idx="7712">
                  <c:v>3372.85</c:v>
                </c:pt>
                <c:pt idx="7713">
                  <c:v>3381.99</c:v>
                </c:pt>
                <c:pt idx="7714">
                  <c:v>3389.78</c:v>
                </c:pt>
                <c:pt idx="7715">
                  <c:v>3374.85</c:v>
                </c:pt>
                <c:pt idx="7716">
                  <c:v>3385.51</c:v>
                </c:pt>
                <c:pt idx="7717">
                  <c:v>3397.16</c:v>
                </c:pt>
              </c:numCache>
            </c:numRef>
          </c:val>
          <c:smooth val="1"/>
          <c:extLst>
            <c:ext xmlns:c16="http://schemas.microsoft.com/office/drawing/2014/chart" uri="{C3380CC4-5D6E-409C-BE32-E72D297353CC}">
              <c16:uniqueId val="{00000000-63D2-418B-95D8-0EB9B9737CFA}"/>
            </c:ext>
          </c:extLst>
        </c:ser>
        <c:dLbls>
          <c:showLegendKey val="0"/>
          <c:showVal val="0"/>
          <c:showCatName val="0"/>
          <c:showSerName val="0"/>
          <c:showPercent val="0"/>
          <c:showBubbleSize val="0"/>
        </c:dLbls>
        <c:marker val="1"/>
        <c:smooth val="0"/>
        <c:axId val="997686440"/>
        <c:axId val="997685128"/>
      </c:lineChart>
      <c:lineChart>
        <c:grouping val="standard"/>
        <c:varyColors val="0"/>
        <c:ser>
          <c:idx val="0"/>
          <c:order val="0"/>
          <c:tx>
            <c:v>CBOE波动率</c:v>
          </c:tx>
          <c:spPr>
            <a:ln w="15875">
              <a:solidFill>
                <a:srgbClr val="FF0000"/>
              </a:solidFill>
              <a:prstDash val="solid"/>
            </a:ln>
          </c:spPr>
          <c:marker>
            <c:symbol val="none"/>
          </c:marker>
          <c:cat>
            <c:numRef>
              <c:f>CBOE波动率!$A$3:$A$7720</c:f>
              <c:numCache>
                <c:formatCode>m/d/yyyy</c:formatCode>
                <c:ptCount val="7718"/>
                <c:pt idx="0">
                  <c:v>32875</c:v>
                </c:pt>
                <c:pt idx="1">
                  <c:v>32876</c:v>
                </c:pt>
                <c:pt idx="2">
                  <c:v>32877</c:v>
                </c:pt>
                <c:pt idx="3">
                  <c:v>32878</c:v>
                </c:pt>
                <c:pt idx="4">
                  <c:v>32881</c:v>
                </c:pt>
                <c:pt idx="5">
                  <c:v>32882</c:v>
                </c:pt>
                <c:pt idx="6">
                  <c:v>32883</c:v>
                </c:pt>
                <c:pt idx="7">
                  <c:v>32884</c:v>
                </c:pt>
                <c:pt idx="8">
                  <c:v>32885</c:v>
                </c:pt>
                <c:pt idx="9">
                  <c:v>32888</c:v>
                </c:pt>
                <c:pt idx="10">
                  <c:v>32889</c:v>
                </c:pt>
                <c:pt idx="11">
                  <c:v>32890</c:v>
                </c:pt>
                <c:pt idx="12">
                  <c:v>32891</c:v>
                </c:pt>
                <c:pt idx="13">
                  <c:v>32892</c:v>
                </c:pt>
                <c:pt idx="14">
                  <c:v>32895</c:v>
                </c:pt>
                <c:pt idx="15">
                  <c:v>32896</c:v>
                </c:pt>
                <c:pt idx="16">
                  <c:v>32897</c:v>
                </c:pt>
                <c:pt idx="17">
                  <c:v>32898</c:v>
                </c:pt>
                <c:pt idx="18">
                  <c:v>32899</c:v>
                </c:pt>
                <c:pt idx="19">
                  <c:v>32902</c:v>
                </c:pt>
                <c:pt idx="20">
                  <c:v>32903</c:v>
                </c:pt>
                <c:pt idx="21">
                  <c:v>32904</c:v>
                </c:pt>
                <c:pt idx="22">
                  <c:v>32905</c:v>
                </c:pt>
                <c:pt idx="23">
                  <c:v>32906</c:v>
                </c:pt>
                <c:pt idx="24">
                  <c:v>32909</c:v>
                </c:pt>
                <c:pt idx="25">
                  <c:v>32910</c:v>
                </c:pt>
                <c:pt idx="26">
                  <c:v>32911</c:v>
                </c:pt>
                <c:pt idx="27">
                  <c:v>32912</c:v>
                </c:pt>
                <c:pt idx="28">
                  <c:v>32913</c:v>
                </c:pt>
                <c:pt idx="29">
                  <c:v>32916</c:v>
                </c:pt>
                <c:pt idx="30">
                  <c:v>32917</c:v>
                </c:pt>
                <c:pt idx="31">
                  <c:v>32918</c:v>
                </c:pt>
                <c:pt idx="32">
                  <c:v>32919</c:v>
                </c:pt>
                <c:pt idx="33">
                  <c:v>32920</c:v>
                </c:pt>
                <c:pt idx="34">
                  <c:v>32924</c:v>
                </c:pt>
                <c:pt idx="35">
                  <c:v>32925</c:v>
                </c:pt>
                <c:pt idx="36">
                  <c:v>32926</c:v>
                </c:pt>
                <c:pt idx="37">
                  <c:v>32927</c:v>
                </c:pt>
                <c:pt idx="38">
                  <c:v>32930</c:v>
                </c:pt>
                <c:pt idx="39">
                  <c:v>32931</c:v>
                </c:pt>
                <c:pt idx="40">
                  <c:v>32932</c:v>
                </c:pt>
                <c:pt idx="41">
                  <c:v>32933</c:v>
                </c:pt>
                <c:pt idx="42">
                  <c:v>32934</c:v>
                </c:pt>
                <c:pt idx="43">
                  <c:v>32937</c:v>
                </c:pt>
                <c:pt idx="44">
                  <c:v>32938</c:v>
                </c:pt>
                <c:pt idx="45">
                  <c:v>32939</c:v>
                </c:pt>
                <c:pt idx="46">
                  <c:v>32940</c:v>
                </c:pt>
                <c:pt idx="47">
                  <c:v>32941</c:v>
                </c:pt>
                <c:pt idx="48">
                  <c:v>32944</c:v>
                </c:pt>
                <c:pt idx="49">
                  <c:v>32945</c:v>
                </c:pt>
                <c:pt idx="50">
                  <c:v>32946</c:v>
                </c:pt>
                <c:pt idx="51">
                  <c:v>32947</c:v>
                </c:pt>
                <c:pt idx="52">
                  <c:v>32948</c:v>
                </c:pt>
                <c:pt idx="53">
                  <c:v>32951</c:v>
                </c:pt>
                <c:pt idx="54">
                  <c:v>32952</c:v>
                </c:pt>
                <c:pt idx="55">
                  <c:v>32953</c:v>
                </c:pt>
                <c:pt idx="56">
                  <c:v>32954</c:v>
                </c:pt>
                <c:pt idx="57">
                  <c:v>32955</c:v>
                </c:pt>
                <c:pt idx="58">
                  <c:v>32958</c:v>
                </c:pt>
                <c:pt idx="59">
                  <c:v>32959</c:v>
                </c:pt>
                <c:pt idx="60">
                  <c:v>32960</c:v>
                </c:pt>
                <c:pt idx="61">
                  <c:v>32961</c:v>
                </c:pt>
                <c:pt idx="62">
                  <c:v>32962</c:v>
                </c:pt>
                <c:pt idx="63">
                  <c:v>32965</c:v>
                </c:pt>
                <c:pt idx="64">
                  <c:v>32966</c:v>
                </c:pt>
                <c:pt idx="65">
                  <c:v>32967</c:v>
                </c:pt>
                <c:pt idx="66">
                  <c:v>32968</c:v>
                </c:pt>
                <c:pt idx="67">
                  <c:v>32969</c:v>
                </c:pt>
                <c:pt idx="68">
                  <c:v>32972</c:v>
                </c:pt>
                <c:pt idx="69">
                  <c:v>32973</c:v>
                </c:pt>
                <c:pt idx="70">
                  <c:v>32974</c:v>
                </c:pt>
                <c:pt idx="71">
                  <c:v>32975</c:v>
                </c:pt>
                <c:pt idx="72">
                  <c:v>32979</c:v>
                </c:pt>
                <c:pt idx="73">
                  <c:v>32980</c:v>
                </c:pt>
                <c:pt idx="74">
                  <c:v>32981</c:v>
                </c:pt>
                <c:pt idx="75">
                  <c:v>32982</c:v>
                </c:pt>
                <c:pt idx="76">
                  <c:v>32983</c:v>
                </c:pt>
                <c:pt idx="77">
                  <c:v>32986</c:v>
                </c:pt>
                <c:pt idx="78">
                  <c:v>32987</c:v>
                </c:pt>
                <c:pt idx="79">
                  <c:v>32988</c:v>
                </c:pt>
                <c:pt idx="80">
                  <c:v>32989</c:v>
                </c:pt>
                <c:pt idx="81">
                  <c:v>32990</c:v>
                </c:pt>
                <c:pt idx="82">
                  <c:v>32993</c:v>
                </c:pt>
                <c:pt idx="83">
                  <c:v>32994</c:v>
                </c:pt>
                <c:pt idx="84">
                  <c:v>32995</c:v>
                </c:pt>
                <c:pt idx="85">
                  <c:v>32996</c:v>
                </c:pt>
                <c:pt idx="86">
                  <c:v>32997</c:v>
                </c:pt>
                <c:pt idx="87">
                  <c:v>33000</c:v>
                </c:pt>
                <c:pt idx="88">
                  <c:v>33001</c:v>
                </c:pt>
                <c:pt idx="89">
                  <c:v>33002</c:v>
                </c:pt>
                <c:pt idx="90">
                  <c:v>33003</c:v>
                </c:pt>
                <c:pt idx="91">
                  <c:v>33004</c:v>
                </c:pt>
                <c:pt idx="92">
                  <c:v>33007</c:v>
                </c:pt>
                <c:pt idx="93">
                  <c:v>33008</c:v>
                </c:pt>
                <c:pt idx="94">
                  <c:v>33009</c:v>
                </c:pt>
                <c:pt idx="95">
                  <c:v>33010</c:v>
                </c:pt>
                <c:pt idx="96">
                  <c:v>33011</c:v>
                </c:pt>
                <c:pt idx="97">
                  <c:v>33014</c:v>
                </c:pt>
                <c:pt idx="98">
                  <c:v>33015</c:v>
                </c:pt>
                <c:pt idx="99">
                  <c:v>33016</c:v>
                </c:pt>
                <c:pt idx="100">
                  <c:v>33017</c:v>
                </c:pt>
                <c:pt idx="101">
                  <c:v>33018</c:v>
                </c:pt>
                <c:pt idx="102">
                  <c:v>33022</c:v>
                </c:pt>
                <c:pt idx="103">
                  <c:v>33023</c:v>
                </c:pt>
                <c:pt idx="104">
                  <c:v>33024</c:v>
                </c:pt>
                <c:pt idx="105">
                  <c:v>33025</c:v>
                </c:pt>
                <c:pt idx="106">
                  <c:v>33028</c:v>
                </c:pt>
                <c:pt idx="107">
                  <c:v>33029</c:v>
                </c:pt>
                <c:pt idx="108">
                  <c:v>33030</c:v>
                </c:pt>
                <c:pt idx="109">
                  <c:v>33031</c:v>
                </c:pt>
                <c:pt idx="110">
                  <c:v>33032</c:v>
                </c:pt>
                <c:pt idx="111">
                  <c:v>33035</c:v>
                </c:pt>
                <c:pt idx="112">
                  <c:v>33036</c:v>
                </c:pt>
                <c:pt idx="113">
                  <c:v>33037</c:v>
                </c:pt>
                <c:pt idx="114">
                  <c:v>33038</c:v>
                </c:pt>
                <c:pt idx="115">
                  <c:v>33039</c:v>
                </c:pt>
                <c:pt idx="116">
                  <c:v>33042</c:v>
                </c:pt>
                <c:pt idx="117">
                  <c:v>33043</c:v>
                </c:pt>
                <c:pt idx="118">
                  <c:v>33044</c:v>
                </c:pt>
                <c:pt idx="119">
                  <c:v>33045</c:v>
                </c:pt>
                <c:pt idx="120">
                  <c:v>33046</c:v>
                </c:pt>
                <c:pt idx="121">
                  <c:v>33049</c:v>
                </c:pt>
                <c:pt idx="122">
                  <c:v>33050</c:v>
                </c:pt>
                <c:pt idx="123">
                  <c:v>33051</c:v>
                </c:pt>
                <c:pt idx="124">
                  <c:v>33052</c:v>
                </c:pt>
                <c:pt idx="125">
                  <c:v>33053</c:v>
                </c:pt>
                <c:pt idx="126">
                  <c:v>33056</c:v>
                </c:pt>
                <c:pt idx="127">
                  <c:v>33057</c:v>
                </c:pt>
                <c:pt idx="128">
                  <c:v>33059</c:v>
                </c:pt>
                <c:pt idx="129">
                  <c:v>33060</c:v>
                </c:pt>
                <c:pt idx="130">
                  <c:v>33063</c:v>
                </c:pt>
                <c:pt idx="131">
                  <c:v>33064</c:v>
                </c:pt>
                <c:pt idx="132">
                  <c:v>33065</c:v>
                </c:pt>
                <c:pt idx="133">
                  <c:v>33066</c:v>
                </c:pt>
                <c:pt idx="134">
                  <c:v>33067</c:v>
                </c:pt>
                <c:pt idx="135">
                  <c:v>33070</c:v>
                </c:pt>
                <c:pt idx="136">
                  <c:v>33071</c:v>
                </c:pt>
                <c:pt idx="137">
                  <c:v>33072</c:v>
                </c:pt>
                <c:pt idx="138">
                  <c:v>33073</c:v>
                </c:pt>
                <c:pt idx="139">
                  <c:v>33074</c:v>
                </c:pt>
                <c:pt idx="140">
                  <c:v>33077</c:v>
                </c:pt>
                <c:pt idx="141">
                  <c:v>33078</c:v>
                </c:pt>
                <c:pt idx="142">
                  <c:v>33079</c:v>
                </c:pt>
                <c:pt idx="143">
                  <c:v>33080</c:v>
                </c:pt>
                <c:pt idx="144">
                  <c:v>33081</c:v>
                </c:pt>
                <c:pt idx="145">
                  <c:v>33084</c:v>
                </c:pt>
                <c:pt idx="146">
                  <c:v>33085</c:v>
                </c:pt>
                <c:pt idx="147">
                  <c:v>33086</c:v>
                </c:pt>
                <c:pt idx="148">
                  <c:v>33087</c:v>
                </c:pt>
                <c:pt idx="149">
                  <c:v>33088</c:v>
                </c:pt>
                <c:pt idx="150">
                  <c:v>33091</c:v>
                </c:pt>
                <c:pt idx="151">
                  <c:v>33092</c:v>
                </c:pt>
                <c:pt idx="152">
                  <c:v>33093</c:v>
                </c:pt>
                <c:pt idx="153">
                  <c:v>33094</c:v>
                </c:pt>
                <c:pt idx="154">
                  <c:v>33095</c:v>
                </c:pt>
                <c:pt idx="155">
                  <c:v>33098</c:v>
                </c:pt>
                <c:pt idx="156">
                  <c:v>33099</c:v>
                </c:pt>
                <c:pt idx="157">
                  <c:v>33100</c:v>
                </c:pt>
                <c:pt idx="158">
                  <c:v>33101</c:v>
                </c:pt>
                <c:pt idx="159">
                  <c:v>33102</c:v>
                </c:pt>
                <c:pt idx="160">
                  <c:v>33105</c:v>
                </c:pt>
                <c:pt idx="161">
                  <c:v>33106</c:v>
                </c:pt>
                <c:pt idx="162">
                  <c:v>33107</c:v>
                </c:pt>
                <c:pt idx="163">
                  <c:v>33108</c:v>
                </c:pt>
                <c:pt idx="164">
                  <c:v>33109</c:v>
                </c:pt>
                <c:pt idx="165">
                  <c:v>33112</c:v>
                </c:pt>
                <c:pt idx="166">
                  <c:v>33113</c:v>
                </c:pt>
                <c:pt idx="167">
                  <c:v>33114</c:v>
                </c:pt>
                <c:pt idx="168">
                  <c:v>33115</c:v>
                </c:pt>
                <c:pt idx="169">
                  <c:v>33116</c:v>
                </c:pt>
                <c:pt idx="170">
                  <c:v>33120</c:v>
                </c:pt>
                <c:pt idx="171">
                  <c:v>33121</c:v>
                </c:pt>
                <c:pt idx="172">
                  <c:v>33122</c:v>
                </c:pt>
                <c:pt idx="173">
                  <c:v>33123</c:v>
                </c:pt>
                <c:pt idx="174">
                  <c:v>33126</c:v>
                </c:pt>
                <c:pt idx="175">
                  <c:v>33127</c:v>
                </c:pt>
                <c:pt idx="176">
                  <c:v>33128</c:v>
                </c:pt>
                <c:pt idx="177">
                  <c:v>33129</c:v>
                </c:pt>
                <c:pt idx="178">
                  <c:v>33130</c:v>
                </c:pt>
                <c:pt idx="179">
                  <c:v>33133</c:v>
                </c:pt>
                <c:pt idx="180">
                  <c:v>33134</c:v>
                </c:pt>
                <c:pt idx="181">
                  <c:v>33135</c:v>
                </c:pt>
                <c:pt idx="182">
                  <c:v>33136</c:v>
                </c:pt>
                <c:pt idx="183">
                  <c:v>33137</c:v>
                </c:pt>
                <c:pt idx="184">
                  <c:v>33140</c:v>
                </c:pt>
                <c:pt idx="185">
                  <c:v>33141</c:v>
                </c:pt>
                <c:pt idx="186">
                  <c:v>33142</c:v>
                </c:pt>
                <c:pt idx="187">
                  <c:v>33143</c:v>
                </c:pt>
                <c:pt idx="188">
                  <c:v>33144</c:v>
                </c:pt>
                <c:pt idx="189">
                  <c:v>33147</c:v>
                </c:pt>
                <c:pt idx="190">
                  <c:v>33148</c:v>
                </c:pt>
                <c:pt idx="191">
                  <c:v>33149</c:v>
                </c:pt>
                <c:pt idx="192">
                  <c:v>33150</c:v>
                </c:pt>
                <c:pt idx="193">
                  <c:v>33151</c:v>
                </c:pt>
                <c:pt idx="194">
                  <c:v>33154</c:v>
                </c:pt>
                <c:pt idx="195">
                  <c:v>33155</c:v>
                </c:pt>
                <c:pt idx="196">
                  <c:v>33156</c:v>
                </c:pt>
                <c:pt idx="197">
                  <c:v>33157</c:v>
                </c:pt>
                <c:pt idx="198">
                  <c:v>33158</c:v>
                </c:pt>
                <c:pt idx="199">
                  <c:v>33161</c:v>
                </c:pt>
                <c:pt idx="200">
                  <c:v>33162</c:v>
                </c:pt>
                <c:pt idx="201">
                  <c:v>33163</c:v>
                </c:pt>
                <c:pt idx="202">
                  <c:v>33164</c:v>
                </c:pt>
                <c:pt idx="203">
                  <c:v>33165</c:v>
                </c:pt>
                <c:pt idx="204">
                  <c:v>33168</c:v>
                </c:pt>
                <c:pt idx="205">
                  <c:v>33169</c:v>
                </c:pt>
                <c:pt idx="206">
                  <c:v>33170</c:v>
                </c:pt>
                <c:pt idx="207">
                  <c:v>33171</c:v>
                </c:pt>
                <c:pt idx="208">
                  <c:v>33172</c:v>
                </c:pt>
                <c:pt idx="209">
                  <c:v>33175</c:v>
                </c:pt>
                <c:pt idx="210">
                  <c:v>33176</c:v>
                </c:pt>
                <c:pt idx="211">
                  <c:v>33177</c:v>
                </c:pt>
                <c:pt idx="212">
                  <c:v>33178</c:v>
                </c:pt>
                <c:pt idx="213">
                  <c:v>33179</c:v>
                </c:pt>
                <c:pt idx="214">
                  <c:v>33182</c:v>
                </c:pt>
                <c:pt idx="215">
                  <c:v>33183</c:v>
                </c:pt>
                <c:pt idx="216">
                  <c:v>33184</c:v>
                </c:pt>
                <c:pt idx="217">
                  <c:v>33185</c:v>
                </c:pt>
                <c:pt idx="218">
                  <c:v>33186</c:v>
                </c:pt>
                <c:pt idx="219">
                  <c:v>33189</c:v>
                </c:pt>
                <c:pt idx="220">
                  <c:v>33190</c:v>
                </c:pt>
                <c:pt idx="221">
                  <c:v>33191</c:v>
                </c:pt>
                <c:pt idx="222">
                  <c:v>33192</c:v>
                </c:pt>
                <c:pt idx="223">
                  <c:v>33193</c:v>
                </c:pt>
                <c:pt idx="224">
                  <c:v>33196</c:v>
                </c:pt>
                <c:pt idx="225">
                  <c:v>33197</c:v>
                </c:pt>
                <c:pt idx="226">
                  <c:v>33198</c:v>
                </c:pt>
                <c:pt idx="227">
                  <c:v>33200</c:v>
                </c:pt>
                <c:pt idx="228">
                  <c:v>33203</c:v>
                </c:pt>
                <c:pt idx="229">
                  <c:v>33204</c:v>
                </c:pt>
                <c:pt idx="230">
                  <c:v>33205</c:v>
                </c:pt>
                <c:pt idx="231">
                  <c:v>33206</c:v>
                </c:pt>
                <c:pt idx="232">
                  <c:v>33207</c:v>
                </c:pt>
                <c:pt idx="233">
                  <c:v>33210</c:v>
                </c:pt>
                <c:pt idx="234">
                  <c:v>33211</c:v>
                </c:pt>
                <c:pt idx="235">
                  <c:v>33212</c:v>
                </c:pt>
                <c:pt idx="236">
                  <c:v>33213</c:v>
                </c:pt>
                <c:pt idx="237">
                  <c:v>33214</c:v>
                </c:pt>
                <c:pt idx="238">
                  <c:v>33217</c:v>
                </c:pt>
                <c:pt idx="239">
                  <c:v>33218</c:v>
                </c:pt>
                <c:pt idx="240">
                  <c:v>33219</c:v>
                </c:pt>
                <c:pt idx="241">
                  <c:v>33220</c:v>
                </c:pt>
                <c:pt idx="242">
                  <c:v>33221</c:v>
                </c:pt>
                <c:pt idx="243">
                  <c:v>33224</c:v>
                </c:pt>
                <c:pt idx="244">
                  <c:v>33225</c:v>
                </c:pt>
                <c:pt idx="245">
                  <c:v>33226</c:v>
                </c:pt>
                <c:pt idx="246">
                  <c:v>33227</c:v>
                </c:pt>
                <c:pt idx="247">
                  <c:v>33228</c:v>
                </c:pt>
                <c:pt idx="248">
                  <c:v>33231</c:v>
                </c:pt>
                <c:pt idx="249">
                  <c:v>33233</c:v>
                </c:pt>
                <c:pt idx="250">
                  <c:v>33234</c:v>
                </c:pt>
                <c:pt idx="251">
                  <c:v>33235</c:v>
                </c:pt>
                <c:pt idx="252">
                  <c:v>33238</c:v>
                </c:pt>
                <c:pt idx="253">
                  <c:v>33240</c:v>
                </c:pt>
                <c:pt idx="254">
                  <c:v>33241</c:v>
                </c:pt>
                <c:pt idx="255">
                  <c:v>33242</c:v>
                </c:pt>
                <c:pt idx="256">
                  <c:v>33245</c:v>
                </c:pt>
                <c:pt idx="257">
                  <c:v>33246</c:v>
                </c:pt>
                <c:pt idx="258">
                  <c:v>33247</c:v>
                </c:pt>
                <c:pt idx="259">
                  <c:v>33248</c:v>
                </c:pt>
                <c:pt idx="260">
                  <c:v>33249</c:v>
                </c:pt>
                <c:pt idx="261">
                  <c:v>33252</c:v>
                </c:pt>
                <c:pt idx="262">
                  <c:v>33253</c:v>
                </c:pt>
                <c:pt idx="263">
                  <c:v>33254</c:v>
                </c:pt>
                <c:pt idx="264">
                  <c:v>33255</c:v>
                </c:pt>
                <c:pt idx="265">
                  <c:v>33256</c:v>
                </c:pt>
                <c:pt idx="266">
                  <c:v>33259</c:v>
                </c:pt>
                <c:pt idx="267">
                  <c:v>33260</c:v>
                </c:pt>
                <c:pt idx="268">
                  <c:v>33261</c:v>
                </c:pt>
                <c:pt idx="269">
                  <c:v>33262</c:v>
                </c:pt>
                <c:pt idx="270">
                  <c:v>33263</c:v>
                </c:pt>
                <c:pt idx="271">
                  <c:v>33266</c:v>
                </c:pt>
                <c:pt idx="272">
                  <c:v>33267</c:v>
                </c:pt>
                <c:pt idx="273">
                  <c:v>33268</c:v>
                </c:pt>
                <c:pt idx="274">
                  <c:v>33269</c:v>
                </c:pt>
                <c:pt idx="275">
                  <c:v>33270</c:v>
                </c:pt>
                <c:pt idx="276">
                  <c:v>33273</c:v>
                </c:pt>
                <c:pt idx="277">
                  <c:v>33274</c:v>
                </c:pt>
                <c:pt idx="278">
                  <c:v>33275</c:v>
                </c:pt>
                <c:pt idx="279">
                  <c:v>33276</c:v>
                </c:pt>
                <c:pt idx="280">
                  <c:v>33277</c:v>
                </c:pt>
                <c:pt idx="281">
                  <c:v>33280</c:v>
                </c:pt>
                <c:pt idx="282">
                  <c:v>33281</c:v>
                </c:pt>
                <c:pt idx="283">
                  <c:v>33282</c:v>
                </c:pt>
                <c:pt idx="284">
                  <c:v>33283</c:v>
                </c:pt>
                <c:pt idx="285">
                  <c:v>33284</c:v>
                </c:pt>
                <c:pt idx="286">
                  <c:v>33288</c:v>
                </c:pt>
                <c:pt idx="287">
                  <c:v>33289</c:v>
                </c:pt>
                <c:pt idx="288">
                  <c:v>33290</c:v>
                </c:pt>
                <c:pt idx="289">
                  <c:v>33291</c:v>
                </c:pt>
                <c:pt idx="290">
                  <c:v>33294</c:v>
                </c:pt>
                <c:pt idx="291">
                  <c:v>33295</c:v>
                </c:pt>
                <c:pt idx="292">
                  <c:v>33296</c:v>
                </c:pt>
                <c:pt idx="293">
                  <c:v>33297</c:v>
                </c:pt>
                <c:pt idx="294">
                  <c:v>33301</c:v>
                </c:pt>
                <c:pt idx="295">
                  <c:v>33302</c:v>
                </c:pt>
                <c:pt idx="296">
                  <c:v>33303</c:v>
                </c:pt>
                <c:pt idx="297">
                  <c:v>33304</c:v>
                </c:pt>
                <c:pt idx="298">
                  <c:v>33305</c:v>
                </c:pt>
                <c:pt idx="299">
                  <c:v>33308</c:v>
                </c:pt>
                <c:pt idx="300">
                  <c:v>33309</c:v>
                </c:pt>
                <c:pt idx="301">
                  <c:v>33310</c:v>
                </c:pt>
                <c:pt idx="302">
                  <c:v>33311</c:v>
                </c:pt>
                <c:pt idx="303">
                  <c:v>33312</c:v>
                </c:pt>
                <c:pt idx="304">
                  <c:v>33315</c:v>
                </c:pt>
                <c:pt idx="305">
                  <c:v>33316</c:v>
                </c:pt>
                <c:pt idx="306">
                  <c:v>33317</c:v>
                </c:pt>
                <c:pt idx="307">
                  <c:v>33318</c:v>
                </c:pt>
                <c:pt idx="308">
                  <c:v>33319</c:v>
                </c:pt>
                <c:pt idx="309">
                  <c:v>33322</c:v>
                </c:pt>
                <c:pt idx="310">
                  <c:v>33323</c:v>
                </c:pt>
                <c:pt idx="311">
                  <c:v>33324</c:v>
                </c:pt>
                <c:pt idx="312">
                  <c:v>33325</c:v>
                </c:pt>
                <c:pt idx="313">
                  <c:v>33329</c:v>
                </c:pt>
                <c:pt idx="314">
                  <c:v>33330</c:v>
                </c:pt>
                <c:pt idx="315">
                  <c:v>33331</c:v>
                </c:pt>
                <c:pt idx="316">
                  <c:v>33332</c:v>
                </c:pt>
                <c:pt idx="317">
                  <c:v>33333</c:v>
                </c:pt>
                <c:pt idx="318">
                  <c:v>33336</c:v>
                </c:pt>
                <c:pt idx="319">
                  <c:v>33337</c:v>
                </c:pt>
                <c:pt idx="320">
                  <c:v>33338</c:v>
                </c:pt>
                <c:pt idx="321">
                  <c:v>33339</c:v>
                </c:pt>
                <c:pt idx="322">
                  <c:v>33340</c:v>
                </c:pt>
                <c:pt idx="323">
                  <c:v>33343</c:v>
                </c:pt>
                <c:pt idx="324">
                  <c:v>33344</c:v>
                </c:pt>
                <c:pt idx="325">
                  <c:v>33345</c:v>
                </c:pt>
                <c:pt idx="326">
                  <c:v>33346</c:v>
                </c:pt>
                <c:pt idx="327">
                  <c:v>33347</c:v>
                </c:pt>
                <c:pt idx="328">
                  <c:v>33350</c:v>
                </c:pt>
                <c:pt idx="329">
                  <c:v>33351</c:v>
                </c:pt>
                <c:pt idx="330">
                  <c:v>33352</c:v>
                </c:pt>
                <c:pt idx="331">
                  <c:v>33353</c:v>
                </c:pt>
                <c:pt idx="332">
                  <c:v>33354</c:v>
                </c:pt>
                <c:pt idx="333">
                  <c:v>33357</c:v>
                </c:pt>
                <c:pt idx="334">
                  <c:v>33358</c:v>
                </c:pt>
                <c:pt idx="335">
                  <c:v>33359</c:v>
                </c:pt>
                <c:pt idx="336">
                  <c:v>33360</c:v>
                </c:pt>
                <c:pt idx="337">
                  <c:v>33361</c:v>
                </c:pt>
                <c:pt idx="338">
                  <c:v>33364</c:v>
                </c:pt>
                <c:pt idx="339">
                  <c:v>33365</c:v>
                </c:pt>
                <c:pt idx="340">
                  <c:v>33366</c:v>
                </c:pt>
                <c:pt idx="341">
                  <c:v>33367</c:v>
                </c:pt>
                <c:pt idx="342">
                  <c:v>33368</c:v>
                </c:pt>
                <c:pt idx="343">
                  <c:v>33371</c:v>
                </c:pt>
                <c:pt idx="344">
                  <c:v>33372</c:v>
                </c:pt>
                <c:pt idx="345">
                  <c:v>33373</c:v>
                </c:pt>
                <c:pt idx="346">
                  <c:v>33374</c:v>
                </c:pt>
                <c:pt idx="347">
                  <c:v>33375</c:v>
                </c:pt>
                <c:pt idx="348">
                  <c:v>33378</c:v>
                </c:pt>
                <c:pt idx="349">
                  <c:v>33379</c:v>
                </c:pt>
                <c:pt idx="350">
                  <c:v>33380</c:v>
                </c:pt>
                <c:pt idx="351">
                  <c:v>33381</c:v>
                </c:pt>
                <c:pt idx="352">
                  <c:v>33382</c:v>
                </c:pt>
                <c:pt idx="353">
                  <c:v>33386</c:v>
                </c:pt>
                <c:pt idx="354">
                  <c:v>33387</c:v>
                </c:pt>
                <c:pt idx="355">
                  <c:v>33388</c:v>
                </c:pt>
                <c:pt idx="356">
                  <c:v>33389</c:v>
                </c:pt>
                <c:pt idx="357">
                  <c:v>33392</c:v>
                </c:pt>
                <c:pt idx="358">
                  <c:v>33393</c:v>
                </c:pt>
                <c:pt idx="359">
                  <c:v>33394</c:v>
                </c:pt>
                <c:pt idx="360">
                  <c:v>33395</c:v>
                </c:pt>
                <c:pt idx="361">
                  <c:v>33396</c:v>
                </c:pt>
                <c:pt idx="362">
                  <c:v>33399</c:v>
                </c:pt>
                <c:pt idx="363">
                  <c:v>33400</c:v>
                </c:pt>
                <c:pt idx="364">
                  <c:v>33401</c:v>
                </c:pt>
                <c:pt idx="365">
                  <c:v>33402</c:v>
                </c:pt>
                <c:pt idx="366">
                  <c:v>33403</c:v>
                </c:pt>
                <c:pt idx="367">
                  <c:v>33406</c:v>
                </c:pt>
                <c:pt idx="368">
                  <c:v>33407</c:v>
                </c:pt>
                <c:pt idx="369">
                  <c:v>33408</c:v>
                </c:pt>
                <c:pt idx="370">
                  <c:v>33409</c:v>
                </c:pt>
                <c:pt idx="371">
                  <c:v>33410</c:v>
                </c:pt>
                <c:pt idx="372">
                  <c:v>33413</c:v>
                </c:pt>
                <c:pt idx="373">
                  <c:v>33414</c:v>
                </c:pt>
                <c:pt idx="374">
                  <c:v>33415</c:v>
                </c:pt>
                <c:pt idx="375">
                  <c:v>33416</c:v>
                </c:pt>
                <c:pt idx="376">
                  <c:v>33417</c:v>
                </c:pt>
                <c:pt idx="377">
                  <c:v>33420</c:v>
                </c:pt>
                <c:pt idx="378">
                  <c:v>33421</c:v>
                </c:pt>
                <c:pt idx="379">
                  <c:v>33422</c:v>
                </c:pt>
                <c:pt idx="380">
                  <c:v>33424</c:v>
                </c:pt>
                <c:pt idx="381">
                  <c:v>33427</c:v>
                </c:pt>
                <c:pt idx="382">
                  <c:v>33428</c:v>
                </c:pt>
                <c:pt idx="383">
                  <c:v>33429</c:v>
                </c:pt>
                <c:pt idx="384">
                  <c:v>33430</c:v>
                </c:pt>
                <c:pt idx="385">
                  <c:v>33431</c:v>
                </c:pt>
                <c:pt idx="386">
                  <c:v>33434</c:v>
                </c:pt>
                <c:pt idx="387">
                  <c:v>33435</c:v>
                </c:pt>
                <c:pt idx="388">
                  <c:v>33436</c:v>
                </c:pt>
                <c:pt idx="389">
                  <c:v>33437</c:v>
                </c:pt>
                <c:pt idx="390">
                  <c:v>33438</c:v>
                </c:pt>
                <c:pt idx="391">
                  <c:v>33441</c:v>
                </c:pt>
                <c:pt idx="392">
                  <c:v>33442</c:v>
                </c:pt>
                <c:pt idx="393">
                  <c:v>33443</c:v>
                </c:pt>
                <c:pt idx="394">
                  <c:v>33444</c:v>
                </c:pt>
                <c:pt idx="395">
                  <c:v>33445</c:v>
                </c:pt>
                <c:pt idx="396">
                  <c:v>33448</c:v>
                </c:pt>
                <c:pt idx="397">
                  <c:v>33449</c:v>
                </c:pt>
                <c:pt idx="398">
                  <c:v>33450</c:v>
                </c:pt>
                <c:pt idx="399">
                  <c:v>33451</c:v>
                </c:pt>
                <c:pt idx="400">
                  <c:v>33452</c:v>
                </c:pt>
                <c:pt idx="401">
                  <c:v>33455</c:v>
                </c:pt>
                <c:pt idx="402">
                  <c:v>33456</c:v>
                </c:pt>
                <c:pt idx="403">
                  <c:v>33457</c:v>
                </c:pt>
                <c:pt idx="404">
                  <c:v>33458</c:v>
                </c:pt>
                <c:pt idx="405">
                  <c:v>33459</c:v>
                </c:pt>
                <c:pt idx="406">
                  <c:v>33462</c:v>
                </c:pt>
                <c:pt idx="407">
                  <c:v>33463</c:v>
                </c:pt>
                <c:pt idx="408">
                  <c:v>33464</c:v>
                </c:pt>
                <c:pt idx="409">
                  <c:v>33465</c:v>
                </c:pt>
                <c:pt idx="410">
                  <c:v>33466</c:v>
                </c:pt>
                <c:pt idx="411">
                  <c:v>33469</c:v>
                </c:pt>
                <c:pt idx="412">
                  <c:v>33470</c:v>
                </c:pt>
                <c:pt idx="413">
                  <c:v>33471</c:v>
                </c:pt>
                <c:pt idx="414">
                  <c:v>33472</c:v>
                </c:pt>
                <c:pt idx="415">
                  <c:v>33473</c:v>
                </c:pt>
                <c:pt idx="416">
                  <c:v>33476</c:v>
                </c:pt>
                <c:pt idx="417">
                  <c:v>33477</c:v>
                </c:pt>
                <c:pt idx="418">
                  <c:v>33478</c:v>
                </c:pt>
                <c:pt idx="419">
                  <c:v>33479</c:v>
                </c:pt>
                <c:pt idx="420">
                  <c:v>33480</c:v>
                </c:pt>
                <c:pt idx="421">
                  <c:v>33484</c:v>
                </c:pt>
                <c:pt idx="422">
                  <c:v>33485</c:v>
                </c:pt>
                <c:pt idx="423">
                  <c:v>33486</c:v>
                </c:pt>
                <c:pt idx="424">
                  <c:v>33487</c:v>
                </c:pt>
                <c:pt idx="425">
                  <c:v>33490</c:v>
                </c:pt>
                <c:pt idx="426">
                  <c:v>33491</c:v>
                </c:pt>
                <c:pt idx="427">
                  <c:v>33492</c:v>
                </c:pt>
                <c:pt idx="428">
                  <c:v>33493</c:v>
                </c:pt>
                <c:pt idx="429">
                  <c:v>33494</c:v>
                </c:pt>
                <c:pt idx="430">
                  <c:v>33497</c:v>
                </c:pt>
                <c:pt idx="431">
                  <c:v>33498</c:v>
                </c:pt>
                <c:pt idx="432">
                  <c:v>33499</c:v>
                </c:pt>
                <c:pt idx="433">
                  <c:v>33500</c:v>
                </c:pt>
                <c:pt idx="434">
                  <c:v>33501</c:v>
                </c:pt>
                <c:pt idx="435">
                  <c:v>33504</c:v>
                </c:pt>
                <c:pt idx="436">
                  <c:v>33505</c:v>
                </c:pt>
                <c:pt idx="437">
                  <c:v>33506</c:v>
                </c:pt>
                <c:pt idx="438">
                  <c:v>33507</c:v>
                </c:pt>
                <c:pt idx="439">
                  <c:v>33508</c:v>
                </c:pt>
                <c:pt idx="440">
                  <c:v>33511</c:v>
                </c:pt>
                <c:pt idx="441">
                  <c:v>33512</c:v>
                </c:pt>
                <c:pt idx="442">
                  <c:v>33513</c:v>
                </c:pt>
                <c:pt idx="443">
                  <c:v>33514</c:v>
                </c:pt>
                <c:pt idx="444">
                  <c:v>33515</c:v>
                </c:pt>
                <c:pt idx="445">
                  <c:v>33518</c:v>
                </c:pt>
                <c:pt idx="446">
                  <c:v>33519</c:v>
                </c:pt>
                <c:pt idx="447">
                  <c:v>33520</c:v>
                </c:pt>
                <c:pt idx="448">
                  <c:v>33521</c:v>
                </c:pt>
                <c:pt idx="449">
                  <c:v>33522</c:v>
                </c:pt>
                <c:pt idx="450">
                  <c:v>33525</c:v>
                </c:pt>
                <c:pt idx="451">
                  <c:v>33526</c:v>
                </c:pt>
                <c:pt idx="452">
                  <c:v>33527</c:v>
                </c:pt>
                <c:pt idx="453">
                  <c:v>33528</c:v>
                </c:pt>
                <c:pt idx="454">
                  <c:v>33529</c:v>
                </c:pt>
                <c:pt idx="455">
                  <c:v>33532</c:v>
                </c:pt>
                <c:pt idx="456">
                  <c:v>33533</c:v>
                </c:pt>
                <c:pt idx="457">
                  <c:v>33534</c:v>
                </c:pt>
                <c:pt idx="458">
                  <c:v>33535</c:v>
                </c:pt>
                <c:pt idx="459">
                  <c:v>33536</c:v>
                </c:pt>
                <c:pt idx="460">
                  <c:v>33539</c:v>
                </c:pt>
                <c:pt idx="461">
                  <c:v>33540</c:v>
                </c:pt>
                <c:pt idx="462">
                  <c:v>33541</c:v>
                </c:pt>
                <c:pt idx="463">
                  <c:v>33542</c:v>
                </c:pt>
                <c:pt idx="464">
                  <c:v>33543</c:v>
                </c:pt>
                <c:pt idx="465">
                  <c:v>33546</c:v>
                </c:pt>
                <c:pt idx="466">
                  <c:v>33547</c:v>
                </c:pt>
                <c:pt idx="467">
                  <c:v>33548</c:v>
                </c:pt>
                <c:pt idx="468">
                  <c:v>33549</c:v>
                </c:pt>
                <c:pt idx="469">
                  <c:v>33550</c:v>
                </c:pt>
                <c:pt idx="470">
                  <c:v>33553</c:v>
                </c:pt>
                <c:pt idx="471">
                  <c:v>33554</c:v>
                </c:pt>
                <c:pt idx="472">
                  <c:v>33555</c:v>
                </c:pt>
                <c:pt idx="473">
                  <c:v>33556</c:v>
                </c:pt>
                <c:pt idx="474">
                  <c:v>33557</c:v>
                </c:pt>
                <c:pt idx="475">
                  <c:v>33560</c:v>
                </c:pt>
                <c:pt idx="476">
                  <c:v>33561</c:v>
                </c:pt>
                <c:pt idx="477">
                  <c:v>33562</c:v>
                </c:pt>
                <c:pt idx="478">
                  <c:v>33563</c:v>
                </c:pt>
                <c:pt idx="479">
                  <c:v>33564</c:v>
                </c:pt>
                <c:pt idx="480">
                  <c:v>33567</c:v>
                </c:pt>
                <c:pt idx="481">
                  <c:v>33568</c:v>
                </c:pt>
                <c:pt idx="482">
                  <c:v>33569</c:v>
                </c:pt>
                <c:pt idx="483">
                  <c:v>33571</c:v>
                </c:pt>
                <c:pt idx="484">
                  <c:v>33574</c:v>
                </c:pt>
                <c:pt idx="485">
                  <c:v>33575</c:v>
                </c:pt>
                <c:pt idx="486">
                  <c:v>33576</c:v>
                </c:pt>
                <c:pt idx="487">
                  <c:v>33577</c:v>
                </c:pt>
                <c:pt idx="488">
                  <c:v>33578</c:v>
                </c:pt>
                <c:pt idx="489">
                  <c:v>33581</c:v>
                </c:pt>
                <c:pt idx="490">
                  <c:v>33582</c:v>
                </c:pt>
                <c:pt idx="491">
                  <c:v>33583</c:v>
                </c:pt>
                <c:pt idx="492">
                  <c:v>33584</c:v>
                </c:pt>
                <c:pt idx="493">
                  <c:v>33585</c:v>
                </c:pt>
                <c:pt idx="494">
                  <c:v>33588</c:v>
                </c:pt>
                <c:pt idx="495">
                  <c:v>33589</c:v>
                </c:pt>
                <c:pt idx="496">
                  <c:v>33590</c:v>
                </c:pt>
                <c:pt idx="497">
                  <c:v>33591</c:v>
                </c:pt>
                <c:pt idx="498">
                  <c:v>33592</c:v>
                </c:pt>
                <c:pt idx="499">
                  <c:v>33595</c:v>
                </c:pt>
                <c:pt idx="500">
                  <c:v>33596</c:v>
                </c:pt>
                <c:pt idx="501">
                  <c:v>33598</c:v>
                </c:pt>
                <c:pt idx="502">
                  <c:v>33599</c:v>
                </c:pt>
                <c:pt idx="503">
                  <c:v>33602</c:v>
                </c:pt>
                <c:pt idx="504">
                  <c:v>33603</c:v>
                </c:pt>
                <c:pt idx="505">
                  <c:v>33605</c:v>
                </c:pt>
                <c:pt idx="506">
                  <c:v>33606</c:v>
                </c:pt>
                <c:pt idx="507">
                  <c:v>33609</c:v>
                </c:pt>
                <c:pt idx="508">
                  <c:v>33610</c:v>
                </c:pt>
                <c:pt idx="509">
                  <c:v>33611</c:v>
                </c:pt>
                <c:pt idx="510">
                  <c:v>33612</c:v>
                </c:pt>
                <c:pt idx="511">
                  <c:v>33613</c:v>
                </c:pt>
                <c:pt idx="512">
                  <c:v>33616</c:v>
                </c:pt>
                <c:pt idx="513">
                  <c:v>33617</c:v>
                </c:pt>
                <c:pt idx="514">
                  <c:v>33618</c:v>
                </c:pt>
                <c:pt idx="515">
                  <c:v>33619</c:v>
                </c:pt>
                <c:pt idx="516">
                  <c:v>33620</c:v>
                </c:pt>
                <c:pt idx="517">
                  <c:v>33623</c:v>
                </c:pt>
                <c:pt idx="518">
                  <c:v>33624</c:v>
                </c:pt>
                <c:pt idx="519">
                  <c:v>33625</c:v>
                </c:pt>
                <c:pt idx="520">
                  <c:v>33626</c:v>
                </c:pt>
                <c:pt idx="521">
                  <c:v>33627</c:v>
                </c:pt>
                <c:pt idx="522">
                  <c:v>33630</c:v>
                </c:pt>
                <c:pt idx="523">
                  <c:v>33631</c:v>
                </c:pt>
                <c:pt idx="524">
                  <c:v>33632</c:v>
                </c:pt>
                <c:pt idx="525">
                  <c:v>33633</c:v>
                </c:pt>
                <c:pt idx="526">
                  <c:v>33634</c:v>
                </c:pt>
                <c:pt idx="527">
                  <c:v>33637</c:v>
                </c:pt>
                <c:pt idx="528">
                  <c:v>33638</c:v>
                </c:pt>
                <c:pt idx="529">
                  <c:v>33639</c:v>
                </c:pt>
                <c:pt idx="530">
                  <c:v>33640</c:v>
                </c:pt>
                <c:pt idx="531">
                  <c:v>33641</c:v>
                </c:pt>
                <c:pt idx="532">
                  <c:v>33644</c:v>
                </c:pt>
                <c:pt idx="533">
                  <c:v>33645</c:v>
                </c:pt>
                <c:pt idx="534">
                  <c:v>33646</c:v>
                </c:pt>
                <c:pt idx="535">
                  <c:v>33647</c:v>
                </c:pt>
                <c:pt idx="536">
                  <c:v>33648</c:v>
                </c:pt>
                <c:pt idx="537">
                  <c:v>33652</c:v>
                </c:pt>
                <c:pt idx="538">
                  <c:v>33653</c:v>
                </c:pt>
                <c:pt idx="539">
                  <c:v>33654</c:v>
                </c:pt>
                <c:pt idx="540">
                  <c:v>33655</c:v>
                </c:pt>
                <c:pt idx="541">
                  <c:v>33658</c:v>
                </c:pt>
                <c:pt idx="542">
                  <c:v>33659</c:v>
                </c:pt>
                <c:pt idx="543">
                  <c:v>33660</c:v>
                </c:pt>
                <c:pt idx="544">
                  <c:v>33661</c:v>
                </c:pt>
                <c:pt idx="545">
                  <c:v>33662</c:v>
                </c:pt>
                <c:pt idx="546">
                  <c:v>33665</c:v>
                </c:pt>
                <c:pt idx="547">
                  <c:v>33666</c:v>
                </c:pt>
                <c:pt idx="548">
                  <c:v>33667</c:v>
                </c:pt>
                <c:pt idx="549">
                  <c:v>33668</c:v>
                </c:pt>
                <c:pt idx="550">
                  <c:v>33669</c:v>
                </c:pt>
                <c:pt idx="551">
                  <c:v>33672</c:v>
                </c:pt>
                <c:pt idx="552">
                  <c:v>33673</c:v>
                </c:pt>
                <c:pt idx="553">
                  <c:v>33674</c:v>
                </c:pt>
                <c:pt idx="554">
                  <c:v>33675</c:v>
                </c:pt>
                <c:pt idx="555">
                  <c:v>33676</c:v>
                </c:pt>
                <c:pt idx="556">
                  <c:v>33679</c:v>
                </c:pt>
                <c:pt idx="557">
                  <c:v>33680</c:v>
                </c:pt>
                <c:pt idx="558">
                  <c:v>33681</c:v>
                </c:pt>
                <c:pt idx="559">
                  <c:v>33682</c:v>
                </c:pt>
                <c:pt idx="560">
                  <c:v>33683</c:v>
                </c:pt>
                <c:pt idx="561">
                  <c:v>33686</c:v>
                </c:pt>
                <c:pt idx="562">
                  <c:v>33687</c:v>
                </c:pt>
                <c:pt idx="563">
                  <c:v>33688</c:v>
                </c:pt>
                <c:pt idx="564">
                  <c:v>33689</c:v>
                </c:pt>
                <c:pt idx="565">
                  <c:v>33690</c:v>
                </c:pt>
                <c:pt idx="566">
                  <c:v>33693</c:v>
                </c:pt>
                <c:pt idx="567">
                  <c:v>33694</c:v>
                </c:pt>
                <c:pt idx="568">
                  <c:v>33695</c:v>
                </c:pt>
                <c:pt idx="569">
                  <c:v>33696</c:v>
                </c:pt>
                <c:pt idx="570">
                  <c:v>33697</c:v>
                </c:pt>
                <c:pt idx="571">
                  <c:v>33700</c:v>
                </c:pt>
                <c:pt idx="572">
                  <c:v>33701</c:v>
                </c:pt>
                <c:pt idx="573">
                  <c:v>33702</c:v>
                </c:pt>
                <c:pt idx="574">
                  <c:v>33703</c:v>
                </c:pt>
                <c:pt idx="575">
                  <c:v>33704</c:v>
                </c:pt>
                <c:pt idx="576">
                  <c:v>33707</c:v>
                </c:pt>
                <c:pt idx="577">
                  <c:v>33708</c:v>
                </c:pt>
                <c:pt idx="578">
                  <c:v>33709</c:v>
                </c:pt>
                <c:pt idx="579">
                  <c:v>33710</c:v>
                </c:pt>
                <c:pt idx="580">
                  <c:v>33714</c:v>
                </c:pt>
                <c:pt idx="581">
                  <c:v>33715</c:v>
                </c:pt>
                <c:pt idx="582">
                  <c:v>33716</c:v>
                </c:pt>
                <c:pt idx="583">
                  <c:v>33717</c:v>
                </c:pt>
                <c:pt idx="584">
                  <c:v>33718</c:v>
                </c:pt>
                <c:pt idx="585">
                  <c:v>33721</c:v>
                </c:pt>
                <c:pt idx="586">
                  <c:v>33722</c:v>
                </c:pt>
                <c:pt idx="587">
                  <c:v>33723</c:v>
                </c:pt>
                <c:pt idx="588">
                  <c:v>33724</c:v>
                </c:pt>
                <c:pt idx="589">
                  <c:v>33725</c:v>
                </c:pt>
                <c:pt idx="590">
                  <c:v>33728</c:v>
                </c:pt>
                <c:pt idx="591">
                  <c:v>33729</c:v>
                </c:pt>
                <c:pt idx="592">
                  <c:v>33730</c:v>
                </c:pt>
                <c:pt idx="593">
                  <c:v>33731</c:v>
                </c:pt>
                <c:pt idx="594">
                  <c:v>33732</c:v>
                </c:pt>
                <c:pt idx="595">
                  <c:v>33735</c:v>
                </c:pt>
                <c:pt idx="596">
                  <c:v>33736</c:v>
                </c:pt>
                <c:pt idx="597">
                  <c:v>33737</c:v>
                </c:pt>
                <c:pt idx="598">
                  <c:v>33738</c:v>
                </c:pt>
                <c:pt idx="599">
                  <c:v>33739</c:v>
                </c:pt>
                <c:pt idx="600">
                  <c:v>33742</c:v>
                </c:pt>
                <c:pt idx="601">
                  <c:v>33743</c:v>
                </c:pt>
                <c:pt idx="602">
                  <c:v>33744</c:v>
                </c:pt>
                <c:pt idx="603">
                  <c:v>33745</c:v>
                </c:pt>
                <c:pt idx="604">
                  <c:v>33746</c:v>
                </c:pt>
                <c:pt idx="605">
                  <c:v>33750</c:v>
                </c:pt>
                <c:pt idx="606">
                  <c:v>33751</c:v>
                </c:pt>
                <c:pt idx="607">
                  <c:v>33752</c:v>
                </c:pt>
                <c:pt idx="608">
                  <c:v>33753</c:v>
                </c:pt>
                <c:pt idx="609">
                  <c:v>33756</c:v>
                </c:pt>
                <c:pt idx="610">
                  <c:v>33757</c:v>
                </c:pt>
                <c:pt idx="611">
                  <c:v>33758</c:v>
                </c:pt>
                <c:pt idx="612">
                  <c:v>33759</c:v>
                </c:pt>
                <c:pt idx="613">
                  <c:v>33760</c:v>
                </c:pt>
                <c:pt idx="614">
                  <c:v>33763</c:v>
                </c:pt>
                <c:pt idx="615">
                  <c:v>33764</c:v>
                </c:pt>
                <c:pt idx="616">
                  <c:v>33765</c:v>
                </c:pt>
                <c:pt idx="617">
                  <c:v>33766</c:v>
                </c:pt>
                <c:pt idx="618">
                  <c:v>33767</c:v>
                </c:pt>
                <c:pt idx="619">
                  <c:v>33770</c:v>
                </c:pt>
                <c:pt idx="620">
                  <c:v>33771</c:v>
                </c:pt>
                <c:pt idx="621">
                  <c:v>33772</c:v>
                </c:pt>
                <c:pt idx="622">
                  <c:v>33773</c:v>
                </c:pt>
                <c:pt idx="623">
                  <c:v>33774</c:v>
                </c:pt>
                <c:pt idx="624">
                  <c:v>33777</c:v>
                </c:pt>
                <c:pt idx="625">
                  <c:v>33778</c:v>
                </c:pt>
                <c:pt idx="626">
                  <c:v>33779</c:v>
                </c:pt>
                <c:pt idx="627">
                  <c:v>33780</c:v>
                </c:pt>
                <c:pt idx="628">
                  <c:v>33781</c:v>
                </c:pt>
                <c:pt idx="629">
                  <c:v>33784</c:v>
                </c:pt>
                <c:pt idx="630">
                  <c:v>33785</c:v>
                </c:pt>
                <c:pt idx="631">
                  <c:v>33786</c:v>
                </c:pt>
                <c:pt idx="632">
                  <c:v>33787</c:v>
                </c:pt>
                <c:pt idx="633">
                  <c:v>33791</c:v>
                </c:pt>
                <c:pt idx="634">
                  <c:v>33792</c:v>
                </c:pt>
                <c:pt idx="635">
                  <c:v>33793</c:v>
                </c:pt>
                <c:pt idx="636">
                  <c:v>33794</c:v>
                </c:pt>
                <c:pt idx="637">
                  <c:v>33795</c:v>
                </c:pt>
                <c:pt idx="638">
                  <c:v>33798</c:v>
                </c:pt>
                <c:pt idx="639">
                  <c:v>33799</c:v>
                </c:pt>
                <c:pt idx="640">
                  <c:v>33800</c:v>
                </c:pt>
                <c:pt idx="641">
                  <c:v>33801</c:v>
                </c:pt>
                <c:pt idx="642">
                  <c:v>33802</c:v>
                </c:pt>
                <c:pt idx="643">
                  <c:v>33805</c:v>
                </c:pt>
                <c:pt idx="644">
                  <c:v>33806</c:v>
                </c:pt>
                <c:pt idx="645">
                  <c:v>33807</c:v>
                </c:pt>
                <c:pt idx="646">
                  <c:v>33808</c:v>
                </c:pt>
                <c:pt idx="647">
                  <c:v>33809</c:v>
                </c:pt>
                <c:pt idx="648">
                  <c:v>33812</c:v>
                </c:pt>
                <c:pt idx="649">
                  <c:v>33813</c:v>
                </c:pt>
                <c:pt idx="650">
                  <c:v>33814</c:v>
                </c:pt>
                <c:pt idx="651">
                  <c:v>33815</c:v>
                </c:pt>
                <c:pt idx="652">
                  <c:v>33816</c:v>
                </c:pt>
                <c:pt idx="653">
                  <c:v>33819</c:v>
                </c:pt>
                <c:pt idx="654">
                  <c:v>33820</c:v>
                </c:pt>
                <c:pt idx="655">
                  <c:v>33821</c:v>
                </c:pt>
                <c:pt idx="656">
                  <c:v>33822</c:v>
                </c:pt>
                <c:pt idx="657">
                  <c:v>33823</c:v>
                </c:pt>
                <c:pt idx="658">
                  <c:v>33826</c:v>
                </c:pt>
                <c:pt idx="659">
                  <c:v>33827</c:v>
                </c:pt>
                <c:pt idx="660">
                  <c:v>33828</c:v>
                </c:pt>
                <c:pt idx="661">
                  <c:v>33829</c:v>
                </c:pt>
                <c:pt idx="662">
                  <c:v>33830</c:v>
                </c:pt>
                <c:pt idx="663">
                  <c:v>33833</c:v>
                </c:pt>
                <c:pt idx="664">
                  <c:v>33834</c:v>
                </c:pt>
                <c:pt idx="665">
                  <c:v>33835</c:v>
                </c:pt>
                <c:pt idx="666">
                  <c:v>33836</c:v>
                </c:pt>
                <c:pt idx="667">
                  <c:v>33837</c:v>
                </c:pt>
                <c:pt idx="668">
                  <c:v>33840</c:v>
                </c:pt>
                <c:pt idx="669">
                  <c:v>33841</c:v>
                </c:pt>
                <c:pt idx="670">
                  <c:v>33842</c:v>
                </c:pt>
                <c:pt idx="671">
                  <c:v>33843</c:v>
                </c:pt>
                <c:pt idx="672">
                  <c:v>33844</c:v>
                </c:pt>
                <c:pt idx="673">
                  <c:v>33847</c:v>
                </c:pt>
                <c:pt idx="674">
                  <c:v>33848</c:v>
                </c:pt>
                <c:pt idx="675">
                  <c:v>33849</c:v>
                </c:pt>
                <c:pt idx="676">
                  <c:v>33850</c:v>
                </c:pt>
                <c:pt idx="677">
                  <c:v>33851</c:v>
                </c:pt>
                <c:pt idx="678">
                  <c:v>33855</c:v>
                </c:pt>
                <c:pt idx="679">
                  <c:v>33856</c:v>
                </c:pt>
                <c:pt idx="680">
                  <c:v>33857</c:v>
                </c:pt>
                <c:pt idx="681">
                  <c:v>33858</c:v>
                </c:pt>
                <c:pt idx="682">
                  <c:v>33861</c:v>
                </c:pt>
                <c:pt idx="683">
                  <c:v>33862</c:v>
                </c:pt>
                <c:pt idx="684">
                  <c:v>33863</c:v>
                </c:pt>
                <c:pt idx="685">
                  <c:v>33864</c:v>
                </c:pt>
                <c:pt idx="686">
                  <c:v>33865</c:v>
                </c:pt>
                <c:pt idx="687">
                  <c:v>33868</c:v>
                </c:pt>
                <c:pt idx="688">
                  <c:v>33869</c:v>
                </c:pt>
                <c:pt idx="689">
                  <c:v>33870</c:v>
                </c:pt>
                <c:pt idx="690">
                  <c:v>33871</c:v>
                </c:pt>
                <c:pt idx="691">
                  <c:v>33872</c:v>
                </c:pt>
                <c:pt idx="692">
                  <c:v>33875</c:v>
                </c:pt>
                <c:pt idx="693">
                  <c:v>33876</c:v>
                </c:pt>
                <c:pt idx="694">
                  <c:v>33877</c:v>
                </c:pt>
                <c:pt idx="695">
                  <c:v>33878</c:v>
                </c:pt>
                <c:pt idx="696">
                  <c:v>33879</c:v>
                </c:pt>
                <c:pt idx="697">
                  <c:v>33882</c:v>
                </c:pt>
                <c:pt idx="698">
                  <c:v>33883</c:v>
                </c:pt>
                <c:pt idx="699">
                  <c:v>33884</c:v>
                </c:pt>
                <c:pt idx="700">
                  <c:v>33885</c:v>
                </c:pt>
                <c:pt idx="701">
                  <c:v>33886</c:v>
                </c:pt>
                <c:pt idx="702">
                  <c:v>33889</c:v>
                </c:pt>
                <c:pt idx="703">
                  <c:v>33890</c:v>
                </c:pt>
                <c:pt idx="704">
                  <c:v>33891</c:v>
                </c:pt>
                <c:pt idx="705">
                  <c:v>33892</c:v>
                </c:pt>
                <c:pt idx="706">
                  <c:v>33893</c:v>
                </c:pt>
                <c:pt idx="707">
                  <c:v>33896</c:v>
                </c:pt>
                <c:pt idx="708">
                  <c:v>33897</c:v>
                </c:pt>
                <c:pt idx="709">
                  <c:v>33898</c:v>
                </c:pt>
                <c:pt idx="710">
                  <c:v>33899</c:v>
                </c:pt>
                <c:pt idx="711">
                  <c:v>33900</c:v>
                </c:pt>
                <c:pt idx="712">
                  <c:v>33903</c:v>
                </c:pt>
                <c:pt idx="713">
                  <c:v>33904</c:v>
                </c:pt>
                <c:pt idx="714">
                  <c:v>33905</c:v>
                </c:pt>
                <c:pt idx="715">
                  <c:v>33906</c:v>
                </c:pt>
                <c:pt idx="716">
                  <c:v>33907</c:v>
                </c:pt>
                <c:pt idx="717">
                  <c:v>33910</c:v>
                </c:pt>
                <c:pt idx="718">
                  <c:v>33911</c:v>
                </c:pt>
                <c:pt idx="719">
                  <c:v>33912</c:v>
                </c:pt>
                <c:pt idx="720">
                  <c:v>33913</c:v>
                </c:pt>
                <c:pt idx="721">
                  <c:v>33914</c:v>
                </c:pt>
                <c:pt idx="722">
                  <c:v>33917</c:v>
                </c:pt>
                <c:pt idx="723">
                  <c:v>33918</c:v>
                </c:pt>
                <c:pt idx="724">
                  <c:v>33919</c:v>
                </c:pt>
                <c:pt idx="725">
                  <c:v>33920</c:v>
                </c:pt>
                <c:pt idx="726">
                  <c:v>33921</c:v>
                </c:pt>
                <c:pt idx="727">
                  <c:v>33924</c:v>
                </c:pt>
                <c:pt idx="728">
                  <c:v>33925</c:v>
                </c:pt>
                <c:pt idx="729">
                  <c:v>33926</c:v>
                </c:pt>
                <c:pt idx="730">
                  <c:v>33927</c:v>
                </c:pt>
                <c:pt idx="731">
                  <c:v>33928</c:v>
                </c:pt>
                <c:pt idx="732">
                  <c:v>33931</c:v>
                </c:pt>
                <c:pt idx="733">
                  <c:v>33932</c:v>
                </c:pt>
                <c:pt idx="734">
                  <c:v>33933</c:v>
                </c:pt>
                <c:pt idx="735">
                  <c:v>33935</c:v>
                </c:pt>
                <c:pt idx="736">
                  <c:v>33938</c:v>
                </c:pt>
                <c:pt idx="737">
                  <c:v>33939</c:v>
                </c:pt>
                <c:pt idx="738">
                  <c:v>33940</c:v>
                </c:pt>
                <c:pt idx="739">
                  <c:v>33941</c:v>
                </c:pt>
                <c:pt idx="740">
                  <c:v>33942</c:v>
                </c:pt>
                <c:pt idx="741">
                  <c:v>33945</c:v>
                </c:pt>
                <c:pt idx="742">
                  <c:v>33946</c:v>
                </c:pt>
                <c:pt idx="743">
                  <c:v>33947</c:v>
                </c:pt>
                <c:pt idx="744">
                  <c:v>33948</c:v>
                </c:pt>
                <c:pt idx="745">
                  <c:v>33949</c:v>
                </c:pt>
                <c:pt idx="746">
                  <c:v>33952</c:v>
                </c:pt>
                <c:pt idx="747">
                  <c:v>33953</c:v>
                </c:pt>
                <c:pt idx="748">
                  <c:v>33954</c:v>
                </c:pt>
                <c:pt idx="749">
                  <c:v>33955</c:v>
                </c:pt>
                <c:pt idx="750">
                  <c:v>33956</c:v>
                </c:pt>
                <c:pt idx="751">
                  <c:v>33959</c:v>
                </c:pt>
                <c:pt idx="752">
                  <c:v>33960</c:v>
                </c:pt>
                <c:pt idx="753">
                  <c:v>33961</c:v>
                </c:pt>
                <c:pt idx="754">
                  <c:v>33962</c:v>
                </c:pt>
                <c:pt idx="755">
                  <c:v>33966</c:v>
                </c:pt>
                <c:pt idx="756">
                  <c:v>33967</c:v>
                </c:pt>
                <c:pt idx="757">
                  <c:v>33968</c:v>
                </c:pt>
                <c:pt idx="758">
                  <c:v>33969</c:v>
                </c:pt>
                <c:pt idx="759">
                  <c:v>33973</c:v>
                </c:pt>
                <c:pt idx="760">
                  <c:v>33974</c:v>
                </c:pt>
                <c:pt idx="761">
                  <c:v>33975</c:v>
                </c:pt>
                <c:pt idx="762">
                  <c:v>33976</c:v>
                </c:pt>
                <c:pt idx="763">
                  <c:v>33977</c:v>
                </c:pt>
                <c:pt idx="764">
                  <c:v>33980</c:v>
                </c:pt>
                <c:pt idx="765">
                  <c:v>33981</c:v>
                </c:pt>
                <c:pt idx="766">
                  <c:v>33982</c:v>
                </c:pt>
                <c:pt idx="767">
                  <c:v>33983</c:v>
                </c:pt>
                <c:pt idx="768">
                  <c:v>33984</c:v>
                </c:pt>
                <c:pt idx="769">
                  <c:v>33987</c:v>
                </c:pt>
                <c:pt idx="770">
                  <c:v>33988</c:v>
                </c:pt>
                <c:pt idx="771">
                  <c:v>33989</c:v>
                </c:pt>
                <c:pt idx="772">
                  <c:v>33990</c:v>
                </c:pt>
                <c:pt idx="773">
                  <c:v>33991</c:v>
                </c:pt>
                <c:pt idx="774">
                  <c:v>33994</c:v>
                </c:pt>
                <c:pt idx="775">
                  <c:v>33995</c:v>
                </c:pt>
                <c:pt idx="776">
                  <c:v>33996</c:v>
                </c:pt>
                <c:pt idx="777">
                  <c:v>33997</c:v>
                </c:pt>
                <c:pt idx="778">
                  <c:v>33998</c:v>
                </c:pt>
                <c:pt idx="779">
                  <c:v>34001</c:v>
                </c:pt>
                <c:pt idx="780">
                  <c:v>34002</c:v>
                </c:pt>
                <c:pt idx="781">
                  <c:v>34003</c:v>
                </c:pt>
                <c:pt idx="782">
                  <c:v>34004</c:v>
                </c:pt>
                <c:pt idx="783">
                  <c:v>34005</c:v>
                </c:pt>
                <c:pt idx="784">
                  <c:v>34008</c:v>
                </c:pt>
                <c:pt idx="785">
                  <c:v>34009</c:v>
                </c:pt>
                <c:pt idx="786">
                  <c:v>34010</c:v>
                </c:pt>
                <c:pt idx="787">
                  <c:v>34011</c:v>
                </c:pt>
                <c:pt idx="788">
                  <c:v>34012</c:v>
                </c:pt>
                <c:pt idx="789">
                  <c:v>34016</c:v>
                </c:pt>
                <c:pt idx="790">
                  <c:v>34017</c:v>
                </c:pt>
                <c:pt idx="791">
                  <c:v>34018</c:v>
                </c:pt>
                <c:pt idx="792">
                  <c:v>34019</c:v>
                </c:pt>
                <c:pt idx="793">
                  <c:v>34022</c:v>
                </c:pt>
                <c:pt idx="794">
                  <c:v>34023</c:v>
                </c:pt>
                <c:pt idx="795">
                  <c:v>34024</c:v>
                </c:pt>
                <c:pt idx="796">
                  <c:v>34025</c:v>
                </c:pt>
                <c:pt idx="797">
                  <c:v>34026</c:v>
                </c:pt>
                <c:pt idx="798">
                  <c:v>34029</c:v>
                </c:pt>
                <c:pt idx="799">
                  <c:v>34030</c:v>
                </c:pt>
                <c:pt idx="800">
                  <c:v>34031</c:v>
                </c:pt>
                <c:pt idx="801">
                  <c:v>34032</c:v>
                </c:pt>
                <c:pt idx="802">
                  <c:v>34033</c:v>
                </c:pt>
                <c:pt idx="803">
                  <c:v>34036</c:v>
                </c:pt>
                <c:pt idx="804">
                  <c:v>34037</c:v>
                </c:pt>
                <c:pt idx="805">
                  <c:v>34038</c:v>
                </c:pt>
                <c:pt idx="806">
                  <c:v>34039</c:v>
                </c:pt>
                <c:pt idx="807">
                  <c:v>34040</c:v>
                </c:pt>
                <c:pt idx="808">
                  <c:v>34043</c:v>
                </c:pt>
                <c:pt idx="809">
                  <c:v>34044</c:v>
                </c:pt>
                <c:pt idx="810">
                  <c:v>34045</c:v>
                </c:pt>
                <c:pt idx="811">
                  <c:v>34046</c:v>
                </c:pt>
                <c:pt idx="812">
                  <c:v>34047</c:v>
                </c:pt>
                <c:pt idx="813">
                  <c:v>34050</c:v>
                </c:pt>
                <c:pt idx="814">
                  <c:v>34051</c:v>
                </c:pt>
                <c:pt idx="815">
                  <c:v>34052</c:v>
                </c:pt>
                <c:pt idx="816">
                  <c:v>34053</c:v>
                </c:pt>
                <c:pt idx="817">
                  <c:v>34054</c:v>
                </c:pt>
                <c:pt idx="818">
                  <c:v>34057</c:v>
                </c:pt>
                <c:pt idx="819">
                  <c:v>34058</c:v>
                </c:pt>
                <c:pt idx="820">
                  <c:v>34059</c:v>
                </c:pt>
                <c:pt idx="821">
                  <c:v>34060</c:v>
                </c:pt>
                <c:pt idx="822">
                  <c:v>34061</c:v>
                </c:pt>
                <c:pt idx="823">
                  <c:v>34064</c:v>
                </c:pt>
                <c:pt idx="824">
                  <c:v>34065</c:v>
                </c:pt>
                <c:pt idx="825">
                  <c:v>34066</c:v>
                </c:pt>
                <c:pt idx="826">
                  <c:v>34067</c:v>
                </c:pt>
                <c:pt idx="827">
                  <c:v>34071</c:v>
                </c:pt>
                <c:pt idx="828">
                  <c:v>34072</c:v>
                </c:pt>
                <c:pt idx="829">
                  <c:v>34073</c:v>
                </c:pt>
                <c:pt idx="830">
                  <c:v>34074</c:v>
                </c:pt>
                <c:pt idx="831">
                  <c:v>34075</c:v>
                </c:pt>
                <c:pt idx="832">
                  <c:v>34078</c:v>
                </c:pt>
                <c:pt idx="833">
                  <c:v>34079</c:v>
                </c:pt>
                <c:pt idx="834">
                  <c:v>34080</c:v>
                </c:pt>
                <c:pt idx="835">
                  <c:v>34081</c:v>
                </c:pt>
                <c:pt idx="836">
                  <c:v>34082</c:v>
                </c:pt>
                <c:pt idx="837">
                  <c:v>34085</c:v>
                </c:pt>
                <c:pt idx="838">
                  <c:v>34086</c:v>
                </c:pt>
                <c:pt idx="839">
                  <c:v>34087</c:v>
                </c:pt>
                <c:pt idx="840">
                  <c:v>34088</c:v>
                </c:pt>
                <c:pt idx="841">
                  <c:v>34089</c:v>
                </c:pt>
                <c:pt idx="842">
                  <c:v>34092</c:v>
                </c:pt>
                <c:pt idx="843">
                  <c:v>34093</c:v>
                </c:pt>
                <c:pt idx="844">
                  <c:v>34094</c:v>
                </c:pt>
                <c:pt idx="845">
                  <c:v>34095</c:v>
                </c:pt>
                <c:pt idx="846">
                  <c:v>34096</c:v>
                </c:pt>
                <c:pt idx="847">
                  <c:v>34099</c:v>
                </c:pt>
                <c:pt idx="848">
                  <c:v>34100</c:v>
                </c:pt>
                <c:pt idx="849">
                  <c:v>34101</c:v>
                </c:pt>
                <c:pt idx="850">
                  <c:v>34102</c:v>
                </c:pt>
                <c:pt idx="851">
                  <c:v>34103</c:v>
                </c:pt>
                <c:pt idx="852">
                  <c:v>34106</c:v>
                </c:pt>
                <c:pt idx="853">
                  <c:v>34107</c:v>
                </c:pt>
                <c:pt idx="854">
                  <c:v>34108</c:v>
                </c:pt>
                <c:pt idx="855">
                  <c:v>34109</c:v>
                </c:pt>
                <c:pt idx="856">
                  <c:v>34110</c:v>
                </c:pt>
                <c:pt idx="857">
                  <c:v>34113</c:v>
                </c:pt>
                <c:pt idx="858">
                  <c:v>34114</c:v>
                </c:pt>
                <c:pt idx="859">
                  <c:v>34115</c:v>
                </c:pt>
                <c:pt idx="860">
                  <c:v>34116</c:v>
                </c:pt>
                <c:pt idx="861">
                  <c:v>34117</c:v>
                </c:pt>
                <c:pt idx="862">
                  <c:v>34121</c:v>
                </c:pt>
                <c:pt idx="863">
                  <c:v>34122</c:v>
                </c:pt>
                <c:pt idx="864">
                  <c:v>34123</c:v>
                </c:pt>
                <c:pt idx="865">
                  <c:v>34124</c:v>
                </c:pt>
                <c:pt idx="866">
                  <c:v>34127</c:v>
                </c:pt>
                <c:pt idx="867">
                  <c:v>34128</c:v>
                </c:pt>
                <c:pt idx="868">
                  <c:v>34129</c:v>
                </c:pt>
                <c:pt idx="869">
                  <c:v>34130</c:v>
                </c:pt>
                <c:pt idx="870">
                  <c:v>34131</c:v>
                </c:pt>
                <c:pt idx="871">
                  <c:v>34134</c:v>
                </c:pt>
                <c:pt idx="872">
                  <c:v>34135</c:v>
                </c:pt>
                <c:pt idx="873">
                  <c:v>34136</c:v>
                </c:pt>
                <c:pt idx="874">
                  <c:v>34137</c:v>
                </c:pt>
                <c:pt idx="875">
                  <c:v>34138</c:v>
                </c:pt>
                <c:pt idx="876">
                  <c:v>34141</c:v>
                </c:pt>
                <c:pt idx="877">
                  <c:v>34142</c:v>
                </c:pt>
                <c:pt idx="878">
                  <c:v>34143</c:v>
                </c:pt>
                <c:pt idx="879">
                  <c:v>34144</c:v>
                </c:pt>
                <c:pt idx="880">
                  <c:v>34145</c:v>
                </c:pt>
                <c:pt idx="881">
                  <c:v>34148</c:v>
                </c:pt>
                <c:pt idx="882">
                  <c:v>34149</c:v>
                </c:pt>
                <c:pt idx="883">
                  <c:v>34150</c:v>
                </c:pt>
                <c:pt idx="884">
                  <c:v>34151</c:v>
                </c:pt>
                <c:pt idx="885">
                  <c:v>34152</c:v>
                </c:pt>
                <c:pt idx="886">
                  <c:v>34156</c:v>
                </c:pt>
                <c:pt idx="887">
                  <c:v>34157</c:v>
                </c:pt>
                <c:pt idx="888">
                  <c:v>34158</c:v>
                </c:pt>
                <c:pt idx="889">
                  <c:v>34159</c:v>
                </c:pt>
                <c:pt idx="890">
                  <c:v>34162</c:v>
                </c:pt>
                <c:pt idx="891">
                  <c:v>34163</c:v>
                </c:pt>
                <c:pt idx="892">
                  <c:v>34164</c:v>
                </c:pt>
                <c:pt idx="893">
                  <c:v>34165</c:v>
                </c:pt>
                <c:pt idx="894">
                  <c:v>34166</c:v>
                </c:pt>
                <c:pt idx="895">
                  <c:v>34169</c:v>
                </c:pt>
                <c:pt idx="896">
                  <c:v>34170</c:v>
                </c:pt>
                <c:pt idx="897">
                  <c:v>34171</c:v>
                </c:pt>
                <c:pt idx="898">
                  <c:v>34172</c:v>
                </c:pt>
                <c:pt idx="899">
                  <c:v>34173</c:v>
                </c:pt>
                <c:pt idx="900">
                  <c:v>34176</c:v>
                </c:pt>
                <c:pt idx="901">
                  <c:v>34177</c:v>
                </c:pt>
                <c:pt idx="902">
                  <c:v>34178</c:v>
                </c:pt>
                <c:pt idx="903">
                  <c:v>34179</c:v>
                </c:pt>
                <c:pt idx="904">
                  <c:v>34180</c:v>
                </c:pt>
                <c:pt idx="905">
                  <c:v>34183</c:v>
                </c:pt>
                <c:pt idx="906">
                  <c:v>34184</c:v>
                </c:pt>
                <c:pt idx="907">
                  <c:v>34185</c:v>
                </c:pt>
                <c:pt idx="908">
                  <c:v>34186</c:v>
                </c:pt>
                <c:pt idx="909">
                  <c:v>34187</c:v>
                </c:pt>
                <c:pt idx="910">
                  <c:v>34190</c:v>
                </c:pt>
                <c:pt idx="911">
                  <c:v>34191</c:v>
                </c:pt>
                <c:pt idx="912">
                  <c:v>34192</c:v>
                </c:pt>
                <c:pt idx="913">
                  <c:v>34193</c:v>
                </c:pt>
                <c:pt idx="914">
                  <c:v>34194</c:v>
                </c:pt>
                <c:pt idx="915">
                  <c:v>34197</c:v>
                </c:pt>
                <c:pt idx="916">
                  <c:v>34198</c:v>
                </c:pt>
                <c:pt idx="917">
                  <c:v>34199</c:v>
                </c:pt>
                <c:pt idx="918">
                  <c:v>34200</c:v>
                </c:pt>
                <c:pt idx="919">
                  <c:v>34201</c:v>
                </c:pt>
                <c:pt idx="920">
                  <c:v>34204</c:v>
                </c:pt>
                <c:pt idx="921">
                  <c:v>34205</c:v>
                </c:pt>
                <c:pt idx="922">
                  <c:v>34206</c:v>
                </c:pt>
                <c:pt idx="923">
                  <c:v>34207</c:v>
                </c:pt>
                <c:pt idx="924">
                  <c:v>34208</c:v>
                </c:pt>
                <c:pt idx="925">
                  <c:v>34211</c:v>
                </c:pt>
                <c:pt idx="926">
                  <c:v>34212</c:v>
                </c:pt>
                <c:pt idx="927">
                  <c:v>34213</c:v>
                </c:pt>
                <c:pt idx="928">
                  <c:v>34214</c:v>
                </c:pt>
                <c:pt idx="929">
                  <c:v>34215</c:v>
                </c:pt>
                <c:pt idx="930">
                  <c:v>34219</c:v>
                </c:pt>
                <c:pt idx="931">
                  <c:v>34220</c:v>
                </c:pt>
                <c:pt idx="932">
                  <c:v>34221</c:v>
                </c:pt>
                <c:pt idx="933">
                  <c:v>34222</c:v>
                </c:pt>
                <c:pt idx="934">
                  <c:v>34225</c:v>
                </c:pt>
                <c:pt idx="935">
                  <c:v>34226</c:v>
                </c:pt>
                <c:pt idx="936">
                  <c:v>34227</c:v>
                </c:pt>
                <c:pt idx="937">
                  <c:v>34228</c:v>
                </c:pt>
                <c:pt idx="938">
                  <c:v>34229</c:v>
                </c:pt>
                <c:pt idx="939">
                  <c:v>34232</c:v>
                </c:pt>
                <c:pt idx="940">
                  <c:v>34233</c:v>
                </c:pt>
                <c:pt idx="941">
                  <c:v>34234</c:v>
                </c:pt>
                <c:pt idx="942">
                  <c:v>34235</c:v>
                </c:pt>
                <c:pt idx="943">
                  <c:v>34236</c:v>
                </c:pt>
                <c:pt idx="944">
                  <c:v>34239</c:v>
                </c:pt>
                <c:pt idx="945">
                  <c:v>34240</c:v>
                </c:pt>
                <c:pt idx="946">
                  <c:v>34241</c:v>
                </c:pt>
                <c:pt idx="947">
                  <c:v>34242</c:v>
                </c:pt>
                <c:pt idx="948">
                  <c:v>34243</c:v>
                </c:pt>
                <c:pt idx="949">
                  <c:v>34246</c:v>
                </c:pt>
                <c:pt idx="950">
                  <c:v>34247</c:v>
                </c:pt>
                <c:pt idx="951">
                  <c:v>34248</c:v>
                </c:pt>
                <c:pt idx="952">
                  <c:v>34249</c:v>
                </c:pt>
                <c:pt idx="953">
                  <c:v>34250</c:v>
                </c:pt>
                <c:pt idx="954">
                  <c:v>34253</c:v>
                </c:pt>
                <c:pt idx="955">
                  <c:v>34254</c:v>
                </c:pt>
                <c:pt idx="956">
                  <c:v>34255</c:v>
                </c:pt>
                <c:pt idx="957">
                  <c:v>34256</c:v>
                </c:pt>
                <c:pt idx="958">
                  <c:v>34257</c:v>
                </c:pt>
                <c:pt idx="959">
                  <c:v>34260</c:v>
                </c:pt>
                <c:pt idx="960">
                  <c:v>34261</c:v>
                </c:pt>
                <c:pt idx="961">
                  <c:v>34262</c:v>
                </c:pt>
                <c:pt idx="962">
                  <c:v>34263</c:v>
                </c:pt>
                <c:pt idx="963">
                  <c:v>34264</c:v>
                </c:pt>
                <c:pt idx="964">
                  <c:v>34267</c:v>
                </c:pt>
                <c:pt idx="965">
                  <c:v>34268</c:v>
                </c:pt>
                <c:pt idx="966">
                  <c:v>34269</c:v>
                </c:pt>
                <c:pt idx="967">
                  <c:v>34270</c:v>
                </c:pt>
                <c:pt idx="968">
                  <c:v>34271</c:v>
                </c:pt>
                <c:pt idx="969">
                  <c:v>34274</c:v>
                </c:pt>
                <c:pt idx="970">
                  <c:v>34275</c:v>
                </c:pt>
                <c:pt idx="971">
                  <c:v>34276</c:v>
                </c:pt>
                <c:pt idx="972">
                  <c:v>34277</c:v>
                </c:pt>
                <c:pt idx="973">
                  <c:v>34278</c:v>
                </c:pt>
                <c:pt idx="974">
                  <c:v>34281</c:v>
                </c:pt>
                <c:pt idx="975">
                  <c:v>34282</c:v>
                </c:pt>
                <c:pt idx="976">
                  <c:v>34283</c:v>
                </c:pt>
                <c:pt idx="977">
                  <c:v>34284</c:v>
                </c:pt>
                <c:pt idx="978">
                  <c:v>34285</c:v>
                </c:pt>
                <c:pt idx="979">
                  <c:v>34288</c:v>
                </c:pt>
                <c:pt idx="980">
                  <c:v>34289</c:v>
                </c:pt>
                <c:pt idx="981">
                  <c:v>34290</c:v>
                </c:pt>
                <c:pt idx="982">
                  <c:v>34291</c:v>
                </c:pt>
                <c:pt idx="983">
                  <c:v>34292</c:v>
                </c:pt>
                <c:pt idx="984">
                  <c:v>34295</c:v>
                </c:pt>
                <c:pt idx="985">
                  <c:v>34296</c:v>
                </c:pt>
                <c:pt idx="986">
                  <c:v>34297</c:v>
                </c:pt>
                <c:pt idx="987">
                  <c:v>34299</c:v>
                </c:pt>
                <c:pt idx="988">
                  <c:v>34302</c:v>
                </c:pt>
                <c:pt idx="989">
                  <c:v>34303</c:v>
                </c:pt>
                <c:pt idx="990">
                  <c:v>34304</c:v>
                </c:pt>
                <c:pt idx="991">
                  <c:v>34305</c:v>
                </c:pt>
                <c:pt idx="992">
                  <c:v>34306</c:v>
                </c:pt>
                <c:pt idx="993">
                  <c:v>34309</c:v>
                </c:pt>
                <c:pt idx="994">
                  <c:v>34310</c:v>
                </c:pt>
                <c:pt idx="995">
                  <c:v>34311</c:v>
                </c:pt>
                <c:pt idx="996">
                  <c:v>34312</c:v>
                </c:pt>
                <c:pt idx="997">
                  <c:v>34313</c:v>
                </c:pt>
                <c:pt idx="998">
                  <c:v>34316</c:v>
                </c:pt>
                <c:pt idx="999">
                  <c:v>34317</c:v>
                </c:pt>
                <c:pt idx="1000">
                  <c:v>34318</c:v>
                </c:pt>
                <c:pt idx="1001">
                  <c:v>34319</c:v>
                </c:pt>
                <c:pt idx="1002">
                  <c:v>34320</c:v>
                </c:pt>
                <c:pt idx="1003">
                  <c:v>34323</c:v>
                </c:pt>
                <c:pt idx="1004">
                  <c:v>34324</c:v>
                </c:pt>
                <c:pt idx="1005">
                  <c:v>34325</c:v>
                </c:pt>
                <c:pt idx="1006">
                  <c:v>34326</c:v>
                </c:pt>
                <c:pt idx="1007">
                  <c:v>34330</c:v>
                </c:pt>
                <c:pt idx="1008">
                  <c:v>34331</c:v>
                </c:pt>
                <c:pt idx="1009">
                  <c:v>34332</c:v>
                </c:pt>
                <c:pt idx="1010">
                  <c:v>34333</c:v>
                </c:pt>
                <c:pt idx="1011">
                  <c:v>34334</c:v>
                </c:pt>
                <c:pt idx="1012">
                  <c:v>34337</c:v>
                </c:pt>
                <c:pt idx="1013">
                  <c:v>34338</c:v>
                </c:pt>
                <c:pt idx="1014">
                  <c:v>34339</c:v>
                </c:pt>
                <c:pt idx="1015">
                  <c:v>34340</c:v>
                </c:pt>
                <c:pt idx="1016">
                  <c:v>34341</c:v>
                </c:pt>
                <c:pt idx="1017">
                  <c:v>34344</c:v>
                </c:pt>
                <c:pt idx="1018">
                  <c:v>34345</c:v>
                </c:pt>
                <c:pt idx="1019">
                  <c:v>34346</c:v>
                </c:pt>
                <c:pt idx="1020">
                  <c:v>34347</c:v>
                </c:pt>
                <c:pt idx="1021">
                  <c:v>34348</c:v>
                </c:pt>
                <c:pt idx="1022">
                  <c:v>34351</c:v>
                </c:pt>
                <c:pt idx="1023">
                  <c:v>34352</c:v>
                </c:pt>
                <c:pt idx="1024">
                  <c:v>34353</c:v>
                </c:pt>
                <c:pt idx="1025">
                  <c:v>34354</c:v>
                </c:pt>
                <c:pt idx="1026">
                  <c:v>34355</c:v>
                </c:pt>
                <c:pt idx="1027">
                  <c:v>34358</c:v>
                </c:pt>
                <c:pt idx="1028">
                  <c:v>34359</c:v>
                </c:pt>
                <c:pt idx="1029">
                  <c:v>34360</c:v>
                </c:pt>
                <c:pt idx="1030">
                  <c:v>34361</c:v>
                </c:pt>
                <c:pt idx="1031">
                  <c:v>34362</c:v>
                </c:pt>
                <c:pt idx="1032">
                  <c:v>34365</c:v>
                </c:pt>
                <c:pt idx="1033">
                  <c:v>34366</c:v>
                </c:pt>
                <c:pt idx="1034">
                  <c:v>34367</c:v>
                </c:pt>
                <c:pt idx="1035">
                  <c:v>34368</c:v>
                </c:pt>
                <c:pt idx="1036">
                  <c:v>34369</c:v>
                </c:pt>
                <c:pt idx="1037">
                  <c:v>34372</c:v>
                </c:pt>
                <c:pt idx="1038">
                  <c:v>34373</c:v>
                </c:pt>
                <c:pt idx="1039">
                  <c:v>34374</c:v>
                </c:pt>
                <c:pt idx="1040">
                  <c:v>34375</c:v>
                </c:pt>
                <c:pt idx="1041">
                  <c:v>34376</c:v>
                </c:pt>
                <c:pt idx="1042">
                  <c:v>34379</c:v>
                </c:pt>
                <c:pt idx="1043">
                  <c:v>34380</c:v>
                </c:pt>
                <c:pt idx="1044">
                  <c:v>34381</c:v>
                </c:pt>
                <c:pt idx="1045">
                  <c:v>34382</c:v>
                </c:pt>
                <c:pt idx="1046">
                  <c:v>34383</c:v>
                </c:pt>
                <c:pt idx="1047">
                  <c:v>34387</c:v>
                </c:pt>
                <c:pt idx="1048">
                  <c:v>34388</c:v>
                </c:pt>
                <c:pt idx="1049">
                  <c:v>34389</c:v>
                </c:pt>
                <c:pt idx="1050">
                  <c:v>34390</c:v>
                </c:pt>
                <c:pt idx="1051">
                  <c:v>34393</c:v>
                </c:pt>
                <c:pt idx="1052">
                  <c:v>34394</c:v>
                </c:pt>
                <c:pt idx="1053">
                  <c:v>34395</c:v>
                </c:pt>
                <c:pt idx="1054">
                  <c:v>34396</c:v>
                </c:pt>
                <c:pt idx="1055">
                  <c:v>34397</c:v>
                </c:pt>
                <c:pt idx="1056">
                  <c:v>34400</c:v>
                </c:pt>
                <c:pt idx="1057">
                  <c:v>34401</c:v>
                </c:pt>
                <c:pt idx="1058">
                  <c:v>34402</c:v>
                </c:pt>
                <c:pt idx="1059">
                  <c:v>34403</c:v>
                </c:pt>
                <c:pt idx="1060">
                  <c:v>34404</c:v>
                </c:pt>
                <c:pt idx="1061">
                  <c:v>34407</c:v>
                </c:pt>
                <c:pt idx="1062">
                  <c:v>34408</c:v>
                </c:pt>
                <c:pt idx="1063">
                  <c:v>34409</c:v>
                </c:pt>
                <c:pt idx="1064">
                  <c:v>34410</c:v>
                </c:pt>
                <c:pt idx="1065">
                  <c:v>34411</c:v>
                </c:pt>
                <c:pt idx="1066">
                  <c:v>34414</c:v>
                </c:pt>
                <c:pt idx="1067">
                  <c:v>34415</c:v>
                </c:pt>
                <c:pt idx="1068">
                  <c:v>34416</c:v>
                </c:pt>
                <c:pt idx="1069">
                  <c:v>34417</c:v>
                </c:pt>
                <c:pt idx="1070">
                  <c:v>34418</c:v>
                </c:pt>
                <c:pt idx="1071">
                  <c:v>34421</c:v>
                </c:pt>
                <c:pt idx="1072">
                  <c:v>34422</c:v>
                </c:pt>
                <c:pt idx="1073">
                  <c:v>34423</c:v>
                </c:pt>
                <c:pt idx="1074">
                  <c:v>34424</c:v>
                </c:pt>
                <c:pt idx="1075">
                  <c:v>34428</c:v>
                </c:pt>
                <c:pt idx="1076">
                  <c:v>34429</c:v>
                </c:pt>
                <c:pt idx="1077">
                  <c:v>34430</c:v>
                </c:pt>
                <c:pt idx="1078">
                  <c:v>34431</c:v>
                </c:pt>
                <c:pt idx="1079">
                  <c:v>34432</c:v>
                </c:pt>
                <c:pt idx="1080">
                  <c:v>34435</c:v>
                </c:pt>
                <c:pt idx="1081">
                  <c:v>34436</c:v>
                </c:pt>
                <c:pt idx="1082">
                  <c:v>34437</c:v>
                </c:pt>
                <c:pt idx="1083">
                  <c:v>34438</c:v>
                </c:pt>
                <c:pt idx="1084">
                  <c:v>34439</c:v>
                </c:pt>
                <c:pt idx="1085">
                  <c:v>34442</c:v>
                </c:pt>
                <c:pt idx="1086">
                  <c:v>34443</c:v>
                </c:pt>
                <c:pt idx="1087">
                  <c:v>34444</c:v>
                </c:pt>
                <c:pt idx="1088">
                  <c:v>34445</c:v>
                </c:pt>
                <c:pt idx="1089">
                  <c:v>34446</c:v>
                </c:pt>
                <c:pt idx="1090">
                  <c:v>34449</c:v>
                </c:pt>
                <c:pt idx="1091">
                  <c:v>34450</c:v>
                </c:pt>
                <c:pt idx="1092">
                  <c:v>34452</c:v>
                </c:pt>
                <c:pt idx="1093">
                  <c:v>34453</c:v>
                </c:pt>
                <c:pt idx="1094">
                  <c:v>34456</c:v>
                </c:pt>
                <c:pt idx="1095">
                  <c:v>34457</c:v>
                </c:pt>
                <c:pt idx="1096">
                  <c:v>34458</c:v>
                </c:pt>
                <c:pt idx="1097">
                  <c:v>34459</c:v>
                </c:pt>
                <c:pt idx="1098">
                  <c:v>34460</c:v>
                </c:pt>
                <c:pt idx="1099">
                  <c:v>34463</c:v>
                </c:pt>
                <c:pt idx="1100">
                  <c:v>34464</c:v>
                </c:pt>
                <c:pt idx="1101">
                  <c:v>34465</c:v>
                </c:pt>
                <c:pt idx="1102">
                  <c:v>34466</c:v>
                </c:pt>
                <c:pt idx="1103">
                  <c:v>34467</c:v>
                </c:pt>
                <c:pt idx="1104">
                  <c:v>34470</c:v>
                </c:pt>
                <c:pt idx="1105">
                  <c:v>34471</c:v>
                </c:pt>
                <c:pt idx="1106">
                  <c:v>34472</c:v>
                </c:pt>
                <c:pt idx="1107">
                  <c:v>34473</c:v>
                </c:pt>
                <c:pt idx="1108">
                  <c:v>34474</c:v>
                </c:pt>
                <c:pt idx="1109">
                  <c:v>34477</c:v>
                </c:pt>
                <c:pt idx="1110">
                  <c:v>34478</c:v>
                </c:pt>
                <c:pt idx="1111">
                  <c:v>34479</c:v>
                </c:pt>
                <c:pt idx="1112">
                  <c:v>34480</c:v>
                </c:pt>
                <c:pt idx="1113">
                  <c:v>34481</c:v>
                </c:pt>
                <c:pt idx="1114">
                  <c:v>34485</c:v>
                </c:pt>
                <c:pt idx="1115">
                  <c:v>34486</c:v>
                </c:pt>
                <c:pt idx="1116">
                  <c:v>34487</c:v>
                </c:pt>
                <c:pt idx="1117">
                  <c:v>34488</c:v>
                </c:pt>
                <c:pt idx="1118">
                  <c:v>34491</c:v>
                </c:pt>
                <c:pt idx="1119">
                  <c:v>34492</c:v>
                </c:pt>
                <c:pt idx="1120">
                  <c:v>34493</c:v>
                </c:pt>
                <c:pt idx="1121">
                  <c:v>34494</c:v>
                </c:pt>
                <c:pt idx="1122">
                  <c:v>34495</c:v>
                </c:pt>
                <c:pt idx="1123">
                  <c:v>34498</c:v>
                </c:pt>
                <c:pt idx="1124">
                  <c:v>34499</c:v>
                </c:pt>
                <c:pt idx="1125">
                  <c:v>34500</c:v>
                </c:pt>
                <c:pt idx="1126">
                  <c:v>34501</c:v>
                </c:pt>
                <c:pt idx="1127">
                  <c:v>34502</c:v>
                </c:pt>
                <c:pt idx="1128">
                  <c:v>34505</c:v>
                </c:pt>
                <c:pt idx="1129">
                  <c:v>34506</c:v>
                </c:pt>
                <c:pt idx="1130">
                  <c:v>34507</c:v>
                </c:pt>
                <c:pt idx="1131">
                  <c:v>34508</c:v>
                </c:pt>
                <c:pt idx="1132">
                  <c:v>34509</c:v>
                </c:pt>
                <c:pt idx="1133">
                  <c:v>34512</c:v>
                </c:pt>
                <c:pt idx="1134">
                  <c:v>34513</c:v>
                </c:pt>
                <c:pt idx="1135">
                  <c:v>34514</c:v>
                </c:pt>
                <c:pt idx="1136">
                  <c:v>34515</c:v>
                </c:pt>
                <c:pt idx="1137">
                  <c:v>34516</c:v>
                </c:pt>
                <c:pt idx="1138">
                  <c:v>34520</c:v>
                </c:pt>
                <c:pt idx="1139">
                  <c:v>34521</c:v>
                </c:pt>
                <c:pt idx="1140">
                  <c:v>34522</c:v>
                </c:pt>
                <c:pt idx="1141">
                  <c:v>34523</c:v>
                </c:pt>
                <c:pt idx="1142">
                  <c:v>34526</c:v>
                </c:pt>
                <c:pt idx="1143">
                  <c:v>34527</c:v>
                </c:pt>
                <c:pt idx="1144">
                  <c:v>34528</c:v>
                </c:pt>
                <c:pt idx="1145">
                  <c:v>34529</c:v>
                </c:pt>
                <c:pt idx="1146">
                  <c:v>34530</c:v>
                </c:pt>
                <c:pt idx="1147">
                  <c:v>34533</c:v>
                </c:pt>
                <c:pt idx="1148">
                  <c:v>34534</c:v>
                </c:pt>
                <c:pt idx="1149">
                  <c:v>34535</c:v>
                </c:pt>
                <c:pt idx="1150">
                  <c:v>34536</c:v>
                </c:pt>
                <c:pt idx="1151">
                  <c:v>34537</c:v>
                </c:pt>
                <c:pt idx="1152">
                  <c:v>34540</c:v>
                </c:pt>
                <c:pt idx="1153">
                  <c:v>34541</c:v>
                </c:pt>
                <c:pt idx="1154">
                  <c:v>34542</c:v>
                </c:pt>
                <c:pt idx="1155">
                  <c:v>34543</c:v>
                </c:pt>
                <c:pt idx="1156">
                  <c:v>34544</c:v>
                </c:pt>
                <c:pt idx="1157">
                  <c:v>34547</c:v>
                </c:pt>
                <c:pt idx="1158">
                  <c:v>34548</c:v>
                </c:pt>
                <c:pt idx="1159">
                  <c:v>34549</c:v>
                </c:pt>
                <c:pt idx="1160">
                  <c:v>34550</c:v>
                </c:pt>
                <c:pt idx="1161">
                  <c:v>34551</c:v>
                </c:pt>
                <c:pt idx="1162">
                  <c:v>34554</c:v>
                </c:pt>
                <c:pt idx="1163">
                  <c:v>34555</c:v>
                </c:pt>
                <c:pt idx="1164">
                  <c:v>34556</c:v>
                </c:pt>
                <c:pt idx="1165">
                  <c:v>34557</c:v>
                </c:pt>
                <c:pt idx="1166">
                  <c:v>34558</c:v>
                </c:pt>
                <c:pt idx="1167">
                  <c:v>34561</c:v>
                </c:pt>
                <c:pt idx="1168">
                  <c:v>34562</c:v>
                </c:pt>
                <c:pt idx="1169">
                  <c:v>34563</c:v>
                </c:pt>
                <c:pt idx="1170">
                  <c:v>34564</c:v>
                </c:pt>
                <c:pt idx="1171">
                  <c:v>34565</c:v>
                </c:pt>
                <c:pt idx="1172">
                  <c:v>34568</c:v>
                </c:pt>
                <c:pt idx="1173">
                  <c:v>34569</c:v>
                </c:pt>
                <c:pt idx="1174">
                  <c:v>34570</c:v>
                </c:pt>
                <c:pt idx="1175">
                  <c:v>34571</c:v>
                </c:pt>
                <c:pt idx="1176">
                  <c:v>34572</c:v>
                </c:pt>
                <c:pt idx="1177">
                  <c:v>34575</c:v>
                </c:pt>
                <c:pt idx="1178">
                  <c:v>34576</c:v>
                </c:pt>
                <c:pt idx="1179">
                  <c:v>34577</c:v>
                </c:pt>
                <c:pt idx="1180">
                  <c:v>34578</c:v>
                </c:pt>
                <c:pt idx="1181">
                  <c:v>34579</c:v>
                </c:pt>
                <c:pt idx="1182">
                  <c:v>34583</c:v>
                </c:pt>
                <c:pt idx="1183">
                  <c:v>34584</c:v>
                </c:pt>
                <c:pt idx="1184">
                  <c:v>34585</c:v>
                </c:pt>
                <c:pt idx="1185">
                  <c:v>34586</c:v>
                </c:pt>
                <c:pt idx="1186">
                  <c:v>34589</c:v>
                </c:pt>
                <c:pt idx="1187">
                  <c:v>34590</c:v>
                </c:pt>
                <c:pt idx="1188">
                  <c:v>34591</c:v>
                </c:pt>
                <c:pt idx="1189">
                  <c:v>34592</c:v>
                </c:pt>
                <c:pt idx="1190">
                  <c:v>34593</c:v>
                </c:pt>
                <c:pt idx="1191">
                  <c:v>34596</c:v>
                </c:pt>
                <c:pt idx="1192">
                  <c:v>34597</c:v>
                </c:pt>
                <c:pt idx="1193">
                  <c:v>34598</c:v>
                </c:pt>
                <c:pt idx="1194">
                  <c:v>34599</c:v>
                </c:pt>
                <c:pt idx="1195">
                  <c:v>34600</c:v>
                </c:pt>
                <c:pt idx="1196">
                  <c:v>34603</c:v>
                </c:pt>
                <c:pt idx="1197">
                  <c:v>34604</c:v>
                </c:pt>
                <c:pt idx="1198">
                  <c:v>34605</c:v>
                </c:pt>
                <c:pt idx="1199">
                  <c:v>34606</c:v>
                </c:pt>
                <c:pt idx="1200">
                  <c:v>34607</c:v>
                </c:pt>
                <c:pt idx="1201">
                  <c:v>34610</c:v>
                </c:pt>
                <c:pt idx="1202">
                  <c:v>34611</c:v>
                </c:pt>
                <c:pt idx="1203">
                  <c:v>34612</c:v>
                </c:pt>
                <c:pt idx="1204">
                  <c:v>34613</c:v>
                </c:pt>
                <c:pt idx="1205">
                  <c:v>34614</c:v>
                </c:pt>
                <c:pt idx="1206">
                  <c:v>34617</c:v>
                </c:pt>
                <c:pt idx="1207">
                  <c:v>34618</c:v>
                </c:pt>
                <c:pt idx="1208">
                  <c:v>34619</c:v>
                </c:pt>
                <c:pt idx="1209">
                  <c:v>34620</c:v>
                </c:pt>
                <c:pt idx="1210">
                  <c:v>34621</c:v>
                </c:pt>
                <c:pt idx="1211">
                  <c:v>34624</c:v>
                </c:pt>
                <c:pt idx="1212">
                  <c:v>34625</c:v>
                </c:pt>
                <c:pt idx="1213">
                  <c:v>34626</c:v>
                </c:pt>
                <c:pt idx="1214">
                  <c:v>34627</c:v>
                </c:pt>
                <c:pt idx="1215">
                  <c:v>34628</c:v>
                </c:pt>
                <c:pt idx="1216">
                  <c:v>34631</c:v>
                </c:pt>
                <c:pt idx="1217">
                  <c:v>34632</c:v>
                </c:pt>
                <c:pt idx="1218">
                  <c:v>34633</c:v>
                </c:pt>
                <c:pt idx="1219">
                  <c:v>34634</c:v>
                </c:pt>
                <c:pt idx="1220">
                  <c:v>34635</c:v>
                </c:pt>
                <c:pt idx="1221">
                  <c:v>34638</c:v>
                </c:pt>
                <c:pt idx="1222">
                  <c:v>34639</c:v>
                </c:pt>
                <c:pt idx="1223">
                  <c:v>34640</c:v>
                </c:pt>
                <c:pt idx="1224">
                  <c:v>34641</c:v>
                </c:pt>
                <c:pt idx="1225">
                  <c:v>34642</c:v>
                </c:pt>
                <c:pt idx="1226">
                  <c:v>34645</c:v>
                </c:pt>
                <c:pt idx="1227">
                  <c:v>34646</c:v>
                </c:pt>
                <c:pt idx="1228">
                  <c:v>34647</c:v>
                </c:pt>
                <c:pt idx="1229">
                  <c:v>34648</c:v>
                </c:pt>
                <c:pt idx="1230">
                  <c:v>34649</c:v>
                </c:pt>
                <c:pt idx="1231">
                  <c:v>34652</c:v>
                </c:pt>
                <c:pt idx="1232">
                  <c:v>34653</c:v>
                </c:pt>
                <c:pt idx="1233">
                  <c:v>34654</c:v>
                </c:pt>
                <c:pt idx="1234">
                  <c:v>34655</c:v>
                </c:pt>
                <c:pt idx="1235">
                  <c:v>34656</c:v>
                </c:pt>
                <c:pt idx="1236">
                  <c:v>34659</c:v>
                </c:pt>
                <c:pt idx="1237">
                  <c:v>34660</c:v>
                </c:pt>
                <c:pt idx="1238">
                  <c:v>34661</c:v>
                </c:pt>
                <c:pt idx="1239">
                  <c:v>34663</c:v>
                </c:pt>
                <c:pt idx="1240">
                  <c:v>34666</c:v>
                </c:pt>
                <c:pt idx="1241">
                  <c:v>34667</c:v>
                </c:pt>
                <c:pt idx="1242">
                  <c:v>34668</c:v>
                </c:pt>
                <c:pt idx="1243">
                  <c:v>34669</c:v>
                </c:pt>
                <c:pt idx="1244">
                  <c:v>34670</c:v>
                </c:pt>
                <c:pt idx="1245">
                  <c:v>34673</c:v>
                </c:pt>
                <c:pt idx="1246">
                  <c:v>34674</c:v>
                </c:pt>
                <c:pt idx="1247">
                  <c:v>34675</c:v>
                </c:pt>
                <c:pt idx="1248">
                  <c:v>34676</c:v>
                </c:pt>
                <c:pt idx="1249">
                  <c:v>34677</c:v>
                </c:pt>
                <c:pt idx="1250">
                  <c:v>34680</c:v>
                </c:pt>
                <c:pt idx="1251">
                  <c:v>34681</c:v>
                </c:pt>
                <c:pt idx="1252">
                  <c:v>34682</c:v>
                </c:pt>
                <c:pt idx="1253">
                  <c:v>34683</c:v>
                </c:pt>
                <c:pt idx="1254">
                  <c:v>34684</c:v>
                </c:pt>
                <c:pt idx="1255">
                  <c:v>34687</c:v>
                </c:pt>
                <c:pt idx="1256">
                  <c:v>34688</c:v>
                </c:pt>
                <c:pt idx="1257">
                  <c:v>34689</c:v>
                </c:pt>
                <c:pt idx="1258">
                  <c:v>34690</c:v>
                </c:pt>
                <c:pt idx="1259">
                  <c:v>34691</c:v>
                </c:pt>
                <c:pt idx="1260">
                  <c:v>34695</c:v>
                </c:pt>
                <c:pt idx="1261">
                  <c:v>34696</c:v>
                </c:pt>
                <c:pt idx="1262">
                  <c:v>34697</c:v>
                </c:pt>
                <c:pt idx="1263">
                  <c:v>34698</c:v>
                </c:pt>
                <c:pt idx="1264">
                  <c:v>34702</c:v>
                </c:pt>
                <c:pt idx="1265">
                  <c:v>34703</c:v>
                </c:pt>
                <c:pt idx="1266">
                  <c:v>34704</c:v>
                </c:pt>
                <c:pt idx="1267">
                  <c:v>34705</c:v>
                </c:pt>
                <c:pt idx="1268">
                  <c:v>34708</c:v>
                </c:pt>
                <c:pt idx="1269">
                  <c:v>34709</c:v>
                </c:pt>
                <c:pt idx="1270">
                  <c:v>34710</c:v>
                </c:pt>
                <c:pt idx="1271">
                  <c:v>34711</c:v>
                </c:pt>
                <c:pt idx="1272">
                  <c:v>34712</c:v>
                </c:pt>
                <c:pt idx="1273">
                  <c:v>34715</c:v>
                </c:pt>
                <c:pt idx="1274">
                  <c:v>34716</c:v>
                </c:pt>
                <c:pt idx="1275">
                  <c:v>34717</c:v>
                </c:pt>
                <c:pt idx="1276">
                  <c:v>34718</c:v>
                </c:pt>
                <c:pt idx="1277">
                  <c:v>34719</c:v>
                </c:pt>
                <c:pt idx="1278">
                  <c:v>34722</c:v>
                </c:pt>
                <c:pt idx="1279">
                  <c:v>34723</c:v>
                </c:pt>
                <c:pt idx="1280">
                  <c:v>34724</c:v>
                </c:pt>
                <c:pt idx="1281">
                  <c:v>34725</c:v>
                </c:pt>
                <c:pt idx="1282">
                  <c:v>34726</c:v>
                </c:pt>
                <c:pt idx="1283">
                  <c:v>34729</c:v>
                </c:pt>
                <c:pt idx="1284">
                  <c:v>34730</c:v>
                </c:pt>
                <c:pt idx="1285">
                  <c:v>34731</c:v>
                </c:pt>
                <c:pt idx="1286">
                  <c:v>34732</c:v>
                </c:pt>
                <c:pt idx="1287">
                  <c:v>34733</c:v>
                </c:pt>
                <c:pt idx="1288">
                  <c:v>34736</c:v>
                </c:pt>
                <c:pt idx="1289">
                  <c:v>34737</c:v>
                </c:pt>
                <c:pt idx="1290">
                  <c:v>34738</c:v>
                </c:pt>
                <c:pt idx="1291">
                  <c:v>34739</c:v>
                </c:pt>
                <c:pt idx="1292">
                  <c:v>34740</c:v>
                </c:pt>
                <c:pt idx="1293">
                  <c:v>34743</c:v>
                </c:pt>
                <c:pt idx="1294">
                  <c:v>34744</c:v>
                </c:pt>
                <c:pt idx="1295">
                  <c:v>34745</c:v>
                </c:pt>
                <c:pt idx="1296">
                  <c:v>34746</c:v>
                </c:pt>
                <c:pt idx="1297">
                  <c:v>34747</c:v>
                </c:pt>
                <c:pt idx="1298">
                  <c:v>34751</c:v>
                </c:pt>
                <c:pt idx="1299">
                  <c:v>34752</c:v>
                </c:pt>
                <c:pt idx="1300">
                  <c:v>34753</c:v>
                </c:pt>
                <c:pt idx="1301">
                  <c:v>34754</c:v>
                </c:pt>
                <c:pt idx="1302">
                  <c:v>34757</c:v>
                </c:pt>
                <c:pt idx="1303">
                  <c:v>34758</c:v>
                </c:pt>
                <c:pt idx="1304">
                  <c:v>34759</c:v>
                </c:pt>
                <c:pt idx="1305">
                  <c:v>34760</c:v>
                </c:pt>
                <c:pt idx="1306">
                  <c:v>34761</c:v>
                </c:pt>
                <c:pt idx="1307">
                  <c:v>34764</c:v>
                </c:pt>
                <c:pt idx="1308">
                  <c:v>34765</c:v>
                </c:pt>
                <c:pt idx="1309">
                  <c:v>34766</c:v>
                </c:pt>
                <c:pt idx="1310">
                  <c:v>34767</c:v>
                </c:pt>
                <c:pt idx="1311">
                  <c:v>34768</c:v>
                </c:pt>
                <c:pt idx="1312">
                  <c:v>34771</c:v>
                </c:pt>
                <c:pt idx="1313">
                  <c:v>34772</c:v>
                </c:pt>
                <c:pt idx="1314">
                  <c:v>34773</c:v>
                </c:pt>
                <c:pt idx="1315">
                  <c:v>34774</c:v>
                </c:pt>
                <c:pt idx="1316">
                  <c:v>34775</c:v>
                </c:pt>
                <c:pt idx="1317">
                  <c:v>34778</c:v>
                </c:pt>
                <c:pt idx="1318">
                  <c:v>34779</c:v>
                </c:pt>
                <c:pt idx="1319">
                  <c:v>34780</c:v>
                </c:pt>
                <c:pt idx="1320">
                  <c:v>34781</c:v>
                </c:pt>
                <c:pt idx="1321">
                  <c:v>34782</c:v>
                </c:pt>
                <c:pt idx="1322">
                  <c:v>34785</c:v>
                </c:pt>
                <c:pt idx="1323">
                  <c:v>34786</c:v>
                </c:pt>
                <c:pt idx="1324">
                  <c:v>34787</c:v>
                </c:pt>
                <c:pt idx="1325">
                  <c:v>34788</c:v>
                </c:pt>
                <c:pt idx="1326">
                  <c:v>34789</c:v>
                </c:pt>
                <c:pt idx="1327">
                  <c:v>34792</c:v>
                </c:pt>
                <c:pt idx="1328">
                  <c:v>34793</c:v>
                </c:pt>
                <c:pt idx="1329">
                  <c:v>34794</c:v>
                </c:pt>
                <c:pt idx="1330">
                  <c:v>34795</c:v>
                </c:pt>
                <c:pt idx="1331">
                  <c:v>34796</c:v>
                </c:pt>
                <c:pt idx="1332">
                  <c:v>34799</c:v>
                </c:pt>
                <c:pt idx="1333">
                  <c:v>34800</c:v>
                </c:pt>
                <c:pt idx="1334">
                  <c:v>34801</c:v>
                </c:pt>
                <c:pt idx="1335">
                  <c:v>34802</c:v>
                </c:pt>
                <c:pt idx="1336">
                  <c:v>34806</c:v>
                </c:pt>
                <c:pt idx="1337">
                  <c:v>34807</c:v>
                </c:pt>
                <c:pt idx="1338">
                  <c:v>34808</c:v>
                </c:pt>
                <c:pt idx="1339">
                  <c:v>34809</c:v>
                </c:pt>
                <c:pt idx="1340">
                  <c:v>34810</c:v>
                </c:pt>
                <c:pt idx="1341">
                  <c:v>34813</c:v>
                </c:pt>
                <c:pt idx="1342">
                  <c:v>34814</c:v>
                </c:pt>
                <c:pt idx="1343">
                  <c:v>34815</c:v>
                </c:pt>
                <c:pt idx="1344">
                  <c:v>34816</c:v>
                </c:pt>
                <c:pt idx="1345">
                  <c:v>34817</c:v>
                </c:pt>
                <c:pt idx="1346">
                  <c:v>34820</c:v>
                </c:pt>
                <c:pt idx="1347">
                  <c:v>34821</c:v>
                </c:pt>
                <c:pt idx="1348">
                  <c:v>34822</c:v>
                </c:pt>
                <c:pt idx="1349">
                  <c:v>34823</c:v>
                </c:pt>
                <c:pt idx="1350">
                  <c:v>34824</c:v>
                </c:pt>
                <c:pt idx="1351">
                  <c:v>34827</c:v>
                </c:pt>
                <c:pt idx="1352">
                  <c:v>34828</c:v>
                </c:pt>
                <c:pt idx="1353">
                  <c:v>34829</c:v>
                </c:pt>
                <c:pt idx="1354">
                  <c:v>34830</c:v>
                </c:pt>
                <c:pt idx="1355">
                  <c:v>34831</c:v>
                </c:pt>
                <c:pt idx="1356">
                  <c:v>34834</c:v>
                </c:pt>
                <c:pt idx="1357">
                  <c:v>34835</c:v>
                </c:pt>
                <c:pt idx="1358">
                  <c:v>34836</c:v>
                </c:pt>
                <c:pt idx="1359">
                  <c:v>34837</c:v>
                </c:pt>
                <c:pt idx="1360">
                  <c:v>34838</c:v>
                </c:pt>
                <c:pt idx="1361">
                  <c:v>34841</c:v>
                </c:pt>
                <c:pt idx="1362">
                  <c:v>34842</c:v>
                </c:pt>
                <c:pt idx="1363">
                  <c:v>34843</c:v>
                </c:pt>
                <c:pt idx="1364">
                  <c:v>34844</c:v>
                </c:pt>
                <c:pt idx="1365">
                  <c:v>34845</c:v>
                </c:pt>
                <c:pt idx="1366">
                  <c:v>34849</c:v>
                </c:pt>
                <c:pt idx="1367">
                  <c:v>34850</c:v>
                </c:pt>
                <c:pt idx="1368">
                  <c:v>34851</c:v>
                </c:pt>
                <c:pt idx="1369">
                  <c:v>34852</c:v>
                </c:pt>
                <c:pt idx="1370">
                  <c:v>34855</c:v>
                </c:pt>
                <c:pt idx="1371">
                  <c:v>34856</c:v>
                </c:pt>
                <c:pt idx="1372">
                  <c:v>34857</c:v>
                </c:pt>
                <c:pt idx="1373">
                  <c:v>34858</c:v>
                </c:pt>
                <c:pt idx="1374">
                  <c:v>34859</c:v>
                </c:pt>
                <c:pt idx="1375">
                  <c:v>34862</c:v>
                </c:pt>
                <c:pt idx="1376">
                  <c:v>34863</c:v>
                </c:pt>
                <c:pt idx="1377">
                  <c:v>34864</c:v>
                </c:pt>
                <c:pt idx="1378">
                  <c:v>34865</c:v>
                </c:pt>
                <c:pt idx="1379">
                  <c:v>34866</c:v>
                </c:pt>
                <c:pt idx="1380">
                  <c:v>34869</c:v>
                </c:pt>
                <c:pt idx="1381">
                  <c:v>34870</c:v>
                </c:pt>
                <c:pt idx="1382">
                  <c:v>34871</c:v>
                </c:pt>
                <c:pt idx="1383">
                  <c:v>34872</c:v>
                </c:pt>
                <c:pt idx="1384">
                  <c:v>34873</c:v>
                </c:pt>
                <c:pt idx="1385">
                  <c:v>34876</c:v>
                </c:pt>
                <c:pt idx="1386">
                  <c:v>34877</c:v>
                </c:pt>
                <c:pt idx="1387">
                  <c:v>34878</c:v>
                </c:pt>
                <c:pt idx="1388">
                  <c:v>34879</c:v>
                </c:pt>
                <c:pt idx="1389">
                  <c:v>34880</c:v>
                </c:pt>
                <c:pt idx="1390">
                  <c:v>34883</c:v>
                </c:pt>
                <c:pt idx="1391">
                  <c:v>34885</c:v>
                </c:pt>
                <c:pt idx="1392">
                  <c:v>34886</c:v>
                </c:pt>
                <c:pt idx="1393">
                  <c:v>34887</c:v>
                </c:pt>
                <c:pt idx="1394">
                  <c:v>34890</c:v>
                </c:pt>
                <c:pt idx="1395">
                  <c:v>34891</c:v>
                </c:pt>
                <c:pt idx="1396">
                  <c:v>34892</c:v>
                </c:pt>
                <c:pt idx="1397">
                  <c:v>34893</c:v>
                </c:pt>
                <c:pt idx="1398">
                  <c:v>34894</c:v>
                </c:pt>
                <c:pt idx="1399">
                  <c:v>34897</c:v>
                </c:pt>
                <c:pt idx="1400">
                  <c:v>34898</c:v>
                </c:pt>
                <c:pt idx="1401">
                  <c:v>34899</c:v>
                </c:pt>
                <c:pt idx="1402">
                  <c:v>34900</c:v>
                </c:pt>
                <c:pt idx="1403">
                  <c:v>34901</c:v>
                </c:pt>
                <c:pt idx="1404">
                  <c:v>34904</c:v>
                </c:pt>
                <c:pt idx="1405">
                  <c:v>34905</c:v>
                </c:pt>
                <c:pt idx="1406">
                  <c:v>34906</c:v>
                </c:pt>
                <c:pt idx="1407">
                  <c:v>34907</c:v>
                </c:pt>
                <c:pt idx="1408">
                  <c:v>34908</c:v>
                </c:pt>
                <c:pt idx="1409">
                  <c:v>34911</c:v>
                </c:pt>
                <c:pt idx="1410">
                  <c:v>34912</c:v>
                </c:pt>
                <c:pt idx="1411">
                  <c:v>34913</c:v>
                </c:pt>
                <c:pt idx="1412">
                  <c:v>34914</c:v>
                </c:pt>
                <c:pt idx="1413">
                  <c:v>34915</c:v>
                </c:pt>
                <c:pt idx="1414">
                  <c:v>34918</c:v>
                </c:pt>
                <c:pt idx="1415">
                  <c:v>34919</c:v>
                </c:pt>
                <c:pt idx="1416">
                  <c:v>34920</c:v>
                </c:pt>
                <c:pt idx="1417">
                  <c:v>34921</c:v>
                </c:pt>
                <c:pt idx="1418">
                  <c:v>34922</c:v>
                </c:pt>
                <c:pt idx="1419">
                  <c:v>34925</c:v>
                </c:pt>
                <c:pt idx="1420">
                  <c:v>34926</c:v>
                </c:pt>
                <c:pt idx="1421">
                  <c:v>34927</c:v>
                </c:pt>
                <c:pt idx="1422">
                  <c:v>34928</c:v>
                </c:pt>
                <c:pt idx="1423">
                  <c:v>34929</c:v>
                </c:pt>
                <c:pt idx="1424">
                  <c:v>34932</c:v>
                </c:pt>
                <c:pt idx="1425">
                  <c:v>34933</c:v>
                </c:pt>
                <c:pt idx="1426">
                  <c:v>34934</c:v>
                </c:pt>
                <c:pt idx="1427">
                  <c:v>34935</c:v>
                </c:pt>
                <c:pt idx="1428">
                  <c:v>34936</c:v>
                </c:pt>
                <c:pt idx="1429">
                  <c:v>34939</c:v>
                </c:pt>
                <c:pt idx="1430">
                  <c:v>34940</c:v>
                </c:pt>
                <c:pt idx="1431">
                  <c:v>34941</c:v>
                </c:pt>
                <c:pt idx="1432">
                  <c:v>34942</c:v>
                </c:pt>
                <c:pt idx="1433">
                  <c:v>34943</c:v>
                </c:pt>
                <c:pt idx="1434">
                  <c:v>34947</c:v>
                </c:pt>
                <c:pt idx="1435">
                  <c:v>34948</c:v>
                </c:pt>
                <c:pt idx="1436">
                  <c:v>34949</c:v>
                </c:pt>
                <c:pt idx="1437">
                  <c:v>34950</c:v>
                </c:pt>
                <c:pt idx="1438">
                  <c:v>34953</c:v>
                </c:pt>
                <c:pt idx="1439">
                  <c:v>34954</c:v>
                </c:pt>
                <c:pt idx="1440">
                  <c:v>34955</c:v>
                </c:pt>
                <c:pt idx="1441">
                  <c:v>34956</c:v>
                </c:pt>
                <c:pt idx="1442">
                  <c:v>34957</c:v>
                </c:pt>
                <c:pt idx="1443">
                  <c:v>34960</c:v>
                </c:pt>
                <c:pt idx="1444">
                  <c:v>34961</c:v>
                </c:pt>
                <c:pt idx="1445">
                  <c:v>34962</c:v>
                </c:pt>
                <c:pt idx="1446">
                  <c:v>34963</c:v>
                </c:pt>
                <c:pt idx="1447">
                  <c:v>34964</c:v>
                </c:pt>
                <c:pt idx="1448">
                  <c:v>34967</c:v>
                </c:pt>
                <c:pt idx="1449">
                  <c:v>34968</c:v>
                </c:pt>
                <c:pt idx="1450">
                  <c:v>34969</c:v>
                </c:pt>
                <c:pt idx="1451">
                  <c:v>34970</c:v>
                </c:pt>
                <c:pt idx="1452">
                  <c:v>34971</c:v>
                </c:pt>
                <c:pt idx="1453">
                  <c:v>34974</c:v>
                </c:pt>
                <c:pt idx="1454">
                  <c:v>34975</c:v>
                </c:pt>
                <c:pt idx="1455">
                  <c:v>34976</c:v>
                </c:pt>
                <c:pt idx="1456">
                  <c:v>34977</c:v>
                </c:pt>
                <c:pt idx="1457">
                  <c:v>34978</c:v>
                </c:pt>
                <c:pt idx="1458">
                  <c:v>34981</c:v>
                </c:pt>
                <c:pt idx="1459">
                  <c:v>34982</c:v>
                </c:pt>
                <c:pt idx="1460">
                  <c:v>34983</c:v>
                </c:pt>
                <c:pt idx="1461">
                  <c:v>34984</c:v>
                </c:pt>
                <c:pt idx="1462">
                  <c:v>34985</c:v>
                </c:pt>
                <c:pt idx="1463">
                  <c:v>34988</c:v>
                </c:pt>
                <c:pt idx="1464">
                  <c:v>34989</c:v>
                </c:pt>
                <c:pt idx="1465">
                  <c:v>34990</c:v>
                </c:pt>
                <c:pt idx="1466">
                  <c:v>34991</c:v>
                </c:pt>
                <c:pt idx="1467">
                  <c:v>34992</c:v>
                </c:pt>
                <c:pt idx="1468">
                  <c:v>34995</c:v>
                </c:pt>
                <c:pt idx="1469">
                  <c:v>34996</c:v>
                </c:pt>
                <c:pt idx="1470">
                  <c:v>34997</c:v>
                </c:pt>
                <c:pt idx="1471">
                  <c:v>34998</c:v>
                </c:pt>
                <c:pt idx="1472">
                  <c:v>34999</c:v>
                </c:pt>
                <c:pt idx="1473">
                  <c:v>35002</c:v>
                </c:pt>
                <c:pt idx="1474">
                  <c:v>35003</c:v>
                </c:pt>
                <c:pt idx="1475">
                  <c:v>35004</c:v>
                </c:pt>
                <c:pt idx="1476">
                  <c:v>35005</c:v>
                </c:pt>
                <c:pt idx="1477">
                  <c:v>35006</c:v>
                </c:pt>
                <c:pt idx="1478">
                  <c:v>35009</c:v>
                </c:pt>
                <c:pt idx="1479">
                  <c:v>35010</c:v>
                </c:pt>
                <c:pt idx="1480">
                  <c:v>35011</c:v>
                </c:pt>
                <c:pt idx="1481">
                  <c:v>35012</c:v>
                </c:pt>
                <c:pt idx="1482">
                  <c:v>35013</c:v>
                </c:pt>
                <c:pt idx="1483">
                  <c:v>35016</c:v>
                </c:pt>
                <c:pt idx="1484">
                  <c:v>35017</c:v>
                </c:pt>
                <c:pt idx="1485">
                  <c:v>35018</c:v>
                </c:pt>
                <c:pt idx="1486">
                  <c:v>35019</c:v>
                </c:pt>
                <c:pt idx="1487">
                  <c:v>35020</c:v>
                </c:pt>
                <c:pt idx="1488">
                  <c:v>35023</c:v>
                </c:pt>
                <c:pt idx="1489">
                  <c:v>35024</c:v>
                </c:pt>
                <c:pt idx="1490">
                  <c:v>35025</c:v>
                </c:pt>
                <c:pt idx="1491">
                  <c:v>35027</c:v>
                </c:pt>
                <c:pt idx="1492">
                  <c:v>35030</c:v>
                </c:pt>
                <c:pt idx="1493">
                  <c:v>35031</c:v>
                </c:pt>
                <c:pt idx="1494">
                  <c:v>35032</c:v>
                </c:pt>
                <c:pt idx="1495">
                  <c:v>35033</c:v>
                </c:pt>
                <c:pt idx="1496">
                  <c:v>35034</c:v>
                </c:pt>
                <c:pt idx="1497">
                  <c:v>35037</c:v>
                </c:pt>
                <c:pt idx="1498">
                  <c:v>35038</c:v>
                </c:pt>
                <c:pt idx="1499">
                  <c:v>35039</c:v>
                </c:pt>
                <c:pt idx="1500">
                  <c:v>35040</c:v>
                </c:pt>
                <c:pt idx="1501">
                  <c:v>35041</c:v>
                </c:pt>
                <c:pt idx="1502">
                  <c:v>35044</c:v>
                </c:pt>
                <c:pt idx="1503">
                  <c:v>35045</c:v>
                </c:pt>
                <c:pt idx="1504">
                  <c:v>35046</c:v>
                </c:pt>
                <c:pt idx="1505">
                  <c:v>35047</c:v>
                </c:pt>
                <c:pt idx="1506">
                  <c:v>35048</c:v>
                </c:pt>
                <c:pt idx="1507">
                  <c:v>35051</c:v>
                </c:pt>
                <c:pt idx="1508">
                  <c:v>35052</c:v>
                </c:pt>
                <c:pt idx="1509">
                  <c:v>35053</c:v>
                </c:pt>
                <c:pt idx="1510">
                  <c:v>35054</c:v>
                </c:pt>
                <c:pt idx="1511">
                  <c:v>35055</c:v>
                </c:pt>
                <c:pt idx="1512">
                  <c:v>35059</c:v>
                </c:pt>
                <c:pt idx="1513">
                  <c:v>35060</c:v>
                </c:pt>
                <c:pt idx="1514">
                  <c:v>35061</c:v>
                </c:pt>
                <c:pt idx="1515">
                  <c:v>35062</c:v>
                </c:pt>
                <c:pt idx="1516">
                  <c:v>35066</c:v>
                </c:pt>
                <c:pt idx="1517">
                  <c:v>35067</c:v>
                </c:pt>
                <c:pt idx="1518">
                  <c:v>35068</c:v>
                </c:pt>
                <c:pt idx="1519">
                  <c:v>35069</c:v>
                </c:pt>
                <c:pt idx="1520">
                  <c:v>35072</c:v>
                </c:pt>
                <c:pt idx="1521">
                  <c:v>35073</c:v>
                </c:pt>
                <c:pt idx="1522">
                  <c:v>35074</c:v>
                </c:pt>
                <c:pt idx="1523">
                  <c:v>35075</c:v>
                </c:pt>
                <c:pt idx="1524">
                  <c:v>35076</c:v>
                </c:pt>
                <c:pt idx="1525">
                  <c:v>35079</c:v>
                </c:pt>
                <c:pt idx="1526">
                  <c:v>35080</c:v>
                </c:pt>
                <c:pt idx="1527">
                  <c:v>35081</c:v>
                </c:pt>
                <c:pt idx="1528">
                  <c:v>35082</c:v>
                </c:pt>
                <c:pt idx="1529">
                  <c:v>35083</c:v>
                </c:pt>
                <c:pt idx="1530">
                  <c:v>35086</c:v>
                </c:pt>
                <c:pt idx="1531">
                  <c:v>35087</c:v>
                </c:pt>
                <c:pt idx="1532">
                  <c:v>35088</c:v>
                </c:pt>
                <c:pt idx="1533">
                  <c:v>35089</c:v>
                </c:pt>
                <c:pt idx="1534">
                  <c:v>35090</c:v>
                </c:pt>
                <c:pt idx="1535">
                  <c:v>35093</c:v>
                </c:pt>
                <c:pt idx="1536">
                  <c:v>35094</c:v>
                </c:pt>
                <c:pt idx="1537">
                  <c:v>35095</c:v>
                </c:pt>
                <c:pt idx="1538">
                  <c:v>35096</c:v>
                </c:pt>
                <c:pt idx="1539">
                  <c:v>35097</c:v>
                </c:pt>
                <c:pt idx="1540">
                  <c:v>35100</c:v>
                </c:pt>
                <c:pt idx="1541">
                  <c:v>35101</c:v>
                </c:pt>
                <c:pt idx="1542">
                  <c:v>35102</c:v>
                </c:pt>
                <c:pt idx="1543">
                  <c:v>35103</c:v>
                </c:pt>
                <c:pt idx="1544">
                  <c:v>35104</c:v>
                </c:pt>
                <c:pt idx="1545">
                  <c:v>35107</c:v>
                </c:pt>
                <c:pt idx="1546">
                  <c:v>35108</c:v>
                </c:pt>
                <c:pt idx="1547">
                  <c:v>35109</c:v>
                </c:pt>
                <c:pt idx="1548">
                  <c:v>35110</c:v>
                </c:pt>
                <c:pt idx="1549">
                  <c:v>35111</c:v>
                </c:pt>
                <c:pt idx="1550">
                  <c:v>35115</c:v>
                </c:pt>
                <c:pt idx="1551">
                  <c:v>35116</c:v>
                </c:pt>
                <c:pt idx="1552">
                  <c:v>35117</c:v>
                </c:pt>
                <c:pt idx="1553">
                  <c:v>35118</c:v>
                </c:pt>
                <c:pt idx="1554">
                  <c:v>35121</c:v>
                </c:pt>
                <c:pt idx="1555">
                  <c:v>35122</c:v>
                </c:pt>
                <c:pt idx="1556">
                  <c:v>35123</c:v>
                </c:pt>
                <c:pt idx="1557">
                  <c:v>35124</c:v>
                </c:pt>
                <c:pt idx="1558">
                  <c:v>35125</c:v>
                </c:pt>
                <c:pt idx="1559">
                  <c:v>35128</c:v>
                </c:pt>
                <c:pt idx="1560">
                  <c:v>35129</c:v>
                </c:pt>
                <c:pt idx="1561">
                  <c:v>35130</c:v>
                </c:pt>
                <c:pt idx="1562">
                  <c:v>35131</c:v>
                </c:pt>
                <c:pt idx="1563">
                  <c:v>35132</c:v>
                </c:pt>
                <c:pt idx="1564">
                  <c:v>35135</c:v>
                </c:pt>
                <c:pt idx="1565">
                  <c:v>35136</c:v>
                </c:pt>
                <c:pt idx="1566">
                  <c:v>35137</c:v>
                </c:pt>
                <c:pt idx="1567">
                  <c:v>35138</c:v>
                </c:pt>
                <c:pt idx="1568">
                  <c:v>35139</c:v>
                </c:pt>
                <c:pt idx="1569">
                  <c:v>35142</c:v>
                </c:pt>
                <c:pt idx="1570">
                  <c:v>35143</c:v>
                </c:pt>
                <c:pt idx="1571">
                  <c:v>35144</c:v>
                </c:pt>
                <c:pt idx="1572">
                  <c:v>35145</c:v>
                </c:pt>
                <c:pt idx="1573">
                  <c:v>35146</c:v>
                </c:pt>
                <c:pt idx="1574">
                  <c:v>35149</c:v>
                </c:pt>
                <c:pt idx="1575">
                  <c:v>35150</c:v>
                </c:pt>
                <c:pt idx="1576">
                  <c:v>35151</c:v>
                </c:pt>
                <c:pt idx="1577">
                  <c:v>35152</c:v>
                </c:pt>
                <c:pt idx="1578">
                  <c:v>35153</c:v>
                </c:pt>
                <c:pt idx="1579">
                  <c:v>35156</c:v>
                </c:pt>
                <c:pt idx="1580">
                  <c:v>35157</c:v>
                </c:pt>
                <c:pt idx="1581">
                  <c:v>35158</c:v>
                </c:pt>
                <c:pt idx="1582">
                  <c:v>35159</c:v>
                </c:pt>
                <c:pt idx="1583">
                  <c:v>35163</c:v>
                </c:pt>
                <c:pt idx="1584">
                  <c:v>35164</c:v>
                </c:pt>
                <c:pt idx="1585">
                  <c:v>35165</c:v>
                </c:pt>
                <c:pt idx="1586">
                  <c:v>35166</c:v>
                </c:pt>
                <c:pt idx="1587">
                  <c:v>35167</c:v>
                </c:pt>
                <c:pt idx="1588">
                  <c:v>35170</c:v>
                </c:pt>
                <c:pt idx="1589">
                  <c:v>35171</c:v>
                </c:pt>
                <c:pt idx="1590">
                  <c:v>35172</c:v>
                </c:pt>
                <c:pt idx="1591">
                  <c:v>35173</c:v>
                </c:pt>
                <c:pt idx="1592">
                  <c:v>35174</c:v>
                </c:pt>
                <c:pt idx="1593">
                  <c:v>35177</c:v>
                </c:pt>
                <c:pt idx="1594">
                  <c:v>35178</c:v>
                </c:pt>
                <c:pt idx="1595">
                  <c:v>35179</c:v>
                </c:pt>
                <c:pt idx="1596">
                  <c:v>35180</c:v>
                </c:pt>
                <c:pt idx="1597">
                  <c:v>35181</c:v>
                </c:pt>
                <c:pt idx="1598">
                  <c:v>35184</c:v>
                </c:pt>
                <c:pt idx="1599">
                  <c:v>35185</c:v>
                </c:pt>
                <c:pt idx="1600">
                  <c:v>35186</c:v>
                </c:pt>
                <c:pt idx="1601">
                  <c:v>35187</c:v>
                </c:pt>
                <c:pt idx="1602">
                  <c:v>35188</c:v>
                </c:pt>
                <c:pt idx="1603">
                  <c:v>35191</c:v>
                </c:pt>
                <c:pt idx="1604">
                  <c:v>35192</c:v>
                </c:pt>
                <c:pt idx="1605">
                  <c:v>35193</c:v>
                </c:pt>
                <c:pt idx="1606">
                  <c:v>35194</c:v>
                </c:pt>
                <c:pt idx="1607">
                  <c:v>35195</c:v>
                </c:pt>
                <c:pt idx="1608">
                  <c:v>35198</c:v>
                </c:pt>
                <c:pt idx="1609">
                  <c:v>35199</c:v>
                </c:pt>
                <c:pt idx="1610">
                  <c:v>35200</c:v>
                </c:pt>
                <c:pt idx="1611">
                  <c:v>35201</c:v>
                </c:pt>
                <c:pt idx="1612">
                  <c:v>35202</c:v>
                </c:pt>
                <c:pt idx="1613">
                  <c:v>35205</c:v>
                </c:pt>
                <c:pt idx="1614">
                  <c:v>35206</c:v>
                </c:pt>
                <c:pt idx="1615">
                  <c:v>35207</c:v>
                </c:pt>
                <c:pt idx="1616">
                  <c:v>35208</c:v>
                </c:pt>
                <c:pt idx="1617">
                  <c:v>35209</c:v>
                </c:pt>
                <c:pt idx="1618">
                  <c:v>35213</c:v>
                </c:pt>
                <c:pt idx="1619">
                  <c:v>35214</c:v>
                </c:pt>
                <c:pt idx="1620">
                  <c:v>35215</c:v>
                </c:pt>
                <c:pt idx="1621">
                  <c:v>35216</c:v>
                </c:pt>
                <c:pt idx="1622">
                  <c:v>35219</c:v>
                </c:pt>
                <c:pt idx="1623">
                  <c:v>35220</c:v>
                </c:pt>
                <c:pt idx="1624">
                  <c:v>35221</c:v>
                </c:pt>
                <c:pt idx="1625">
                  <c:v>35222</c:v>
                </c:pt>
                <c:pt idx="1626">
                  <c:v>35223</c:v>
                </c:pt>
                <c:pt idx="1627">
                  <c:v>35226</c:v>
                </c:pt>
                <c:pt idx="1628">
                  <c:v>35227</c:v>
                </c:pt>
                <c:pt idx="1629">
                  <c:v>35228</c:v>
                </c:pt>
                <c:pt idx="1630">
                  <c:v>35229</c:v>
                </c:pt>
                <c:pt idx="1631">
                  <c:v>35230</c:v>
                </c:pt>
                <c:pt idx="1632">
                  <c:v>35233</c:v>
                </c:pt>
                <c:pt idx="1633">
                  <c:v>35234</c:v>
                </c:pt>
                <c:pt idx="1634">
                  <c:v>35235</c:v>
                </c:pt>
                <c:pt idx="1635">
                  <c:v>35236</c:v>
                </c:pt>
                <c:pt idx="1636">
                  <c:v>35237</c:v>
                </c:pt>
                <c:pt idx="1637">
                  <c:v>35240</c:v>
                </c:pt>
                <c:pt idx="1638">
                  <c:v>35241</c:v>
                </c:pt>
                <c:pt idx="1639">
                  <c:v>35242</c:v>
                </c:pt>
                <c:pt idx="1640">
                  <c:v>35243</c:v>
                </c:pt>
                <c:pt idx="1641">
                  <c:v>35244</c:v>
                </c:pt>
                <c:pt idx="1642">
                  <c:v>35247</c:v>
                </c:pt>
                <c:pt idx="1643">
                  <c:v>35248</c:v>
                </c:pt>
                <c:pt idx="1644">
                  <c:v>35249</c:v>
                </c:pt>
                <c:pt idx="1645">
                  <c:v>35251</c:v>
                </c:pt>
                <c:pt idx="1646">
                  <c:v>35254</c:v>
                </c:pt>
                <c:pt idx="1647">
                  <c:v>35255</c:v>
                </c:pt>
                <c:pt idx="1648">
                  <c:v>35256</c:v>
                </c:pt>
                <c:pt idx="1649">
                  <c:v>35257</c:v>
                </c:pt>
                <c:pt idx="1650">
                  <c:v>35258</c:v>
                </c:pt>
                <c:pt idx="1651">
                  <c:v>35261</c:v>
                </c:pt>
                <c:pt idx="1652">
                  <c:v>35262</c:v>
                </c:pt>
                <c:pt idx="1653">
                  <c:v>35263</c:v>
                </c:pt>
                <c:pt idx="1654">
                  <c:v>35264</c:v>
                </c:pt>
                <c:pt idx="1655">
                  <c:v>35265</c:v>
                </c:pt>
                <c:pt idx="1656">
                  <c:v>35268</c:v>
                </c:pt>
                <c:pt idx="1657">
                  <c:v>35269</c:v>
                </c:pt>
                <c:pt idx="1658">
                  <c:v>35270</c:v>
                </c:pt>
                <c:pt idx="1659">
                  <c:v>35271</c:v>
                </c:pt>
                <c:pt idx="1660">
                  <c:v>35272</c:v>
                </c:pt>
                <c:pt idx="1661">
                  <c:v>35275</c:v>
                </c:pt>
                <c:pt idx="1662">
                  <c:v>35276</c:v>
                </c:pt>
                <c:pt idx="1663">
                  <c:v>35277</c:v>
                </c:pt>
                <c:pt idx="1664">
                  <c:v>35278</c:v>
                </c:pt>
                <c:pt idx="1665">
                  <c:v>35279</c:v>
                </c:pt>
                <c:pt idx="1666">
                  <c:v>35282</c:v>
                </c:pt>
                <c:pt idx="1667">
                  <c:v>35283</c:v>
                </c:pt>
                <c:pt idx="1668">
                  <c:v>35284</c:v>
                </c:pt>
                <c:pt idx="1669">
                  <c:v>35285</c:v>
                </c:pt>
                <c:pt idx="1670">
                  <c:v>35286</c:v>
                </c:pt>
                <c:pt idx="1671">
                  <c:v>35289</c:v>
                </c:pt>
                <c:pt idx="1672">
                  <c:v>35290</c:v>
                </c:pt>
                <c:pt idx="1673">
                  <c:v>35291</c:v>
                </c:pt>
                <c:pt idx="1674">
                  <c:v>35292</c:v>
                </c:pt>
                <c:pt idx="1675">
                  <c:v>35293</c:v>
                </c:pt>
                <c:pt idx="1676">
                  <c:v>35296</c:v>
                </c:pt>
                <c:pt idx="1677">
                  <c:v>35297</c:v>
                </c:pt>
                <c:pt idx="1678">
                  <c:v>35298</c:v>
                </c:pt>
                <c:pt idx="1679">
                  <c:v>35299</c:v>
                </c:pt>
                <c:pt idx="1680">
                  <c:v>35300</c:v>
                </c:pt>
                <c:pt idx="1681">
                  <c:v>35303</c:v>
                </c:pt>
                <c:pt idx="1682">
                  <c:v>35304</c:v>
                </c:pt>
                <c:pt idx="1683">
                  <c:v>35305</c:v>
                </c:pt>
                <c:pt idx="1684">
                  <c:v>35306</c:v>
                </c:pt>
                <c:pt idx="1685">
                  <c:v>35307</c:v>
                </c:pt>
                <c:pt idx="1686">
                  <c:v>35311</c:v>
                </c:pt>
                <c:pt idx="1687">
                  <c:v>35312</c:v>
                </c:pt>
                <c:pt idx="1688">
                  <c:v>35313</c:v>
                </c:pt>
                <c:pt idx="1689">
                  <c:v>35314</c:v>
                </c:pt>
                <c:pt idx="1690">
                  <c:v>35317</c:v>
                </c:pt>
                <c:pt idx="1691">
                  <c:v>35318</c:v>
                </c:pt>
                <c:pt idx="1692">
                  <c:v>35319</c:v>
                </c:pt>
                <c:pt idx="1693">
                  <c:v>35320</c:v>
                </c:pt>
                <c:pt idx="1694">
                  <c:v>35321</c:v>
                </c:pt>
                <c:pt idx="1695">
                  <c:v>35324</c:v>
                </c:pt>
                <c:pt idx="1696">
                  <c:v>35325</c:v>
                </c:pt>
                <c:pt idx="1697">
                  <c:v>35326</c:v>
                </c:pt>
                <c:pt idx="1698">
                  <c:v>35327</c:v>
                </c:pt>
                <c:pt idx="1699">
                  <c:v>35328</c:v>
                </c:pt>
                <c:pt idx="1700">
                  <c:v>35331</c:v>
                </c:pt>
                <c:pt idx="1701">
                  <c:v>35332</c:v>
                </c:pt>
                <c:pt idx="1702">
                  <c:v>35333</c:v>
                </c:pt>
                <c:pt idx="1703">
                  <c:v>35334</c:v>
                </c:pt>
                <c:pt idx="1704">
                  <c:v>35335</c:v>
                </c:pt>
                <c:pt idx="1705">
                  <c:v>35338</c:v>
                </c:pt>
                <c:pt idx="1706">
                  <c:v>35339</c:v>
                </c:pt>
                <c:pt idx="1707">
                  <c:v>35340</c:v>
                </c:pt>
                <c:pt idx="1708">
                  <c:v>35341</c:v>
                </c:pt>
                <c:pt idx="1709">
                  <c:v>35342</c:v>
                </c:pt>
                <c:pt idx="1710">
                  <c:v>35345</c:v>
                </c:pt>
                <c:pt idx="1711">
                  <c:v>35346</c:v>
                </c:pt>
                <c:pt idx="1712">
                  <c:v>35347</c:v>
                </c:pt>
                <c:pt idx="1713">
                  <c:v>35348</c:v>
                </c:pt>
                <c:pt idx="1714">
                  <c:v>35349</c:v>
                </c:pt>
                <c:pt idx="1715">
                  <c:v>35352</c:v>
                </c:pt>
                <c:pt idx="1716">
                  <c:v>35353</c:v>
                </c:pt>
                <c:pt idx="1717">
                  <c:v>35354</c:v>
                </c:pt>
                <c:pt idx="1718">
                  <c:v>35355</c:v>
                </c:pt>
                <c:pt idx="1719">
                  <c:v>35356</c:v>
                </c:pt>
                <c:pt idx="1720">
                  <c:v>35359</c:v>
                </c:pt>
                <c:pt idx="1721">
                  <c:v>35360</c:v>
                </c:pt>
                <c:pt idx="1722">
                  <c:v>35361</c:v>
                </c:pt>
                <c:pt idx="1723">
                  <c:v>35362</c:v>
                </c:pt>
                <c:pt idx="1724">
                  <c:v>35363</c:v>
                </c:pt>
                <c:pt idx="1725">
                  <c:v>35366</c:v>
                </c:pt>
                <c:pt idx="1726">
                  <c:v>35367</c:v>
                </c:pt>
                <c:pt idx="1727">
                  <c:v>35368</c:v>
                </c:pt>
                <c:pt idx="1728">
                  <c:v>35369</c:v>
                </c:pt>
                <c:pt idx="1729">
                  <c:v>35370</c:v>
                </c:pt>
                <c:pt idx="1730">
                  <c:v>35373</c:v>
                </c:pt>
                <c:pt idx="1731">
                  <c:v>35374</c:v>
                </c:pt>
                <c:pt idx="1732">
                  <c:v>35375</c:v>
                </c:pt>
                <c:pt idx="1733">
                  <c:v>35376</c:v>
                </c:pt>
                <c:pt idx="1734">
                  <c:v>35377</c:v>
                </c:pt>
                <c:pt idx="1735">
                  <c:v>35380</c:v>
                </c:pt>
                <c:pt idx="1736">
                  <c:v>35381</c:v>
                </c:pt>
                <c:pt idx="1737">
                  <c:v>35382</c:v>
                </c:pt>
                <c:pt idx="1738">
                  <c:v>35383</c:v>
                </c:pt>
                <c:pt idx="1739">
                  <c:v>35384</c:v>
                </c:pt>
                <c:pt idx="1740">
                  <c:v>35387</c:v>
                </c:pt>
                <c:pt idx="1741">
                  <c:v>35388</c:v>
                </c:pt>
                <c:pt idx="1742">
                  <c:v>35389</c:v>
                </c:pt>
                <c:pt idx="1743">
                  <c:v>35390</c:v>
                </c:pt>
                <c:pt idx="1744">
                  <c:v>35391</c:v>
                </c:pt>
                <c:pt idx="1745">
                  <c:v>35394</c:v>
                </c:pt>
                <c:pt idx="1746">
                  <c:v>35395</c:v>
                </c:pt>
                <c:pt idx="1747">
                  <c:v>35396</c:v>
                </c:pt>
                <c:pt idx="1748">
                  <c:v>35398</c:v>
                </c:pt>
                <c:pt idx="1749">
                  <c:v>35401</c:v>
                </c:pt>
                <c:pt idx="1750">
                  <c:v>35402</c:v>
                </c:pt>
                <c:pt idx="1751">
                  <c:v>35403</c:v>
                </c:pt>
                <c:pt idx="1752">
                  <c:v>35404</c:v>
                </c:pt>
                <c:pt idx="1753">
                  <c:v>35405</c:v>
                </c:pt>
                <c:pt idx="1754">
                  <c:v>35408</c:v>
                </c:pt>
                <c:pt idx="1755">
                  <c:v>35409</c:v>
                </c:pt>
                <c:pt idx="1756">
                  <c:v>35410</c:v>
                </c:pt>
                <c:pt idx="1757">
                  <c:v>35411</c:v>
                </c:pt>
                <c:pt idx="1758">
                  <c:v>35412</c:v>
                </c:pt>
                <c:pt idx="1759">
                  <c:v>35415</c:v>
                </c:pt>
                <c:pt idx="1760">
                  <c:v>35416</c:v>
                </c:pt>
                <c:pt idx="1761">
                  <c:v>35417</c:v>
                </c:pt>
                <c:pt idx="1762">
                  <c:v>35418</c:v>
                </c:pt>
                <c:pt idx="1763">
                  <c:v>35419</c:v>
                </c:pt>
                <c:pt idx="1764">
                  <c:v>35422</c:v>
                </c:pt>
                <c:pt idx="1765">
                  <c:v>35423</c:v>
                </c:pt>
                <c:pt idx="1766">
                  <c:v>35425</c:v>
                </c:pt>
                <c:pt idx="1767">
                  <c:v>35426</c:v>
                </c:pt>
                <c:pt idx="1768">
                  <c:v>35429</c:v>
                </c:pt>
                <c:pt idx="1769">
                  <c:v>35430</c:v>
                </c:pt>
                <c:pt idx="1770">
                  <c:v>35432</c:v>
                </c:pt>
                <c:pt idx="1771">
                  <c:v>35433</c:v>
                </c:pt>
                <c:pt idx="1772">
                  <c:v>35436</c:v>
                </c:pt>
                <c:pt idx="1773">
                  <c:v>35437</c:v>
                </c:pt>
                <c:pt idx="1774">
                  <c:v>35438</c:v>
                </c:pt>
                <c:pt idx="1775">
                  <c:v>35439</c:v>
                </c:pt>
                <c:pt idx="1776">
                  <c:v>35440</c:v>
                </c:pt>
                <c:pt idx="1777">
                  <c:v>35443</c:v>
                </c:pt>
                <c:pt idx="1778">
                  <c:v>35444</c:v>
                </c:pt>
                <c:pt idx="1779">
                  <c:v>35445</c:v>
                </c:pt>
                <c:pt idx="1780">
                  <c:v>35446</c:v>
                </c:pt>
                <c:pt idx="1781">
                  <c:v>35447</c:v>
                </c:pt>
                <c:pt idx="1782">
                  <c:v>35450</c:v>
                </c:pt>
                <c:pt idx="1783">
                  <c:v>35451</c:v>
                </c:pt>
                <c:pt idx="1784">
                  <c:v>35452</c:v>
                </c:pt>
                <c:pt idx="1785">
                  <c:v>35453</c:v>
                </c:pt>
                <c:pt idx="1786">
                  <c:v>35454</c:v>
                </c:pt>
                <c:pt idx="1787">
                  <c:v>35457</c:v>
                </c:pt>
                <c:pt idx="1788">
                  <c:v>35458</c:v>
                </c:pt>
                <c:pt idx="1789">
                  <c:v>35459</c:v>
                </c:pt>
                <c:pt idx="1790">
                  <c:v>35460</c:v>
                </c:pt>
                <c:pt idx="1791">
                  <c:v>35464</c:v>
                </c:pt>
                <c:pt idx="1792">
                  <c:v>35465</c:v>
                </c:pt>
                <c:pt idx="1793">
                  <c:v>35466</c:v>
                </c:pt>
                <c:pt idx="1794">
                  <c:v>35467</c:v>
                </c:pt>
                <c:pt idx="1795">
                  <c:v>35468</c:v>
                </c:pt>
                <c:pt idx="1796">
                  <c:v>35471</c:v>
                </c:pt>
                <c:pt idx="1797">
                  <c:v>35472</c:v>
                </c:pt>
                <c:pt idx="1798">
                  <c:v>35473</c:v>
                </c:pt>
                <c:pt idx="1799">
                  <c:v>35474</c:v>
                </c:pt>
                <c:pt idx="1800">
                  <c:v>35475</c:v>
                </c:pt>
                <c:pt idx="1801">
                  <c:v>35479</c:v>
                </c:pt>
                <c:pt idx="1802">
                  <c:v>35480</c:v>
                </c:pt>
                <c:pt idx="1803">
                  <c:v>35481</c:v>
                </c:pt>
                <c:pt idx="1804">
                  <c:v>35482</c:v>
                </c:pt>
                <c:pt idx="1805">
                  <c:v>35485</c:v>
                </c:pt>
                <c:pt idx="1806">
                  <c:v>35486</c:v>
                </c:pt>
                <c:pt idx="1807">
                  <c:v>35487</c:v>
                </c:pt>
                <c:pt idx="1808">
                  <c:v>35488</c:v>
                </c:pt>
                <c:pt idx="1809">
                  <c:v>35489</c:v>
                </c:pt>
                <c:pt idx="1810">
                  <c:v>35492</c:v>
                </c:pt>
                <c:pt idx="1811">
                  <c:v>35493</c:v>
                </c:pt>
                <c:pt idx="1812">
                  <c:v>35494</c:v>
                </c:pt>
                <c:pt idx="1813">
                  <c:v>35495</c:v>
                </c:pt>
                <c:pt idx="1814">
                  <c:v>35496</c:v>
                </c:pt>
                <c:pt idx="1815">
                  <c:v>35499</c:v>
                </c:pt>
                <c:pt idx="1816">
                  <c:v>35500</c:v>
                </c:pt>
                <c:pt idx="1817">
                  <c:v>35501</c:v>
                </c:pt>
                <c:pt idx="1818">
                  <c:v>35502</c:v>
                </c:pt>
                <c:pt idx="1819">
                  <c:v>35503</c:v>
                </c:pt>
                <c:pt idx="1820">
                  <c:v>35506</c:v>
                </c:pt>
                <c:pt idx="1821">
                  <c:v>35507</c:v>
                </c:pt>
                <c:pt idx="1822">
                  <c:v>35508</c:v>
                </c:pt>
                <c:pt idx="1823">
                  <c:v>35509</c:v>
                </c:pt>
                <c:pt idx="1824">
                  <c:v>35510</c:v>
                </c:pt>
                <c:pt idx="1825">
                  <c:v>35513</c:v>
                </c:pt>
                <c:pt idx="1826">
                  <c:v>35514</c:v>
                </c:pt>
                <c:pt idx="1827">
                  <c:v>35515</c:v>
                </c:pt>
                <c:pt idx="1828">
                  <c:v>35516</c:v>
                </c:pt>
                <c:pt idx="1829">
                  <c:v>35520</c:v>
                </c:pt>
                <c:pt idx="1830">
                  <c:v>35521</c:v>
                </c:pt>
                <c:pt idx="1831">
                  <c:v>35522</c:v>
                </c:pt>
                <c:pt idx="1832">
                  <c:v>35523</c:v>
                </c:pt>
                <c:pt idx="1833">
                  <c:v>35524</c:v>
                </c:pt>
                <c:pt idx="1834">
                  <c:v>35527</c:v>
                </c:pt>
                <c:pt idx="1835">
                  <c:v>35528</c:v>
                </c:pt>
                <c:pt idx="1836">
                  <c:v>35529</c:v>
                </c:pt>
                <c:pt idx="1837">
                  <c:v>35530</c:v>
                </c:pt>
                <c:pt idx="1838">
                  <c:v>35531</c:v>
                </c:pt>
                <c:pt idx="1839">
                  <c:v>35534</c:v>
                </c:pt>
                <c:pt idx="1840">
                  <c:v>35535</c:v>
                </c:pt>
                <c:pt idx="1841">
                  <c:v>35536</c:v>
                </c:pt>
                <c:pt idx="1842">
                  <c:v>35537</c:v>
                </c:pt>
                <c:pt idx="1843">
                  <c:v>35538</c:v>
                </c:pt>
                <c:pt idx="1844">
                  <c:v>35541</c:v>
                </c:pt>
                <c:pt idx="1845">
                  <c:v>35542</c:v>
                </c:pt>
                <c:pt idx="1846">
                  <c:v>35543</c:v>
                </c:pt>
                <c:pt idx="1847">
                  <c:v>35544</c:v>
                </c:pt>
                <c:pt idx="1848">
                  <c:v>35545</c:v>
                </c:pt>
                <c:pt idx="1849">
                  <c:v>35548</c:v>
                </c:pt>
                <c:pt idx="1850">
                  <c:v>35549</c:v>
                </c:pt>
                <c:pt idx="1851">
                  <c:v>35550</c:v>
                </c:pt>
                <c:pt idx="1852">
                  <c:v>35551</c:v>
                </c:pt>
                <c:pt idx="1853">
                  <c:v>35552</c:v>
                </c:pt>
                <c:pt idx="1854">
                  <c:v>35555</c:v>
                </c:pt>
                <c:pt idx="1855">
                  <c:v>35556</c:v>
                </c:pt>
                <c:pt idx="1856">
                  <c:v>35557</c:v>
                </c:pt>
                <c:pt idx="1857">
                  <c:v>35558</c:v>
                </c:pt>
                <c:pt idx="1858">
                  <c:v>35559</c:v>
                </c:pt>
                <c:pt idx="1859">
                  <c:v>35562</c:v>
                </c:pt>
                <c:pt idx="1860">
                  <c:v>35563</c:v>
                </c:pt>
                <c:pt idx="1861">
                  <c:v>35564</c:v>
                </c:pt>
                <c:pt idx="1862">
                  <c:v>35565</c:v>
                </c:pt>
                <c:pt idx="1863">
                  <c:v>35566</c:v>
                </c:pt>
                <c:pt idx="1864">
                  <c:v>35569</c:v>
                </c:pt>
                <c:pt idx="1865">
                  <c:v>35570</c:v>
                </c:pt>
                <c:pt idx="1866">
                  <c:v>35571</c:v>
                </c:pt>
                <c:pt idx="1867">
                  <c:v>35572</c:v>
                </c:pt>
                <c:pt idx="1868">
                  <c:v>35573</c:v>
                </c:pt>
                <c:pt idx="1869">
                  <c:v>35577</c:v>
                </c:pt>
                <c:pt idx="1870">
                  <c:v>35578</c:v>
                </c:pt>
                <c:pt idx="1871">
                  <c:v>35579</c:v>
                </c:pt>
                <c:pt idx="1872">
                  <c:v>35580</c:v>
                </c:pt>
                <c:pt idx="1873">
                  <c:v>35583</c:v>
                </c:pt>
                <c:pt idx="1874">
                  <c:v>35584</c:v>
                </c:pt>
                <c:pt idx="1875">
                  <c:v>35585</c:v>
                </c:pt>
                <c:pt idx="1876">
                  <c:v>35586</c:v>
                </c:pt>
                <c:pt idx="1877">
                  <c:v>35587</c:v>
                </c:pt>
                <c:pt idx="1878">
                  <c:v>35590</c:v>
                </c:pt>
                <c:pt idx="1879">
                  <c:v>35591</c:v>
                </c:pt>
                <c:pt idx="1880">
                  <c:v>35592</c:v>
                </c:pt>
                <c:pt idx="1881">
                  <c:v>35593</c:v>
                </c:pt>
                <c:pt idx="1882">
                  <c:v>35594</c:v>
                </c:pt>
                <c:pt idx="1883">
                  <c:v>35597</c:v>
                </c:pt>
                <c:pt idx="1884">
                  <c:v>35598</c:v>
                </c:pt>
                <c:pt idx="1885">
                  <c:v>35599</c:v>
                </c:pt>
                <c:pt idx="1886">
                  <c:v>35600</c:v>
                </c:pt>
                <c:pt idx="1887">
                  <c:v>35601</c:v>
                </c:pt>
                <c:pt idx="1888">
                  <c:v>35604</c:v>
                </c:pt>
                <c:pt idx="1889">
                  <c:v>35605</c:v>
                </c:pt>
                <c:pt idx="1890">
                  <c:v>35606</c:v>
                </c:pt>
                <c:pt idx="1891">
                  <c:v>35607</c:v>
                </c:pt>
                <c:pt idx="1892">
                  <c:v>35608</c:v>
                </c:pt>
                <c:pt idx="1893">
                  <c:v>35611</c:v>
                </c:pt>
                <c:pt idx="1894">
                  <c:v>35612</c:v>
                </c:pt>
                <c:pt idx="1895">
                  <c:v>35613</c:v>
                </c:pt>
                <c:pt idx="1896">
                  <c:v>35614</c:v>
                </c:pt>
                <c:pt idx="1897">
                  <c:v>35618</c:v>
                </c:pt>
                <c:pt idx="1898">
                  <c:v>35619</c:v>
                </c:pt>
                <c:pt idx="1899">
                  <c:v>35620</c:v>
                </c:pt>
                <c:pt idx="1900">
                  <c:v>35621</c:v>
                </c:pt>
                <c:pt idx="1901">
                  <c:v>35622</c:v>
                </c:pt>
                <c:pt idx="1902">
                  <c:v>35625</c:v>
                </c:pt>
                <c:pt idx="1903">
                  <c:v>35626</c:v>
                </c:pt>
                <c:pt idx="1904">
                  <c:v>35627</c:v>
                </c:pt>
                <c:pt idx="1905">
                  <c:v>35628</c:v>
                </c:pt>
                <c:pt idx="1906">
                  <c:v>35629</c:v>
                </c:pt>
                <c:pt idx="1907">
                  <c:v>35632</c:v>
                </c:pt>
                <c:pt idx="1908">
                  <c:v>35633</c:v>
                </c:pt>
                <c:pt idx="1909">
                  <c:v>35634</c:v>
                </c:pt>
                <c:pt idx="1910">
                  <c:v>35635</c:v>
                </c:pt>
                <c:pt idx="1911">
                  <c:v>35636</c:v>
                </c:pt>
                <c:pt idx="1912">
                  <c:v>35639</c:v>
                </c:pt>
                <c:pt idx="1913">
                  <c:v>35640</c:v>
                </c:pt>
                <c:pt idx="1914">
                  <c:v>35641</c:v>
                </c:pt>
                <c:pt idx="1915">
                  <c:v>35642</c:v>
                </c:pt>
                <c:pt idx="1916">
                  <c:v>35643</c:v>
                </c:pt>
                <c:pt idx="1917">
                  <c:v>35646</c:v>
                </c:pt>
                <c:pt idx="1918">
                  <c:v>35647</c:v>
                </c:pt>
                <c:pt idx="1919">
                  <c:v>35648</c:v>
                </c:pt>
                <c:pt idx="1920">
                  <c:v>35649</c:v>
                </c:pt>
                <c:pt idx="1921">
                  <c:v>35650</c:v>
                </c:pt>
                <c:pt idx="1922">
                  <c:v>35653</c:v>
                </c:pt>
                <c:pt idx="1923">
                  <c:v>35654</c:v>
                </c:pt>
                <c:pt idx="1924">
                  <c:v>35655</c:v>
                </c:pt>
                <c:pt idx="1925">
                  <c:v>35656</c:v>
                </c:pt>
                <c:pt idx="1926">
                  <c:v>35657</c:v>
                </c:pt>
                <c:pt idx="1927">
                  <c:v>35660</c:v>
                </c:pt>
                <c:pt idx="1928">
                  <c:v>35661</c:v>
                </c:pt>
                <c:pt idx="1929">
                  <c:v>35662</c:v>
                </c:pt>
                <c:pt idx="1930">
                  <c:v>35663</c:v>
                </c:pt>
                <c:pt idx="1931">
                  <c:v>35664</c:v>
                </c:pt>
                <c:pt idx="1932">
                  <c:v>35667</c:v>
                </c:pt>
                <c:pt idx="1933">
                  <c:v>35668</c:v>
                </c:pt>
                <c:pt idx="1934">
                  <c:v>35669</c:v>
                </c:pt>
                <c:pt idx="1935">
                  <c:v>35670</c:v>
                </c:pt>
                <c:pt idx="1936">
                  <c:v>35671</c:v>
                </c:pt>
                <c:pt idx="1937">
                  <c:v>35675</c:v>
                </c:pt>
                <c:pt idx="1938">
                  <c:v>35676</c:v>
                </c:pt>
                <c:pt idx="1939">
                  <c:v>35677</c:v>
                </c:pt>
                <c:pt idx="1940">
                  <c:v>35678</c:v>
                </c:pt>
                <c:pt idx="1941">
                  <c:v>35681</c:v>
                </c:pt>
                <c:pt idx="1942">
                  <c:v>35682</c:v>
                </c:pt>
                <c:pt idx="1943">
                  <c:v>35683</c:v>
                </c:pt>
                <c:pt idx="1944">
                  <c:v>35684</c:v>
                </c:pt>
                <c:pt idx="1945">
                  <c:v>35685</c:v>
                </c:pt>
                <c:pt idx="1946">
                  <c:v>35688</c:v>
                </c:pt>
                <c:pt idx="1947">
                  <c:v>35689</c:v>
                </c:pt>
                <c:pt idx="1948">
                  <c:v>35690</c:v>
                </c:pt>
                <c:pt idx="1949">
                  <c:v>35691</c:v>
                </c:pt>
                <c:pt idx="1950">
                  <c:v>35692</c:v>
                </c:pt>
                <c:pt idx="1951">
                  <c:v>35695</c:v>
                </c:pt>
                <c:pt idx="1952">
                  <c:v>35696</c:v>
                </c:pt>
                <c:pt idx="1953">
                  <c:v>35697</c:v>
                </c:pt>
                <c:pt idx="1954">
                  <c:v>35698</c:v>
                </c:pt>
                <c:pt idx="1955">
                  <c:v>35699</c:v>
                </c:pt>
                <c:pt idx="1956">
                  <c:v>35702</c:v>
                </c:pt>
                <c:pt idx="1957">
                  <c:v>35703</c:v>
                </c:pt>
                <c:pt idx="1958">
                  <c:v>35704</c:v>
                </c:pt>
                <c:pt idx="1959">
                  <c:v>35705</c:v>
                </c:pt>
                <c:pt idx="1960">
                  <c:v>35706</c:v>
                </c:pt>
                <c:pt idx="1961">
                  <c:v>35709</c:v>
                </c:pt>
                <c:pt idx="1962">
                  <c:v>35710</c:v>
                </c:pt>
                <c:pt idx="1963">
                  <c:v>35711</c:v>
                </c:pt>
                <c:pt idx="1964">
                  <c:v>35712</c:v>
                </c:pt>
                <c:pt idx="1965">
                  <c:v>35713</c:v>
                </c:pt>
                <c:pt idx="1966">
                  <c:v>35716</c:v>
                </c:pt>
                <c:pt idx="1967">
                  <c:v>35717</c:v>
                </c:pt>
                <c:pt idx="1968">
                  <c:v>35718</c:v>
                </c:pt>
                <c:pt idx="1969">
                  <c:v>35719</c:v>
                </c:pt>
                <c:pt idx="1970">
                  <c:v>35720</c:v>
                </c:pt>
                <c:pt idx="1971">
                  <c:v>35723</c:v>
                </c:pt>
                <c:pt idx="1972">
                  <c:v>35724</c:v>
                </c:pt>
                <c:pt idx="1973">
                  <c:v>35725</c:v>
                </c:pt>
                <c:pt idx="1974">
                  <c:v>35726</c:v>
                </c:pt>
                <c:pt idx="1975">
                  <c:v>35727</c:v>
                </c:pt>
                <c:pt idx="1976">
                  <c:v>35730</c:v>
                </c:pt>
                <c:pt idx="1977">
                  <c:v>35731</c:v>
                </c:pt>
                <c:pt idx="1978">
                  <c:v>35732</c:v>
                </c:pt>
                <c:pt idx="1979">
                  <c:v>35733</c:v>
                </c:pt>
                <c:pt idx="1980">
                  <c:v>35734</c:v>
                </c:pt>
                <c:pt idx="1981">
                  <c:v>35737</c:v>
                </c:pt>
                <c:pt idx="1982">
                  <c:v>35738</c:v>
                </c:pt>
                <c:pt idx="1983">
                  <c:v>35739</c:v>
                </c:pt>
                <c:pt idx="1984">
                  <c:v>35740</c:v>
                </c:pt>
                <c:pt idx="1985">
                  <c:v>35741</c:v>
                </c:pt>
                <c:pt idx="1986">
                  <c:v>35744</c:v>
                </c:pt>
                <c:pt idx="1987">
                  <c:v>35745</c:v>
                </c:pt>
                <c:pt idx="1988">
                  <c:v>35746</c:v>
                </c:pt>
                <c:pt idx="1989">
                  <c:v>35747</c:v>
                </c:pt>
                <c:pt idx="1990">
                  <c:v>35748</c:v>
                </c:pt>
                <c:pt idx="1991">
                  <c:v>35751</c:v>
                </c:pt>
                <c:pt idx="1992">
                  <c:v>35752</c:v>
                </c:pt>
                <c:pt idx="1993">
                  <c:v>35753</c:v>
                </c:pt>
                <c:pt idx="1994">
                  <c:v>35754</c:v>
                </c:pt>
                <c:pt idx="1995">
                  <c:v>35755</c:v>
                </c:pt>
                <c:pt idx="1996">
                  <c:v>35758</c:v>
                </c:pt>
                <c:pt idx="1997">
                  <c:v>35759</c:v>
                </c:pt>
                <c:pt idx="1998">
                  <c:v>35762</c:v>
                </c:pt>
                <c:pt idx="1999">
                  <c:v>35765</c:v>
                </c:pt>
                <c:pt idx="2000">
                  <c:v>35766</c:v>
                </c:pt>
                <c:pt idx="2001">
                  <c:v>35767</c:v>
                </c:pt>
                <c:pt idx="2002">
                  <c:v>35768</c:v>
                </c:pt>
                <c:pt idx="2003">
                  <c:v>35769</c:v>
                </c:pt>
                <c:pt idx="2004">
                  <c:v>35772</c:v>
                </c:pt>
                <c:pt idx="2005">
                  <c:v>35773</c:v>
                </c:pt>
                <c:pt idx="2006">
                  <c:v>35774</c:v>
                </c:pt>
                <c:pt idx="2007">
                  <c:v>35775</c:v>
                </c:pt>
                <c:pt idx="2008">
                  <c:v>35776</c:v>
                </c:pt>
                <c:pt idx="2009">
                  <c:v>35779</c:v>
                </c:pt>
                <c:pt idx="2010">
                  <c:v>35780</c:v>
                </c:pt>
                <c:pt idx="2011">
                  <c:v>35781</c:v>
                </c:pt>
                <c:pt idx="2012">
                  <c:v>35782</c:v>
                </c:pt>
                <c:pt idx="2013">
                  <c:v>35783</c:v>
                </c:pt>
                <c:pt idx="2014">
                  <c:v>35786</c:v>
                </c:pt>
                <c:pt idx="2015">
                  <c:v>35787</c:v>
                </c:pt>
                <c:pt idx="2016">
                  <c:v>35788</c:v>
                </c:pt>
                <c:pt idx="2017">
                  <c:v>35790</c:v>
                </c:pt>
                <c:pt idx="2018">
                  <c:v>35793</c:v>
                </c:pt>
                <c:pt idx="2019">
                  <c:v>35794</c:v>
                </c:pt>
                <c:pt idx="2020">
                  <c:v>35795</c:v>
                </c:pt>
                <c:pt idx="2021">
                  <c:v>35797</c:v>
                </c:pt>
                <c:pt idx="2022">
                  <c:v>35800</c:v>
                </c:pt>
                <c:pt idx="2023">
                  <c:v>35801</c:v>
                </c:pt>
                <c:pt idx="2024">
                  <c:v>35802</c:v>
                </c:pt>
                <c:pt idx="2025">
                  <c:v>35803</c:v>
                </c:pt>
                <c:pt idx="2026">
                  <c:v>35804</c:v>
                </c:pt>
                <c:pt idx="2027">
                  <c:v>35807</c:v>
                </c:pt>
                <c:pt idx="2028">
                  <c:v>35808</c:v>
                </c:pt>
                <c:pt idx="2029">
                  <c:v>35809</c:v>
                </c:pt>
                <c:pt idx="2030">
                  <c:v>35810</c:v>
                </c:pt>
                <c:pt idx="2031">
                  <c:v>35811</c:v>
                </c:pt>
                <c:pt idx="2032">
                  <c:v>35815</c:v>
                </c:pt>
                <c:pt idx="2033">
                  <c:v>35816</c:v>
                </c:pt>
                <c:pt idx="2034">
                  <c:v>35817</c:v>
                </c:pt>
                <c:pt idx="2035">
                  <c:v>35818</c:v>
                </c:pt>
                <c:pt idx="2036">
                  <c:v>35821</c:v>
                </c:pt>
                <c:pt idx="2037">
                  <c:v>35822</c:v>
                </c:pt>
                <c:pt idx="2038">
                  <c:v>35823</c:v>
                </c:pt>
                <c:pt idx="2039">
                  <c:v>35824</c:v>
                </c:pt>
                <c:pt idx="2040">
                  <c:v>35825</c:v>
                </c:pt>
                <c:pt idx="2041">
                  <c:v>35828</c:v>
                </c:pt>
                <c:pt idx="2042">
                  <c:v>35829</c:v>
                </c:pt>
                <c:pt idx="2043">
                  <c:v>35830</c:v>
                </c:pt>
                <c:pt idx="2044">
                  <c:v>35831</c:v>
                </c:pt>
                <c:pt idx="2045">
                  <c:v>35832</c:v>
                </c:pt>
                <c:pt idx="2046">
                  <c:v>35835</c:v>
                </c:pt>
                <c:pt idx="2047">
                  <c:v>35836</c:v>
                </c:pt>
                <c:pt idx="2048">
                  <c:v>35837</c:v>
                </c:pt>
                <c:pt idx="2049">
                  <c:v>35838</c:v>
                </c:pt>
                <c:pt idx="2050">
                  <c:v>35839</c:v>
                </c:pt>
                <c:pt idx="2051">
                  <c:v>35843</c:v>
                </c:pt>
                <c:pt idx="2052">
                  <c:v>35844</c:v>
                </c:pt>
                <c:pt idx="2053">
                  <c:v>35845</c:v>
                </c:pt>
                <c:pt idx="2054">
                  <c:v>35846</c:v>
                </c:pt>
                <c:pt idx="2055">
                  <c:v>35849</c:v>
                </c:pt>
                <c:pt idx="2056">
                  <c:v>35850</c:v>
                </c:pt>
                <c:pt idx="2057">
                  <c:v>35851</c:v>
                </c:pt>
                <c:pt idx="2058">
                  <c:v>35852</c:v>
                </c:pt>
                <c:pt idx="2059">
                  <c:v>35853</c:v>
                </c:pt>
                <c:pt idx="2060">
                  <c:v>35856</c:v>
                </c:pt>
                <c:pt idx="2061">
                  <c:v>35857</c:v>
                </c:pt>
                <c:pt idx="2062">
                  <c:v>35858</c:v>
                </c:pt>
                <c:pt idx="2063">
                  <c:v>35859</c:v>
                </c:pt>
                <c:pt idx="2064">
                  <c:v>35860</c:v>
                </c:pt>
                <c:pt idx="2065">
                  <c:v>35863</c:v>
                </c:pt>
                <c:pt idx="2066">
                  <c:v>35864</c:v>
                </c:pt>
                <c:pt idx="2067">
                  <c:v>35865</c:v>
                </c:pt>
                <c:pt idx="2068">
                  <c:v>35866</c:v>
                </c:pt>
                <c:pt idx="2069">
                  <c:v>35867</c:v>
                </c:pt>
                <c:pt idx="2070">
                  <c:v>35870</c:v>
                </c:pt>
                <c:pt idx="2071">
                  <c:v>35871</c:v>
                </c:pt>
                <c:pt idx="2072">
                  <c:v>35872</c:v>
                </c:pt>
                <c:pt idx="2073">
                  <c:v>35873</c:v>
                </c:pt>
                <c:pt idx="2074">
                  <c:v>35874</c:v>
                </c:pt>
                <c:pt idx="2075">
                  <c:v>35877</c:v>
                </c:pt>
                <c:pt idx="2076">
                  <c:v>35878</c:v>
                </c:pt>
                <c:pt idx="2077">
                  <c:v>35879</c:v>
                </c:pt>
                <c:pt idx="2078">
                  <c:v>35880</c:v>
                </c:pt>
                <c:pt idx="2079">
                  <c:v>35881</c:v>
                </c:pt>
                <c:pt idx="2080">
                  <c:v>35884</c:v>
                </c:pt>
                <c:pt idx="2081">
                  <c:v>35885</c:v>
                </c:pt>
                <c:pt idx="2082">
                  <c:v>35886</c:v>
                </c:pt>
                <c:pt idx="2083">
                  <c:v>35887</c:v>
                </c:pt>
                <c:pt idx="2084">
                  <c:v>35888</c:v>
                </c:pt>
                <c:pt idx="2085">
                  <c:v>35891</c:v>
                </c:pt>
                <c:pt idx="2086">
                  <c:v>35892</c:v>
                </c:pt>
                <c:pt idx="2087">
                  <c:v>35893</c:v>
                </c:pt>
                <c:pt idx="2088">
                  <c:v>35894</c:v>
                </c:pt>
                <c:pt idx="2089">
                  <c:v>35898</c:v>
                </c:pt>
                <c:pt idx="2090">
                  <c:v>35899</c:v>
                </c:pt>
                <c:pt idx="2091">
                  <c:v>35900</c:v>
                </c:pt>
                <c:pt idx="2092">
                  <c:v>35901</c:v>
                </c:pt>
                <c:pt idx="2093">
                  <c:v>35902</c:v>
                </c:pt>
                <c:pt idx="2094">
                  <c:v>35905</c:v>
                </c:pt>
                <c:pt idx="2095">
                  <c:v>35906</c:v>
                </c:pt>
                <c:pt idx="2096">
                  <c:v>35907</c:v>
                </c:pt>
                <c:pt idx="2097">
                  <c:v>35908</c:v>
                </c:pt>
                <c:pt idx="2098">
                  <c:v>35909</c:v>
                </c:pt>
                <c:pt idx="2099">
                  <c:v>35912</c:v>
                </c:pt>
                <c:pt idx="2100">
                  <c:v>35913</c:v>
                </c:pt>
                <c:pt idx="2101">
                  <c:v>35914</c:v>
                </c:pt>
                <c:pt idx="2102">
                  <c:v>35915</c:v>
                </c:pt>
                <c:pt idx="2103">
                  <c:v>35916</c:v>
                </c:pt>
                <c:pt idx="2104">
                  <c:v>35919</c:v>
                </c:pt>
                <c:pt idx="2105">
                  <c:v>35920</c:v>
                </c:pt>
                <c:pt idx="2106">
                  <c:v>35921</c:v>
                </c:pt>
                <c:pt idx="2107">
                  <c:v>35922</c:v>
                </c:pt>
                <c:pt idx="2108">
                  <c:v>35923</c:v>
                </c:pt>
                <c:pt idx="2109">
                  <c:v>35926</c:v>
                </c:pt>
                <c:pt idx="2110">
                  <c:v>35927</c:v>
                </c:pt>
                <c:pt idx="2111">
                  <c:v>35928</c:v>
                </c:pt>
                <c:pt idx="2112">
                  <c:v>35929</c:v>
                </c:pt>
                <c:pt idx="2113">
                  <c:v>35930</c:v>
                </c:pt>
                <c:pt idx="2114">
                  <c:v>35933</c:v>
                </c:pt>
                <c:pt idx="2115">
                  <c:v>35934</c:v>
                </c:pt>
                <c:pt idx="2116">
                  <c:v>35935</c:v>
                </c:pt>
                <c:pt idx="2117">
                  <c:v>35936</c:v>
                </c:pt>
                <c:pt idx="2118">
                  <c:v>35937</c:v>
                </c:pt>
                <c:pt idx="2119">
                  <c:v>35941</c:v>
                </c:pt>
                <c:pt idx="2120">
                  <c:v>35942</c:v>
                </c:pt>
                <c:pt idx="2121">
                  <c:v>35943</c:v>
                </c:pt>
                <c:pt idx="2122">
                  <c:v>35944</c:v>
                </c:pt>
                <c:pt idx="2123">
                  <c:v>35947</c:v>
                </c:pt>
                <c:pt idx="2124">
                  <c:v>35948</c:v>
                </c:pt>
                <c:pt idx="2125">
                  <c:v>35949</c:v>
                </c:pt>
                <c:pt idx="2126">
                  <c:v>35950</c:v>
                </c:pt>
                <c:pt idx="2127">
                  <c:v>35951</c:v>
                </c:pt>
                <c:pt idx="2128">
                  <c:v>35954</c:v>
                </c:pt>
                <c:pt idx="2129">
                  <c:v>35955</c:v>
                </c:pt>
                <c:pt idx="2130">
                  <c:v>35956</c:v>
                </c:pt>
                <c:pt idx="2131">
                  <c:v>35957</c:v>
                </c:pt>
                <c:pt idx="2132">
                  <c:v>35958</c:v>
                </c:pt>
                <c:pt idx="2133">
                  <c:v>35961</c:v>
                </c:pt>
                <c:pt idx="2134">
                  <c:v>35962</c:v>
                </c:pt>
                <c:pt idx="2135">
                  <c:v>35963</c:v>
                </c:pt>
                <c:pt idx="2136">
                  <c:v>35964</c:v>
                </c:pt>
                <c:pt idx="2137">
                  <c:v>35965</c:v>
                </c:pt>
                <c:pt idx="2138">
                  <c:v>35968</c:v>
                </c:pt>
                <c:pt idx="2139">
                  <c:v>35969</c:v>
                </c:pt>
                <c:pt idx="2140">
                  <c:v>35970</c:v>
                </c:pt>
                <c:pt idx="2141">
                  <c:v>35971</c:v>
                </c:pt>
                <c:pt idx="2142">
                  <c:v>35972</c:v>
                </c:pt>
                <c:pt idx="2143">
                  <c:v>35975</c:v>
                </c:pt>
                <c:pt idx="2144">
                  <c:v>35976</c:v>
                </c:pt>
                <c:pt idx="2145">
                  <c:v>35977</c:v>
                </c:pt>
                <c:pt idx="2146">
                  <c:v>35978</c:v>
                </c:pt>
                <c:pt idx="2147">
                  <c:v>35982</c:v>
                </c:pt>
                <c:pt idx="2148">
                  <c:v>35983</c:v>
                </c:pt>
                <c:pt idx="2149">
                  <c:v>35984</c:v>
                </c:pt>
                <c:pt idx="2150">
                  <c:v>35985</c:v>
                </c:pt>
                <c:pt idx="2151">
                  <c:v>35986</c:v>
                </c:pt>
                <c:pt idx="2152">
                  <c:v>35989</c:v>
                </c:pt>
                <c:pt idx="2153">
                  <c:v>35990</c:v>
                </c:pt>
                <c:pt idx="2154">
                  <c:v>35991</c:v>
                </c:pt>
                <c:pt idx="2155">
                  <c:v>35992</c:v>
                </c:pt>
                <c:pt idx="2156">
                  <c:v>35993</c:v>
                </c:pt>
                <c:pt idx="2157">
                  <c:v>35996</c:v>
                </c:pt>
                <c:pt idx="2158">
                  <c:v>35997</c:v>
                </c:pt>
                <c:pt idx="2159">
                  <c:v>35998</c:v>
                </c:pt>
                <c:pt idx="2160">
                  <c:v>35999</c:v>
                </c:pt>
                <c:pt idx="2161">
                  <c:v>36000</c:v>
                </c:pt>
                <c:pt idx="2162">
                  <c:v>36003</c:v>
                </c:pt>
                <c:pt idx="2163">
                  <c:v>36004</c:v>
                </c:pt>
                <c:pt idx="2164">
                  <c:v>36005</c:v>
                </c:pt>
                <c:pt idx="2165">
                  <c:v>36006</c:v>
                </c:pt>
                <c:pt idx="2166">
                  <c:v>36007</c:v>
                </c:pt>
                <c:pt idx="2167">
                  <c:v>36010</c:v>
                </c:pt>
                <c:pt idx="2168">
                  <c:v>36011</c:v>
                </c:pt>
                <c:pt idx="2169">
                  <c:v>36012</c:v>
                </c:pt>
                <c:pt idx="2170">
                  <c:v>36013</c:v>
                </c:pt>
                <c:pt idx="2171">
                  <c:v>36014</c:v>
                </c:pt>
                <c:pt idx="2172">
                  <c:v>36017</c:v>
                </c:pt>
                <c:pt idx="2173">
                  <c:v>36018</c:v>
                </c:pt>
                <c:pt idx="2174">
                  <c:v>36019</c:v>
                </c:pt>
                <c:pt idx="2175">
                  <c:v>36020</c:v>
                </c:pt>
                <c:pt idx="2176">
                  <c:v>36021</c:v>
                </c:pt>
                <c:pt idx="2177">
                  <c:v>36024</c:v>
                </c:pt>
                <c:pt idx="2178">
                  <c:v>36025</c:v>
                </c:pt>
                <c:pt idx="2179">
                  <c:v>36026</c:v>
                </c:pt>
                <c:pt idx="2180">
                  <c:v>36027</c:v>
                </c:pt>
                <c:pt idx="2181">
                  <c:v>36028</c:v>
                </c:pt>
                <c:pt idx="2182">
                  <c:v>36031</c:v>
                </c:pt>
                <c:pt idx="2183">
                  <c:v>36032</c:v>
                </c:pt>
                <c:pt idx="2184">
                  <c:v>36033</c:v>
                </c:pt>
                <c:pt idx="2185">
                  <c:v>36034</c:v>
                </c:pt>
                <c:pt idx="2186">
                  <c:v>36035</c:v>
                </c:pt>
                <c:pt idx="2187">
                  <c:v>36038</c:v>
                </c:pt>
                <c:pt idx="2188">
                  <c:v>36039</c:v>
                </c:pt>
                <c:pt idx="2189">
                  <c:v>36040</c:v>
                </c:pt>
                <c:pt idx="2190">
                  <c:v>36041</c:v>
                </c:pt>
                <c:pt idx="2191">
                  <c:v>36042</c:v>
                </c:pt>
                <c:pt idx="2192">
                  <c:v>36046</c:v>
                </c:pt>
                <c:pt idx="2193">
                  <c:v>36047</c:v>
                </c:pt>
                <c:pt idx="2194">
                  <c:v>36048</c:v>
                </c:pt>
                <c:pt idx="2195">
                  <c:v>36049</c:v>
                </c:pt>
                <c:pt idx="2196">
                  <c:v>36052</c:v>
                </c:pt>
                <c:pt idx="2197">
                  <c:v>36053</c:v>
                </c:pt>
                <c:pt idx="2198">
                  <c:v>36054</c:v>
                </c:pt>
                <c:pt idx="2199">
                  <c:v>36055</c:v>
                </c:pt>
                <c:pt idx="2200">
                  <c:v>36056</c:v>
                </c:pt>
                <c:pt idx="2201">
                  <c:v>36059</c:v>
                </c:pt>
                <c:pt idx="2202">
                  <c:v>36060</c:v>
                </c:pt>
                <c:pt idx="2203">
                  <c:v>36061</c:v>
                </c:pt>
                <c:pt idx="2204">
                  <c:v>36062</c:v>
                </c:pt>
                <c:pt idx="2205">
                  <c:v>36063</c:v>
                </c:pt>
                <c:pt idx="2206">
                  <c:v>36066</c:v>
                </c:pt>
                <c:pt idx="2207">
                  <c:v>36067</c:v>
                </c:pt>
                <c:pt idx="2208">
                  <c:v>36068</c:v>
                </c:pt>
                <c:pt idx="2209">
                  <c:v>36069</c:v>
                </c:pt>
                <c:pt idx="2210">
                  <c:v>36070</c:v>
                </c:pt>
                <c:pt idx="2211">
                  <c:v>36073</c:v>
                </c:pt>
                <c:pt idx="2212">
                  <c:v>36074</c:v>
                </c:pt>
                <c:pt idx="2213">
                  <c:v>36075</c:v>
                </c:pt>
                <c:pt idx="2214">
                  <c:v>36076</c:v>
                </c:pt>
                <c:pt idx="2215">
                  <c:v>36077</c:v>
                </c:pt>
                <c:pt idx="2216">
                  <c:v>36080</c:v>
                </c:pt>
                <c:pt idx="2217">
                  <c:v>36081</c:v>
                </c:pt>
                <c:pt idx="2218">
                  <c:v>36082</c:v>
                </c:pt>
                <c:pt idx="2219">
                  <c:v>36083</c:v>
                </c:pt>
                <c:pt idx="2220">
                  <c:v>36084</c:v>
                </c:pt>
                <c:pt idx="2221">
                  <c:v>36087</c:v>
                </c:pt>
                <c:pt idx="2222">
                  <c:v>36088</c:v>
                </c:pt>
                <c:pt idx="2223">
                  <c:v>36089</c:v>
                </c:pt>
                <c:pt idx="2224">
                  <c:v>36090</c:v>
                </c:pt>
                <c:pt idx="2225">
                  <c:v>36091</c:v>
                </c:pt>
                <c:pt idx="2226">
                  <c:v>36094</c:v>
                </c:pt>
                <c:pt idx="2227">
                  <c:v>36095</c:v>
                </c:pt>
                <c:pt idx="2228">
                  <c:v>36096</c:v>
                </c:pt>
                <c:pt idx="2229">
                  <c:v>36097</c:v>
                </c:pt>
                <c:pt idx="2230">
                  <c:v>36098</c:v>
                </c:pt>
                <c:pt idx="2231">
                  <c:v>36101</c:v>
                </c:pt>
                <c:pt idx="2232">
                  <c:v>36102</c:v>
                </c:pt>
                <c:pt idx="2233">
                  <c:v>36103</c:v>
                </c:pt>
                <c:pt idx="2234">
                  <c:v>36104</c:v>
                </c:pt>
                <c:pt idx="2235">
                  <c:v>36105</c:v>
                </c:pt>
                <c:pt idx="2236">
                  <c:v>36108</c:v>
                </c:pt>
                <c:pt idx="2237">
                  <c:v>36109</c:v>
                </c:pt>
                <c:pt idx="2238">
                  <c:v>36110</c:v>
                </c:pt>
                <c:pt idx="2239">
                  <c:v>36111</c:v>
                </c:pt>
                <c:pt idx="2240">
                  <c:v>36112</c:v>
                </c:pt>
                <c:pt idx="2241">
                  <c:v>36115</c:v>
                </c:pt>
                <c:pt idx="2242">
                  <c:v>36116</c:v>
                </c:pt>
                <c:pt idx="2243">
                  <c:v>36117</c:v>
                </c:pt>
                <c:pt idx="2244">
                  <c:v>36118</c:v>
                </c:pt>
                <c:pt idx="2245">
                  <c:v>36119</c:v>
                </c:pt>
                <c:pt idx="2246">
                  <c:v>36122</c:v>
                </c:pt>
                <c:pt idx="2247">
                  <c:v>36123</c:v>
                </c:pt>
                <c:pt idx="2248">
                  <c:v>36124</c:v>
                </c:pt>
                <c:pt idx="2249">
                  <c:v>36126</c:v>
                </c:pt>
                <c:pt idx="2250">
                  <c:v>36129</c:v>
                </c:pt>
                <c:pt idx="2251">
                  <c:v>36130</c:v>
                </c:pt>
                <c:pt idx="2252">
                  <c:v>36131</c:v>
                </c:pt>
                <c:pt idx="2253">
                  <c:v>36132</c:v>
                </c:pt>
                <c:pt idx="2254">
                  <c:v>36133</c:v>
                </c:pt>
                <c:pt idx="2255">
                  <c:v>36136</c:v>
                </c:pt>
                <c:pt idx="2256">
                  <c:v>36137</c:v>
                </c:pt>
                <c:pt idx="2257">
                  <c:v>36138</c:v>
                </c:pt>
                <c:pt idx="2258">
                  <c:v>36139</c:v>
                </c:pt>
                <c:pt idx="2259">
                  <c:v>36140</c:v>
                </c:pt>
                <c:pt idx="2260">
                  <c:v>36143</c:v>
                </c:pt>
                <c:pt idx="2261">
                  <c:v>36144</c:v>
                </c:pt>
                <c:pt idx="2262">
                  <c:v>36145</c:v>
                </c:pt>
                <c:pt idx="2263">
                  <c:v>36146</c:v>
                </c:pt>
                <c:pt idx="2264">
                  <c:v>36147</c:v>
                </c:pt>
                <c:pt idx="2265">
                  <c:v>36150</c:v>
                </c:pt>
                <c:pt idx="2266">
                  <c:v>36151</c:v>
                </c:pt>
                <c:pt idx="2267">
                  <c:v>36152</c:v>
                </c:pt>
                <c:pt idx="2268">
                  <c:v>36153</c:v>
                </c:pt>
                <c:pt idx="2269">
                  <c:v>36157</c:v>
                </c:pt>
                <c:pt idx="2270">
                  <c:v>36158</c:v>
                </c:pt>
                <c:pt idx="2271">
                  <c:v>36159</c:v>
                </c:pt>
                <c:pt idx="2272">
                  <c:v>36160</c:v>
                </c:pt>
                <c:pt idx="2273">
                  <c:v>36164</c:v>
                </c:pt>
                <c:pt idx="2274">
                  <c:v>36165</c:v>
                </c:pt>
                <c:pt idx="2275">
                  <c:v>36166</c:v>
                </c:pt>
                <c:pt idx="2276">
                  <c:v>36167</c:v>
                </c:pt>
                <c:pt idx="2277">
                  <c:v>36168</c:v>
                </c:pt>
                <c:pt idx="2278">
                  <c:v>36171</c:v>
                </c:pt>
                <c:pt idx="2279">
                  <c:v>36172</c:v>
                </c:pt>
                <c:pt idx="2280">
                  <c:v>36173</c:v>
                </c:pt>
                <c:pt idx="2281">
                  <c:v>36174</c:v>
                </c:pt>
                <c:pt idx="2282">
                  <c:v>36175</c:v>
                </c:pt>
                <c:pt idx="2283">
                  <c:v>36179</c:v>
                </c:pt>
                <c:pt idx="2284">
                  <c:v>36180</c:v>
                </c:pt>
                <c:pt idx="2285">
                  <c:v>36181</c:v>
                </c:pt>
                <c:pt idx="2286">
                  <c:v>36182</c:v>
                </c:pt>
                <c:pt idx="2287">
                  <c:v>36185</c:v>
                </c:pt>
                <c:pt idx="2288">
                  <c:v>36186</c:v>
                </c:pt>
                <c:pt idx="2289">
                  <c:v>36187</c:v>
                </c:pt>
                <c:pt idx="2290">
                  <c:v>36188</c:v>
                </c:pt>
                <c:pt idx="2291">
                  <c:v>36189</c:v>
                </c:pt>
                <c:pt idx="2292">
                  <c:v>36192</c:v>
                </c:pt>
                <c:pt idx="2293">
                  <c:v>36193</c:v>
                </c:pt>
                <c:pt idx="2294">
                  <c:v>36194</c:v>
                </c:pt>
                <c:pt idx="2295">
                  <c:v>36195</c:v>
                </c:pt>
                <c:pt idx="2296">
                  <c:v>36196</c:v>
                </c:pt>
                <c:pt idx="2297">
                  <c:v>36199</c:v>
                </c:pt>
                <c:pt idx="2298">
                  <c:v>36200</c:v>
                </c:pt>
                <c:pt idx="2299">
                  <c:v>36201</c:v>
                </c:pt>
                <c:pt idx="2300">
                  <c:v>36202</c:v>
                </c:pt>
                <c:pt idx="2301">
                  <c:v>36203</c:v>
                </c:pt>
                <c:pt idx="2302">
                  <c:v>36207</c:v>
                </c:pt>
                <c:pt idx="2303">
                  <c:v>36208</c:v>
                </c:pt>
                <c:pt idx="2304">
                  <c:v>36209</c:v>
                </c:pt>
                <c:pt idx="2305">
                  <c:v>36210</c:v>
                </c:pt>
                <c:pt idx="2306">
                  <c:v>36213</c:v>
                </c:pt>
                <c:pt idx="2307">
                  <c:v>36214</c:v>
                </c:pt>
                <c:pt idx="2308">
                  <c:v>36215</c:v>
                </c:pt>
                <c:pt idx="2309">
                  <c:v>36216</c:v>
                </c:pt>
                <c:pt idx="2310">
                  <c:v>36217</c:v>
                </c:pt>
                <c:pt idx="2311">
                  <c:v>36220</c:v>
                </c:pt>
                <c:pt idx="2312">
                  <c:v>36221</c:v>
                </c:pt>
                <c:pt idx="2313">
                  <c:v>36222</c:v>
                </c:pt>
                <c:pt idx="2314">
                  <c:v>36223</c:v>
                </c:pt>
                <c:pt idx="2315">
                  <c:v>36224</c:v>
                </c:pt>
                <c:pt idx="2316">
                  <c:v>36227</c:v>
                </c:pt>
                <c:pt idx="2317">
                  <c:v>36228</c:v>
                </c:pt>
                <c:pt idx="2318">
                  <c:v>36229</c:v>
                </c:pt>
                <c:pt idx="2319">
                  <c:v>36230</c:v>
                </c:pt>
                <c:pt idx="2320">
                  <c:v>36231</c:v>
                </c:pt>
                <c:pt idx="2321">
                  <c:v>36234</c:v>
                </c:pt>
                <c:pt idx="2322">
                  <c:v>36235</c:v>
                </c:pt>
                <c:pt idx="2323">
                  <c:v>36236</c:v>
                </c:pt>
                <c:pt idx="2324">
                  <c:v>36237</c:v>
                </c:pt>
                <c:pt idx="2325">
                  <c:v>36238</c:v>
                </c:pt>
                <c:pt idx="2326">
                  <c:v>36241</c:v>
                </c:pt>
                <c:pt idx="2327">
                  <c:v>36242</c:v>
                </c:pt>
                <c:pt idx="2328">
                  <c:v>36243</c:v>
                </c:pt>
                <c:pt idx="2329">
                  <c:v>36244</c:v>
                </c:pt>
                <c:pt idx="2330">
                  <c:v>36245</c:v>
                </c:pt>
                <c:pt idx="2331">
                  <c:v>36248</c:v>
                </c:pt>
                <c:pt idx="2332">
                  <c:v>36249</c:v>
                </c:pt>
                <c:pt idx="2333">
                  <c:v>36250</c:v>
                </c:pt>
                <c:pt idx="2334">
                  <c:v>36251</c:v>
                </c:pt>
                <c:pt idx="2335">
                  <c:v>36255</c:v>
                </c:pt>
                <c:pt idx="2336">
                  <c:v>36256</c:v>
                </c:pt>
                <c:pt idx="2337">
                  <c:v>36257</c:v>
                </c:pt>
                <c:pt idx="2338">
                  <c:v>36258</c:v>
                </c:pt>
                <c:pt idx="2339">
                  <c:v>36259</c:v>
                </c:pt>
                <c:pt idx="2340">
                  <c:v>36262</c:v>
                </c:pt>
                <c:pt idx="2341">
                  <c:v>36263</c:v>
                </c:pt>
                <c:pt idx="2342">
                  <c:v>36264</c:v>
                </c:pt>
                <c:pt idx="2343">
                  <c:v>36265</c:v>
                </c:pt>
                <c:pt idx="2344">
                  <c:v>36266</c:v>
                </c:pt>
                <c:pt idx="2345">
                  <c:v>36269</c:v>
                </c:pt>
                <c:pt idx="2346">
                  <c:v>36270</c:v>
                </c:pt>
                <c:pt idx="2347">
                  <c:v>36271</c:v>
                </c:pt>
                <c:pt idx="2348">
                  <c:v>36272</c:v>
                </c:pt>
                <c:pt idx="2349">
                  <c:v>36273</c:v>
                </c:pt>
                <c:pt idx="2350">
                  <c:v>36276</c:v>
                </c:pt>
                <c:pt idx="2351">
                  <c:v>36277</c:v>
                </c:pt>
                <c:pt idx="2352">
                  <c:v>36278</c:v>
                </c:pt>
                <c:pt idx="2353">
                  <c:v>36279</c:v>
                </c:pt>
                <c:pt idx="2354">
                  <c:v>36280</c:v>
                </c:pt>
                <c:pt idx="2355">
                  <c:v>36283</c:v>
                </c:pt>
                <c:pt idx="2356">
                  <c:v>36284</c:v>
                </c:pt>
                <c:pt idx="2357">
                  <c:v>36285</c:v>
                </c:pt>
                <c:pt idx="2358">
                  <c:v>36286</c:v>
                </c:pt>
                <c:pt idx="2359">
                  <c:v>36287</c:v>
                </c:pt>
                <c:pt idx="2360">
                  <c:v>36290</c:v>
                </c:pt>
                <c:pt idx="2361">
                  <c:v>36291</c:v>
                </c:pt>
                <c:pt idx="2362">
                  <c:v>36292</c:v>
                </c:pt>
                <c:pt idx="2363">
                  <c:v>36293</c:v>
                </c:pt>
                <c:pt idx="2364">
                  <c:v>36294</c:v>
                </c:pt>
                <c:pt idx="2365">
                  <c:v>36297</c:v>
                </c:pt>
                <c:pt idx="2366">
                  <c:v>36298</c:v>
                </c:pt>
                <c:pt idx="2367">
                  <c:v>36299</c:v>
                </c:pt>
                <c:pt idx="2368">
                  <c:v>36300</c:v>
                </c:pt>
                <c:pt idx="2369">
                  <c:v>36301</c:v>
                </c:pt>
                <c:pt idx="2370">
                  <c:v>36304</c:v>
                </c:pt>
                <c:pt idx="2371">
                  <c:v>36305</c:v>
                </c:pt>
                <c:pt idx="2372">
                  <c:v>36306</c:v>
                </c:pt>
                <c:pt idx="2373">
                  <c:v>36307</c:v>
                </c:pt>
                <c:pt idx="2374">
                  <c:v>36308</c:v>
                </c:pt>
                <c:pt idx="2375">
                  <c:v>36312</c:v>
                </c:pt>
                <c:pt idx="2376">
                  <c:v>36313</c:v>
                </c:pt>
                <c:pt idx="2377">
                  <c:v>36314</c:v>
                </c:pt>
                <c:pt idx="2378">
                  <c:v>36315</c:v>
                </c:pt>
                <c:pt idx="2379">
                  <c:v>36318</c:v>
                </c:pt>
                <c:pt idx="2380">
                  <c:v>36319</c:v>
                </c:pt>
                <c:pt idx="2381">
                  <c:v>36320</c:v>
                </c:pt>
                <c:pt idx="2382">
                  <c:v>36321</c:v>
                </c:pt>
                <c:pt idx="2383">
                  <c:v>36322</c:v>
                </c:pt>
                <c:pt idx="2384">
                  <c:v>36325</c:v>
                </c:pt>
                <c:pt idx="2385">
                  <c:v>36326</c:v>
                </c:pt>
                <c:pt idx="2386">
                  <c:v>36327</c:v>
                </c:pt>
                <c:pt idx="2387">
                  <c:v>36328</c:v>
                </c:pt>
                <c:pt idx="2388">
                  <c:v>36329</c:v>
                </c:pt>
                <c:pt idx="2389">
                  <c:v>36332</c:v>
                </c:pt>
                <c:pt idx="2390">
                  <c:v>36333</c:v>
                </c:pt>
                <c:pt idx="2391">
                  <c:v>36334</c:v>
                </c:pt>
                <c:pt idx="2392">
                  <c:v>36335</c:v>
                </c:pt>
                <c:pt idx="2393">
                  <c:v>36336</c:v>
                </c:pt>
                <c:pt idx="2394">
                  <c:v>36339</c:v>
                </c:pt>
                <c:pt idx="2395">
                  <c:v>36340</c:v>
                </c:pt>
                <c:pt idx="2396">
                  <c:v>36341</c:v>
                </c:pt>
                <c:pt idx="2397">
                  <c:v>36342</c:v>
                </c:pt>
                <c:pt idx="2398">
                  <c:v>36343</c:v>
                </c:pt>
                <c:pt idx="2399">
                  <c:v>36347</c:v>
                </c:pt>
                <c:pt idx="2400">
                  <c:v>36348</c:v>
                </c:pt>
                <c:pt idx="2401">
                  <c:v>36349</c:v>
                </c:pt>
                <c:pt idx="2402">
                  <c:v>36350</c:v>
                </c:pt>
                <c:pt idx="2403">
                  <c:v>36353</c:v>
                </c:pt>
                <c:pt idx="2404">
                  <c:v>36354</c:v>
                </c:pt>
                <c:pt idx="2405">
                  <c:v>36355</c:v>
                </c:pt>
                <c:pt idx="2406">
                  <c:v>36356</c:v>
                </c:pt>
                <c:pt idx="2407">
                  <c:v>36357</c:v>
                </c:pt>
                <c:pt idx="2408">
                  <c:v>36360</c:v>
                </c:pt>
                <c:pt idx="2409">
                  <c:v>36361</c:v>
                </c:pt>
                <c:pt idx="2410">
                  <c:v>36362</c:v>
                </c:pt>
                <c:pt idx="2411">
                  <c:v>36363</c:v>
                </c:pt>
                <c:pt idx="2412">
                  <c:v>36364</c:v>
                </c:pt>
                <c:pt idx="2413">
                  <c:v>36367</c:v>
                </c:pt>
                <c:pt idx="2414">
                  <c:v>36368</c:v>
                </c:pt>
                <c:pt idx="2415">
                  <c:v>36369</c:v>
                </c:pt>
                <c:pt idx="2416">
                  <c:v>36370</c:v>
                </c:pt>
                <c:pt idx="2417">
                  <c:v>36371</c:v>
                </c:pt>
                <c:pt idx="2418">
                  <c:v>36374</c:v>
                </c:pt>
                <c:pt idx="2419">
                  <c:v>36375</c:v>
                </c:pt>
                <c:pt idx="2420">
                  <c:v>36376</c:v>
                </c:pt>
                <c:pt idx="2421">
                  <c:v>36377</c:v>
                </c:pt>
                <c:pt idx="2422">
                  <c:v>36378</c:v>
                </c:pt>
                <c:pt idx="2423">
                  <c:v>36381</c:v>
                </c:pt>
                <c:pt idx="2424">
                  <c:v>36382</c:v>
                </c:pt>
                <c:pt idx="2425">
                  <c:v>36383</c:v>
                </c:pt>
                <c:pt idx="2426">
                  <c:v>36384</c:v>
                </c:pt>
                <c:pt idx="2427">
                  <c:v>36385</c:v>
                </c:pt>
                <c:pt idx="2428">
                  <c:v>36388</c:v>
                </c:pt>
                <c:pt idx="2429">
                  <c:v>36389</c:v>
                </c:pt>
                <c:pt idx="2430">
                  <c:v>36390</c:v>
                </c:pt>
                <c:pt idx="2431">
                  <c:v>36391</c:v>
                </c:pt>
                <c:pt idx="2432">
                  <c:v>36392</c:v>
                </c:pt>
                <c:pt idx="2433">
                  <c:v>36395</c:v>
                </c:pt>
                <c:pt idx="2434">
                  <c:v>36396</c:v>
                </c:pt>
                <c:pt idx="2435">
                  <c:v>36397</c:v>
                </c:pt>
                <c:pt idx="2436">
                  <c:v>36398</c:v>
                </c:pt>
                <c:pt idx="2437">
                  <c:v>36399</c:v>
                </c:pt>
                <c:pt idx="2438">
                  <c:v>36402</c:v>
                </c:pt>
                <c:pt idx="2439">
                  <c:v>36403</c:v>
                </c:pt>
                <c:pt idx="2440">
                  <c:v>36404</c:v>
                </c:pt>
                <c:pt idx="2441">
                  <c:v>36405</c:v>
                </c:pt>
                <c:pt idx="2442">
                  <c:v>36406</c:v>
                </c:pt>
                <c:pt idx="2443">
                  <c:v>36410</c:v>
                </c:pt>
                <c:pt idx="2444">
                  <c:v>36411</c:v>
                </c:pt>
                <c:pt idx="2445">
                  <c:v>36412</c:v>
                </c:pt>
                <c:pt idx="2446">
                  <c:v>36413</c:v>
                </c:pt>
                <c:pt idx="2447">
                  <c:v>36416</c:v>
                </c:pt>
                <c:pt idx="2448">
                  <c:v>36417</c:v>
                </c:pt>
                <c:pt idx="2449">
                  <c:v>36418</c:v>
                </c:pt>
                <c:pt idx="2450">
                  <c:v>36419</c:v>
                </c:pt>
                <c:pt idx="2451">
                  <c:v>36420</c:v>
                </c:pt>
                <c:pt idx="2452">
                  <c:v>36423</c:v>
                </c:pt>
                <c:pt idx="2453">
                  <c:v>36424</c:v>
                </c:pt>
                <c:pt idx="2454">
                  <c:v>36425</c:v>
                </c:pt>
                <c:pt idx="2455">
                  <c:v>36426</c:v>
                </c:pt>
                <c:pt idx="2456">
                  <c:v>36427</c:v>
                </c:pt>
                <c:pt idx="2457">
                  <c:v>36430</c:v>
                </c:pt>
                <c:pt idx="2458">
                  <c:v>36431</c:v>
                </c:pt>
                <c:pt idx="2459">
                  <c:v>36432</c:v>
                </c:pt>
                <c:pt idx="2460">
                  <c:v>36433</c:v>
                </c:pt>
                <c:pt idx="2461">
                  <c:v>36434</c:v>
                </c:pt>
                <c:pt idx="2462">
                  <c:v>36437</c:v>
                </c:pt>
                <c:pt idx="2463">
                  <c:v>36438</c:v>
                </c:pt>
                <c:pt idx="2464">
                  <c:v>36439</c:v>
                </c:pt>
                <c:pt idx="2465">
                  <c:v>36440</c:v>
                </c:pt>
                <c:pt idx="2466">
                  <c:v>36441</c:v>
                </c:pt>
                <c:pt idx="2467">
                  <c:v>36444</c:v>
                </c:pt>
                <c:pt idx="2468">
                  <c:v>36445</c:v>
                </c:pt>
                <c:pt idx="2469">
                  <c:v>36446</c:v>
                </c:pt>
                <c:pt idx="2470">
                  <c:v>36447</c:v>
                </c:pt>
                <c:pt idx="2471">
                  <c:v>36448</c:v>
                </c:pt>
                <c:pt idx="2472">
                  <c:v>36451</c:v>
                </c:pt>
                <c:pt idx="2473">
                  <c:v>36452</c:v>
                </c:pt>
                <c:pt idx="2474">
                  <c:v>36453</c:v>
                </c:pt>
                <c:pt idx="2475">
                  <c:v>36454</c:v>
                </c:pt>
                <c:pt idx="2476">
                  <c:v>36455</c:v>
                </c:pt>
                <c:pt idx="2477">
                  <c:v>36458</c:v>
                </c:pt>
                <c:pt idx="2478">
                  <c:v>36459</c:v>
                </c:pt>
                <c:pt idx="2479">
                  <c:v>36460</c:v>
                </c:pt>
                <c:pt idx="2480">
                  <c:v>36461</c:v>
                </c:pt>
                <c:pt idx="2481">
                  <c:v>36462</c:v>
                </c:pt>
                <c:pt idx="2482">
                  <c:v>36465</c:v>
                </c:pt>
                <c:pt idx="2483">
                  <c:v>36466</c:v>
                </c:pt>
                <c:pt idx="2484">
                  <c:v>36467</c:v>
                </c:pt>
                <c:pt idx="2485">
                  <c:v>36468</c:v>
                </c:pt>
                <c:pt idx="2486">
                  <c:v>36469</c:v>
                </c:pt>
                <c:pt idx="2487">
                  <c:v>36472</c:v>
                </c:pt>
                <c:pt idx="2488">
                  <c:v>36473</c:v>
                </c:pt>
                <c:pt idx="2489">
                  <c:v>36474</c:v>
                </c:pt>
                <c:pt idx="2490">
                  <c:v>36475</c:v>
                </c:pt>
                <c:pt idx="2491">
                  <c:v>36476</c:v>
                </c:pt>
                <c:pt idx="2492">
                  <c:v>36479</c:v>
                </c:pt>
                <c:pt idx="2493">
                  <c:v>36480</c:v>
                </c:pt>
                <c:pt idx="2494">
                  <c:v>36481</c:v>
                </c:pt>
                <c:pt idx="2495">
                  <c:v>36482</c:v>
                </c:pt>
                <c:pt idx="2496">
                  <c:v>36483</c:v>
                </c:pt>
                <c:pt idx="2497">
                  <c:v>36486</c:v>
                </c:pt>
                <c:pt idx="2498">
                  <c:v>36487</c:v>
                </c:pt>
                <c:pt idx="2499">
                  <c:v>36488</c:v>
                </c:pt>
                <c:pt idx="2500">
                  <c:v>36490</c:v>
                </c:pt>
                <c:pt idx="2501">
                  <c:v>36493</c:v>
                </c:pt>
                <c:pt idx="2502">
                  <c:v>36494</c:v>
                </c:pt>
                <c:pt idx="2503">
                  <c:v>36495</c:v>
                </c:pt>
                <c:pt idx="2504">
                  <c:v>36496</c:v>
                </c:pt>
                <c:pt idx="2505">
                  <c:v>36497</c:v>
                </c:pt>
                <c:pt idx="2506">
                  <c:v>36500</c:v>
                </c:pt>
                <c:pt idx="2507">
                  <c:v>36501</c:v>
                </c:pt>
                <c:pt idx="2508">
                  <c:v>36502</c:v>
                </c:pt>
                <c:pt idx="2509">
                  <c:v>36503</c:v>
                </c:pt>
                <c:pt idx="2510">
                  <c:v>36504</c:v>
                </c:pt>
                <c:pt idx="2511">
                  <c:v>36507</c:v>
                </c:pt>
                <c:pt idx="2512">
                  <c:v>36508</c:v>
                </c:pt>
                <c:pt idx="2513">
                  <c:v>36509</c:v>
                </c:pt>
                <c:pt idx="2514">
                  <c:v>36510</c:v>
                </c:pt>
                <c:pt idx="2515">
                  <c:v>36511</c:v>
                </c:pt>
                <c:pt idx="2516">
                  <c:v>36514</c:v>
                </c:pt>
                <c:pt idx="2517">
                  <c:v>36515</c:v>
                </c:pt>
                <c:pt idx="2518">
                  <c:v>36516</c:v>
                </c:pt>
                <c:pt idx="2519">
                  <c:v>36517</c:v>
                </c:pt>
                <c:pt idx="2520">
                  <c:v>36521</c:v>
                </c:pt>
                <c:pt idx="2521">
                  <c:v>36522</c:v>
                </c:pt>
                <c:pt idx="2522">
                  <c:v>36523</c:v>
                </c:pt>
                <c:pt idx="2523">
                  <c:v>36524</c:v>
                </c:pt>
                <c:pt idx="2524">
                  <c:v>36525</c:v>
                </c:pt>
                <c:pt idx="2525">
                  <c:v>36528</c:v>
                </c:pt>
                <c:pt idx="2526">
                  <c:v>36529</c:v>
                </c:pt>
                <c:pt idx="2527">
                  <c:v>36530</c:v>
                </c:pt>
                <c:pt idx="2528">
                  <c:v>36531</c:v>
                </c:pt>
                <c:pt idx="2529">
                  <c:v>36532</c:v>
                </c:pt>
                <c:pt idx="2530">
                  <c:v>36535</c:v>
                </c:pt>
                <c:pt idx="2531">
                  <c:v>36536</c:v>
                </c:pt>
                <c:pt idx="2532">
                  <c:v>36537</c:v>
                </c:pt>
                <c:pt idx="2533">
                  <c:v>36538</c:v>
                </c:pt>
                <c:pt idx="2534">
                  <c:v>36539</c:v>
                </c:pt>
                <c:pt idx="2535">
                  <c:v>36543</c:v>
                </c:pt>
                <c:pt idx="2536">
                  <c:v>36544</c:v>
                </c:pt>
                <c:pt idx="2537">
                  <c:v>36545</c:v>
                </c:pt>
                <c:pt idx="2538">
                  <c:v>36546</c:v>
                </c:pt>
                <c:pt idx="2539">
                  <c:v>36549</c:v>
                </c:pt>
                <c:pt idx="2540">
                  <c:v>36550</c:v>
                </c:pt>
                <c:pt idx="2541">
                  <c:v>36551</c:v>
                </c:pt>
                <c:pt idx="2542">
                  <c:v>36552</c:v>
                </c:pt>
                <c:pt idx="2543">
                  <c:v>36553</c:v>
                </c:pt>
                <c:pt idx="2544">
                  <c:v>36556</c:v>
                </c:pt>
                <c:pt idx="2545">
                  <c:v>36557</c:v>
                </c:pt>
                <c:pt idx="2546">
                  <c:v>36558</c:v>
                </c:pt>
                <c:pt idx="2547">
                  <c:v>36559</c:v>
                </c:pt>
                <c:pt idx="2548">
                  <c:v>36560</c:v>
                </c:pt>
                <c:pt idx="2549">
                  <c:v>36563</c:v>
                </c:pt>
                <c:pt idx="2550">
                  <c:v>36564</c:v>
                </c:pt>
                <c:pt idx="2551">
                  <c:v>36565</c:v>
                </c:pt>
                <c:pt idx="2552">
                  <c:v>36566</c:v>
                </c:pt>
                <c:pt idx="2553">
                  <c:v>36567</c:v>
                </c:pt>
                <c:pt idx="2554">
                  <c:v>36570</c:v>
                </c:pt>
                <c:pt idx="2555">
                  <c:v>36571</c:v>
                </c:pt>
                <c:pt idx="2556">
                  <c:v>36572</c:v>
                </c:pt>
                <c:pt idx="2557">
                  <c:v>36573</c:v>
                </c:pt>
                <c:pt idx="2558">
                  <c:v>36574</c:v>
                </c:pt>
                <c:pt idx="2559">
                  <c:v>36578</c:v>
                </c:pt>
                <c:pt idx="2560">
                  <c:v>36579</c:v>
                </c:pt>
                <c:pt idx="2561">
                  <c:v>36580</c:v>
                </c:pt>
                <c:pt idx="2562">
                  <c:v>36581</c:v>
                </c:pt>
                <c:pt idx="2563">
                  <c:v>36584</c:v>
                </c:pt>
                <c:pt idx="2564">
                  <c:v>36585</c:v>
                </c:pt>
                <c:pt idx="2565">
                  <c:v>36586</c:v>
                </c:pt>
                <c:pt idx="2566">
                  <c:v>36587</c:v>
                </c:pt>
                <c:pt idx="2567">
                  <c:v>36588</c:v>
                </c:pt>
                <c:pt idx="2568">
                  <c:v>36591</c:v>
                </c:pt>
                <c:pt idx="2569">
                  <c:v>36592</c:v>
                </c:pt>
                <c:pt idx="2570">
                  <c:v>36593</c:v>
                </c:pt>
                <c:pt idx="2571">
                  <c:v>36594</c:v>
                </c:pt>
                <c:pt idx="2572">
                  <c:v>36595</c:v>
                </c:pt>
                <c:pt idx="2573">
                  <c:v>36598</c:v>
                </c:pt>
                <c:pt idx="2574">
                  <c:v>36599</c:v>
                </c:pt>
                <c:pt idx="2575">
                  <c:v>36600</c:v>
                </c:pt>
                <c:pt idx="2576">
                  <c:v>36601</c:v>
                </c:pt>
                <c:pt idx="2577">
                  <c:v>36602</c:v>
                </c:pt>
                <c:pt idx="2578">
                  <c:v>36605</c:v>
                </c:pt>
                <c:pt idx="2579">
                  <c:v>36606</c:v>
                </c:pt>
                <c:pt idx="2580">
                  <c:v>36607</c:v>
                </c:pt>
                <c:pt idx="2581">
                  <c:v>36608</c:v>
                </c:pt>
                <c:pt idx="2582">
                  <c:v>36609</c:v>
                </c:pt>
                <c:pt idx="2583">
                  <c:v>36612</c:v>
                </c:pt>
                <c:pt idx="2584">
                  <c:v>36613</c:v>
                </c:pt>
                <c:pt idx="2585">
                  <c:v>36614</c:v>
                </c:pt>
                <c:pt idx="2586">
                  <c:v>36615</c:v>
                </c:pt>
                <c:pt idx="2587">
                  <c:v>36616</c:v>
                </c:pt>
                <c:pt idx="2588">
                  <c:v>36619</c:v>
                </c:pt>
                <c:pt idx="2589">
                  <c:v>36620</c:v>
                </c:pt>
                <c:pt idx="2590">
                  <c:v>36621</c:v>
                </c:pt>
                <c:pt idx="2591">
                  <c:v>36622</c:v>
                </c:pt>
                <c:pt idx="2592">
                  <c:v>36623</c:v>
                </c:pt>
                <c:pt idx="2593">
                  <c:v>36626</c:v>
                </c:pt>
                <c:pt idx="2594">
                  <c:v>36627</c:v>
                </c:pt>
                <c:pt idx="2595">
                  <c:v>36628</c:v>
                </c:pt>
                <c:pt idx="2596">
                  <c:v>36629</c:v>
                </c:pt>
                <c:pt idx="2597">
                  <c:v>36630</c:v>
                </c:pt>
                <c:pt idx="2598">
                  <c:v>36633</c:v>
                </c:pt>
                <c:pt idx="2599">
                  <c:v>36634</c:v>
                </c:pt>
                <c:pt idx="2600">
                  <c:v>36635</c:v>
                </c:pt>
                <c:pt idx="2601">
                  <c:v>36636</c:v>
                </c:pt>
                <c:pt idx="2602">
                  <c:v>36640</c:v>
                </c:pt>
                <c:pt idx="2603">
                  <c:v>36641</c:v>
                </c:pt>
                <c:pt idx="2604">
                  <c:v>36642</c:v>
                </c:pt>
                <c:pt idx="2605">
                  <c:v>36643</c:v>
                </c:pt>
                <c:pt idx="2606">
                  <c:v>36644</c:v>
                </c:pt>
                <c:pt idx="2607">
                  <c:v>36647</c:v>
                </c:pt>
                <c:pt idx="2608">
                  <c:v>36648</c:v>
                </c:pt>
                <c:pt idx="2609">
                  <c:v>36649</c:v>
                </c:pt>
                <c:pt idx="2610">
                  <c:v>36650</c:v>
                </c:pt>
                <c:pt idx="2611">
                  <c:v>36651</c:v>
                </c:pt>
                <c:pt idx="2612">
                  <c:v>36654</c:v>
                </c:pt>
                <c:pt idx="2613">
                  <c:v>36655</c:v>
                </c:pt>
                <c:pt idx="2614">
                  <c:v>36656</c:v>
                </c:pt>
                <c:pt idx="2615">
                  <c:v>36657</c:v>
                </c:pt>
                <c:pt idx="2616">
                  <c:v>36658</c:v>
                </c:pt>
                <c:pt idx="2617">
                  <c:v>36661</c:v>
                </c:pt>
                <c:pt idx="2618">
                  <c:v>36662</c:v>
                </c:pt>
                <c:pt idx="2619">
                  <c:v>36663</c:v>
                </c:pt>
                <c:pt idx="2620">
                  <c:v>36664</c:v>
                </c:pt>
                <c:pt idx="2621">
                  <c:v>36665</c:v>
                </c:pt>
                <c:pt idx="2622">
                  <c:v>36668</c:v>
                </c:pt>
                <c:pt idx="2623">
                  <c:v>36669</c:v>
                </c:pt>
                <c:pt idx="2624">
                  <c:v>36670</c:v>
                </c:pt>
                <c:pt idx="2625">
                  <c:v>36671</c:v>
                </c:pt>
                <c:pt idx="2626">
                  <c:v>36672</c:v>
                </c:pt>
                <c:pt idx="2627">
                  <c:v>36676</c:v>
                </c:pt>
                <c:pt idx="2628">
                  <c:v>36677</c:v>
                </c:pt>
                <c:pt idx="2629">
                  <c:v>36678</c:v>
                </c:pt>
                <c:pt idx="2630">
                  <c:v>36679</c:v>
                </c:pt>
                <c:pt idx="2631">
                  <c:v>36682</c:v>
                </c:pt>
                <c:pt idx="2632">
                  <c:v>36683</c:v>
                </c:pt>
                <c:pt idx="2633">
                  <c:v>36684</c:v>
                </c:pt>
                <c:pt idx="2634">
                  <c:v>36685</c:v>
                </c:pt>
                <c:pt idx="2635">
                  <c:v>36686</c:v>
                </c:pt>
                <c:pt idx="2636">
                  <c:v>36689</c:v>
                </c:pt>
                <c:pt idx="2637">
                  <c:v>36690</c:v>
                </c:pt>
                <c:pt idx="2638">
                  <c:v>36691</c:v>
                </c:pt>
                <c:pt idx="2639">
                  <c:v>36692</c:v>
                </c:pt>
                <c:pt idx="2640">
                  <c:v>36693</c:v>
                </c:pt>
                <c:pt idx="2641">
                  <c:v>36696</c:v>
                </c:pt>
                <c:pt idx="2642">
                  <c:v>36697</c:v>
                </c:pt>
                <c:pt idx="2643">
                  <c:v>36698</c:v>
                </c:pt>
                <c:pt idx="2644">
                  <c:v>36699</c:v>
                </c:pt>
                <c:pt idx="2645">
                  <c:v>36700</c:v>
                </c:pt>
                <c:pt idx="2646">
                  <c:v>36703</c:v>
                </c:pt>
                <c:pt idx="2647">
                  <c:v>36704</c:v>
                </c:pt>
                <c:pt idx="2648">
                  <c:v>36705</c:v>
                </c:pt>
                <c:pt idx="2649">
                  <c:v>36706</c:v>
                </c:pt>
                <c:pt idx="2650">
                  <c:v>36707</c:v>
                </c:pt>
                <c:pt idx="2651">
                  <c:v>36710</c:v>
                </c:pt>
                <c:pt idx="2652">
                  <c:v>36712</c:v>
                </c:pt>
                <c:pt idx="2653">
                  <c:v>36713</c:v>
                </c:pt>
                <c:pt idx="2654">
                  <c:v>36714</c:v>
                </c:pt>
                <c:pt idx="2655">
                  <c:v>36717</c:v>
                </c:pt>
                <c:pt idx="2656">
                  <c:v>36718</c:v>
                </c:pt>
                <c:pt idx="2657">
                  <c:v>36719</c:v>
                </c:pt>
                <c:pt idx="2658">
                  <c:v>36720</c:v>
                </c:pt>
                <c:pt idx="2659">
                  <c:v>36721</c:v>
                </c:pt>
                <c:pt idx="2660">
                  <c:v>36724</c:v>
                </c:pt>
                <c:pt idx="2661">
                  <c:v>36725</c:v>
                </c:pt>
                <c:pt idx="2662">
                  <c:v>36726</c:v>
                </c:pt>
                <c:pt idx="2663">
                  <c:v>36727</c:v>
                </c:pt>
                <c:pt idx="2664">
                  <c:v>36728</c:v>
                </c:pt>
                <c:pt idx="2665">
                  <c:v>36731</c:v>
                </c:pt>
                <c:pt idx="2666">
                  <c:v>36732</c:v>
                </c:pt>
                <c:pt idx="2667">
                  <c:v>36733</c:v>
                </c:pt>
                <c:pt idx="2668">
                  <c:v>36734</c:v>
                </c:pt>
                <c:pt idx="2669">
                  <c:v>36735</c:v>
                </c:pt>
                <c:pt idx="2670">
                  <c:v>36738</c:v>
                </c:pt>
                <c:pt idx="2671">
                  <c:v>36739</c:v>
                </c:pt>
                <c:pt idx="2672">
                  <c:v>36740</c:v>
                </c:pt>
                <c:pt idx="2673">
                  <c:v>36741</c:v>
                </c:pt>
                <c:pt idx="2674">
                  <c:v>36742</c:v>
                </c:pt>
                <c:pt idx="2675">
                  <c:v>36745</c:v>
                </c:pt>
                <c:pt idx="2676">
                  <c:v>36746</c:v>
                </c:pt>
                <c:pt idx="2677">
                  <c:v>36747</c:v>
                </c:pt>
                <c:pt idx="2678">
                  <c:v>36748</c:v>
                </c:pt>
                <c:pt idx="2679">
                  <c:v>36749</c:v>
                </c:pt>
                <c:pt idx="2680">
                  <c:v>36752</c:v>
                </c:pt>
                <c:pt idx="2681">
                  <c:v>36753</c:v>
                </c:pt>
                <c:pt idx="2682">
                  <c:v>36754</c:v>
                </c:pt>
                <c:pt idx="2683">
                  <c:v>36755</c:v>
                </c:pt>
                <c:pt idx="2684">
                  <c:v>36756</c:v>
                </c:pt>
                <c:pt idx="2685">
                  <c:v>36759</c:v>
                </c:pt>
                <c:pt idx="2686">
                  <c:v>36760</c:v>
                </c:pt>
                <c:pt idx="2687">
                  <c:v>36761</c:v>
                </c:pt>
                <c:pt idx="2688">
                  <c:v>36762</c:v>
                </c:pt>
                <c:pt idx="2689">
                  <c:v>36763</c:v>
                </c:pt>
                <c:pt idx="2690">
                  <c:v>36766</c:v>
                </c:pt>
                <c:pt idx="2691">
                  <c:v>36767</c:v>
                </c:pt>
                <c:pt idx="2692">
                  <c:v>36768</c:v>
                </c:pt>
                <c:pt idx="2693">
                  <c:v>36769</c:v>
                </c:pt>
                <c:pt idx="2694">
                  <c:v>36770</c:v>
                </c:pt>
                <c:pt idx="2695">
                  <c:v>36774</c:v>
                </c:pt>
                <c:pt idx="2696">
                  <c:v>36775</c:v>
                </c:pt>
                <c:pt idx="2697">
                  <c:v>36776</c:v>
                </c:pt>
                <c:pt idx="2698">
                  <c:v>36777</c:v>
                </c:pt>
                <c:pt idx="2699">
                  <c:v>36780</c:v>
                </c:pt>
                <c:pt idx="2700">
                  <c:v>36781</c:v>
                </c:pt>
                <c:pt idx="2701">
                  <c:v>36782</c:v>
                </c:pt>
                <c:pt idx="2702">
                  <c:v>36783</c:v>
                </c:pt>
                <c:pt idx="2703">
                  <c:v>36784</c:v>
                </c:pt>
                <c:pt idx="2704">
                  <c:v>36787</c:v>
                </c:pt>
                <c:pt idx="2705">
                  <c:v>36788</c:v>
                </c:pt>
                <c:pt idx="2706">
                  <c:v>36789</c:v>
                </c:pt>
                <c:pt idx="2707">
                  <c:v>36790</c:v>
                </c:pt>
                <c:pt idx="2708">
                  <c:v>36791</c:v>
                </c:pt>
                <c:pt idx="2709">
                  <c:v>36794</c:v>
                </c:pt>
                <c:pt idx="2710">
                  <c:v>36795</c:v>
                </c:pt>
                <c:pt idx="2711">
                  <c:v>36796</c:v>
                </c:pt>
                <c:pt idx="2712">
                  <c:v>36797</c:v>
                </c:pt>
                <c:pt idx="2713">
                  <c:v>36798</c:v>
                </c:pt>
                <c:pt idx="2714">
                  <c:v>36801</c:v>
                </c:pt>
                <c:pt idx="2715">
                  <c:v>36802</c:v>
                </c:pt>
                <c:pt idx="2716">
                  <c:v>36803</c:v>
                </c:pt>
                <c:pt idx="2717">
                  <c:v>36804</c:v>
                </c:pt>
                <c:pt idx="2718">
                  <c:v>36805</c:v>
                </c:pt>
                <c:pt idx="2719">
                  <c:v>36808</c:v>
                </c:pt>
                <c:pt idx="2720">
                  <c:v>36809</c:v>
                </c:pt>
                <c:pt idx="2721">
                  <c:v>36810</c:v>
                </c:pt>
                <c:pt idx="2722">
                  <c:v>36811</c:v>
                </c:pt>
                <c:pt idx="2723">
                  <c:v>36812</c:v>
                </c:pt>
                <c:pt idx="2724">
                  <c:v>36815</c:v>
                </c:pt>
                <c:pt idx="2725">
                  <c:v>36816</c:v>
                </c:pt>
                <c:pt idx="2726">
                  <c:v>36817</c:v>
                </c:pt>
                <c:pt idx="2727">
                  <c:v>36818</c:v>
                </c:pt>
                <c:pt idx="2728">
                  <c:v>36819</c:v>
                </c:pt>
                <c:pt idx="2729">
                  <c:v>36822</c:v>
                </c:pt>
                <c:pt idx="2730">
                  <c:v>36823</c:v>
                </c:pt>
                <c:pt idx="2731">
                  <c:v>36824</c:v>
                </c:pt>
                <c:pt idx="2732">
                  <c:v>36825</c:v>
                </c:pt>
                <c:pt idx="2733">
                  <c:v>36826</c:v>
                </c:pt>
                <c:pt idx="2734">
                  <c:v>36829</c:v>
                </c:pt>
                <c:pt idx="2735">
                  <c:v>36830</c:v>
                </c:pt>
                <c:pt idx="2736">
                  <c:v>36831</c:v>
                </c:pt>
                <c:pt idx="2737">
                  <c:v>36832</c:v>
                </c:pt>
                <c:pt idx="2738">
                  <c:v>36833</c:v>
                </c:pt>
                <c:pt idx="2739">
                  <c:v>36836</c:v>
                </c:pt>
                <c:pt idx="2740">
                  <c:v>36837</c:v>
                </c:pt>
                <c:pt idx="2741">
                  <c:v>36838</c:v>
                </c:pt>
                <c:pt idx="2742">
                  <c:v>36839</c:v>
                </c:pt>
                <c:pt idx="2743">
                  <c:v>36840</c:v>
                </c:pt>
                <c:pt idx="2744">
                  <c:v>36843</c:v>
                </c:pt>
                <c:pt idx="2745">
                  <c:v>36844</c:v>
                </c:pt>
                <c:pt idx="2746">
                  <c:v>36845</c:v>
                </c:pt>
                <c:pt idx="2747">
                  <c:v>36846</c:v>
                </c:pt>
                <c:pt idx="2748">
                  <c:v>36847</c:v>
                </c:pt>
                <c:pt idx="2749">
                  <c:v>36850</c:v>
                </c:pt>
                <c:pt idx="2750">
                  <c:v>36851</c:v>
                </c:pt>
                <c:pt idx="2751">
                  <c:v>36852</c:v>
                </c:pt>
                <c:pt idx="2752">
                  <c:v>36854</c:v>
                </c:pt>
                <c:pt idx="2753">
                  <c:v>36857</c:v>
                </c:pt>
                <c:pt idx="2754">
                  <c:v>36858</c:v>
                </c:pt>
                <c:pt idx="2755">
                  <c:v>36859</c:v>
                </c:pt>
                <c:pt idx="2756">
                  <c:v>36860</c:v>
                </c:pt>
                <c:pt idx="2757">
                  <c:v>36861</c:v>
                </c:pt>
                <c:pt idx="2758">
                  <c:v>36864</c:v>
                </c:pt>
                <c:pt idx="2759">
                  <c:v>36865</c:v>
                </c:pt>
                <c:pt idx="2760">
                  <c:v>36866</c:v>
                </c:pt>
                <c:pt idx="2761">
                  <c:v>36867</c:v>
                </c:pt>
                <c:pt idx="2762">
                  <c:v>36868</c:v>
                </c:pt>
                <c:pt idx="2763">
                  <c:v>36871</c:v>
                </c:pt>
                <c:pt idx="2764">
                  <c:v>36872</c:v>
                </c:pt>
                <c:pt idx="2765">
                  <c:v>36873</c:v>
                </c:pt>
                <c:pt idx="2766">
                  <c:v>36874</c:v>
                </c:pt>
                <c:pt idx="2767">
                  <c:v>36875</c:v>
                </c:pt>
                <c:pt idx="2768">
                  <c:v>36878</c:v>
                </c:pt>
                <c:pt idx="2769">
                  <c:v>36879</c:v>
                </c:pt>
                <c:pt idx="2770">
                  <c:v>36880</c:v>
                </c:pt>
                <c:pt idx="2771">
                  <c:v>36881</c:v>
                </c:pt>
                <c:pt idx="2772">
                  <c:v>36882</c:v>
                </c:pt>
                <c:pt idx="2773">
                  <c:v>36886</c:v>
                </c:pt>
                <c:pt idx="2774">
                  <c:v>36887</c:v>
                </c:pt>
                <c:pt idx="2775">
                  <c:v>36888</c:v>
                </c:pt>
                <c:pt idx="2776">
                  <c:v>36889</c:v>
                </c:pt>
                <c:pt idx="2777">
                  <c:v>36893</c:v>
                </c:pt>
                <c:pt idx="2778">
                  <c:v>36894</c:v>
                </c:pt>
                <c:pt idx="2779">
                  <c:v>36895</c:v>
                </c:pt>
                <c:pt idx="2780">
                  <c:v>36896</c:v>
                </c:pt>
                <c:pt idx="2781">
                  <c:v>36899</c:v>
                </c:pt>
                <c:pt idx="2782">
                  <c:v>36900</c:v>
                </c:pt>
                <c:pt idx="2783">
                  <c:v>36901</c:v>
                </c:pt>
                <c:pt idx="2784">
                  <c:v>36902</c:v>
                </c:pt>
                <c:pt idx="2785">
                  <c:v>36903</c:v>
                </c:pt>
                <c:pt idx="2786">
                  <c:v>36907</c:v>
                </c:pt>
                <c:pt idx="2787">
                  <c:v>36908</c:v>
                </c:pt>
                <c:pt idx="2788">
                  <c:v>36909</c:v>
                </c:pt>
                <c:pt idx="2789">
                  <c:v>36910</c:v>
                </c:pt>
                <c:pt idx="2790">
                  <c:v>36913</c:v>
                </c:pt>
                <c:pt idx="2791">
                  <c:v>36914</c:v>
                </c:pt>
                <c:pt idx="2792">
                  <c:v>36915</c:v>
                </c:pt>
                <c:pt idx="2793">
                  <c:v>36916</c:v>
                </c:pt>
                <c:pt idx="2794">
                  <c:v>36917</c:v>
                </c:pt>
                <c:pt idx="2795">
                  <c:v>36920</c:v>
                </c:pt>
                <c:pt idx="2796">
                  <c:v>36921</c:v>
                </c:pt>
                <c:pt idx="2797">
                  <c:v>36922</c:v>
                </c:pt>
                <c:pt idx="2798">
                  <c:v>36923</c:v>
                </c:pt>
                <c:pt idx="2799">
                  <c:v>36924</c:v>
                </c:pt>
                <c:pt idx="2800">
                  <c:v>36927</c:v>
                </c:pt>
                <c:pt idx="2801">
                  <c:v>36928</c:v>
                </c:pt>
                <c:pt idx="2802">
                  <c:v>36929</c:v>
                </c:pt>
                <c:pt idx="2803">
                  <c:v>36930</c:v>
                </c:pt>
                <c:pt idx="2804">
                  <c:v>36931</c:v>
                </c:pt>
                <c:pt idx="2805">
                  <c:v>36934</c:v>
                </c:pt>
                <c:pt idx="2806">
                  <c:v>36935</c:v>
                </c:pt>
                <c:pt idx="2807">
                  <c:v>36936</c:v>
                </c:pt>
                <c:pt idx="2808">
                  <c:v>36937</c:v>
                </c:pt>
                <c:pt idx="2809">
                  <c:v>36938</c:v>
                </c:pt>
                <c:pt idx="2810">
                  <c:v>36942</c:v>
                </c:pt>
                <c:pt idx="2811">
                  <c:v>36943</c:v>
                </c:pt>
                <c:pt idx="2812">
                  <c:v>36944</c:v>
                </c:pt>
                <c:pt idx="2813">
                  <c:v>36945</c:v>
                </c:pt>
                <c:pt idx="2814">
                  <c:v>36948</c:v>
                </c:pt>
                <c:pt idx="2815">
                  <c:v>36949</c:v>
                </c:pt>
                <c:pt idx="2816">
                  <c:v>36950</c:v>
                </c:pt>
                <c:pt idx="2817">
                  <c:v>36951</c:v>
                </c:pt>
                <c:pt idx="2818">
                  <c:v>36952</c:v>
                </c:pt>
                <c:pt idx="2819">
                  <c:v>36955</c:v>
                </c:pt>
                <c:pt idx="2820">
                  <c:v>36956</c:v>
                </c:pt>
                <c:pt idx="2821">
                  <c:v>36957</c:v>
                </c:pt>
                <c:pt idx="2822">
                  <c:v>36958</c:v>
                </c:pt>
                <c:pt idx="2823">
                  <c:v>36959</c:v>
                </c:pt>
                <c:pt idx="2824">
                  <c:v>36962</c:v>
                </c:pt>
                <c:pt idx="2825">
                  <c:v>36963</c:v>
                </c:pt>
                <c:pt idx="2826">
                  <c:v>36964</c:v>
                </c:pt>
                <c:pt idx="2827">
                  <c:v>36965</c:v>
                </c:pt>
                <c:pt idx="2828">
                  <c:v>36966</c:v>
                </c:pt>
                <c:pt idx="2829">
                  <c:v>36969</c:v>
                </c:pt>
                <c:pt idx="2830">
                  <c:v>36970</c:v>
                </c:pt>
                <c:pt idx="2831">
                  <c:v>36971</c:v>
                </c:pt>
                <c:pt idx="2832">
                  <c:v>36972</c:v>
                </c:pt>
                <c:pt idx="2833">
                  <c:v>36973</c:v>
                </c:pt>
                <c:pt idx="2834">
                  <c:v>36976</c:v>
                </c:pt>
                <c:pt idx="2835">
                  <c:v>36977</c:v>
                </c:pt>
                <c:pt idx="2836">
                  <c:v>36978</c:v>
                </c:pt>
                <c:pt idx="2837">
                  <c:v>36979</c:v>
                </c:pt>
                <c:pt idx="2838">
                  <c:v>36980</c:v>
                </c:pt>
                <c:pt idx="2839">
                  <c:v>36983</c:v>
                </c:pt>
                <c:pt idx="2840">
                  <c:v>36984</c:v>
                </c:pt>
                <c:pt idx="2841">
                  <c:v>36985</c:v>
                </c:pt>
                <c:pt idx="2842">
                  <c:v>36986</c:v>
                </c:pt>
                <c:pt idx="2843">
                  <c:v>36987</c:v>
                </c:pt>
                <c:pt idx="2844">
                  <c:v>36990</c:v>
                </c:pt>
                <c:pt idx="2845">
                  <c:v>36991</c:v>
                </c:pt>
                <c:pt idx="2846">
                  <c:v>36992</c:v>
                </c:pt>
                <c:pt idx="2847">
                  <c:v>36993</c:v>
                </c:pt>
                <c:pt idx="2848">
                  <c:v>36997</c:v>
                </c:pt>
                <c:pt idx="2849">
                  <c:v>36998</c:v>
                </c:pt>
                <c:pt idx="2850">
                  <c:v>36999</c:v>
                </c:pt>
                <c:pt idx="2851">
                  <c:v>37000</c:v>
                </c:pt>
                <c:pt idx="2852">
                  <c:v>37001</c:v>
                </c:pt>
                <c:pt idx="2853">
                  <c:v>37004</c:v>
                </c:pt>
                <c:pt idx="2854">
                  <c:v>37005</c:v>
                </c:pt>
                <c:pt idx="2855">
                  <c:v>37006</c:v>
                </c:pt>
                <c:pt idx="2856">
                  <c:v>37007</c:v>
                </c:pt>
                <c:pt idx="2857">
                  <c:v>37008</c:v>
                </c:pt>
                <c:pt idx="2858">
                  <c:v>37011</c:v>
                </c:pt>
                <c:pt idx="2859">
                  <c:v>37012</c:v>
                </c:pt>
                <c:pt idx="2860">
                  <c:v>37013</c:v>
                </c:pt>
                <c:pt idx="2861">
                  <c:v>37014</c:v>
                </c:pt>
                <c:pt idx="2862">
                  <c:v>37015</c:v>
                </c:pt>
                <c:pt idx="2863">
                  <c:v>37018</c:v>
                </c:pt>
                <c:pt idx="2864">
                  <c:v>37019</c:v>
                </c:pt>
                <c:pt idx="2865">
                  <c:v>37020</c:v>
                </c:pt>
                <c:pt idx="2866">
                  <c:v>37021</c:v>
                </c:pt>
                <c:pt idx="2867">
                  <c:v>37022</c:v>
                </c:pt>
                <c:pt idx="2868">
                  <c:v>37025</c:v>
                </c:pt>
                <c:pt idx="2869">
                  <c:v>37026</c:v>
                </c:pt>
                <c:pt idx="2870">
                  <c:v>37027</c:v>
                </c:pt>
                <c:pt idx="2871">
                  <c:v>37028</c:v>
                </c:pt>
                <c:pt idx="2872">
                  <c:v>37029</c:v>
                </c:pt>
                <c:pt idx="2873">
                  <c:v>37032</c:v>
                </c:pt>
                <c:pt idx="2874">
                  <c:v>37033</c:v>
                </c:pt>
                <c:pt idx="2875">
                  <c:v>37034</c:v>
                </c:pt>
                <c:pt idx="2876">
                  <c:v>37035</c:v>
                </c:pt>
                <c:pt idx="2877">
                  <c:v>37036</c:v>
                </c:pt>
                <c:pt idx="2878">
                  <c:v>37040</c:v>
                </c:pt>
                <c:pt idx="2879">
                  <c:v>37041</c:v>
                </c:pt>
                <c:pt idx="2880">
                  <c:v>37042</c:v>
                </c:pt>
                <c:pt idx="2881">
                  <c:v>37043</c:v>
                </c:pt>
                <c:pt idx="2882">
                  <c:v>37046</c:v>
                </c:pt>
                <c:pt idx="2883">
                  <c:v>37047</c:v>
                </c:pt>
                <c:pt idx="2884">
                  <c:v>37048</c:v>
                </c:pt>
                <c:pt idx="2885">
                  <c:v>37049</c:v>
                </c:pt>
                <c:pt idx="2886">
                  <c:v>37050</c:v>
                </c:pt>
                <c:pt idx="2887">
                  <c:v>37053</c:v>
                </c:pt>
                <c:pt idx="2888">
                  <c:v>37054</c:v>
                </c:pt>
                <c:pt idx="2889">
                  <c:v>37055</c:v>
                </c:pt>
                <c:pt idx="2890">
                  <c:v>37056</c:v>
                </c:pt>
                <c:pt idx="2891">
                  <c:v>37057</c:v>
                </c:pt>
                <c:pt idx="2892">
                  <c:v>37060</c:v>
                </c:pt>
                <c:pt idx="2893">
                  <c:v>37061</c:v>
                </c:pt>
                <c:pt idx="2894">
                  <c:v>37062</c:v>
                </c:pt>
                <c:pt idx="2895">
                  <c:v>37063</c:v>
                </c:pt>
                <c:pt idx="2896">
                  <c:v>37064</c:v>
                </c:pt>
                <c:pt idx="2897">
                  <c:v>37067</c:v>
                </c:pt>
                <c:pt idx="2898">
                  <c:v>37068</c:v>
                </c:pt>
                <c:pt idx="2899">
                  <c:v>37069</c:v>
                </c:pt>
                <c:pt idx="2900">
                  <c:v>37070</c:v>
                </c:pt>
                <c:pt idx="2901">
                  <c:v>37071</c:v>
                </c:pt>
                <c:pt idx="2902">
                  <c:v>37074</c:v>
                </c:pt>
                <c:pt idx="2903">
                  <c:v>37075</c:v>
                </c:pt>
                <c:pt idx="2904">
                  <c:v>37077</c:v>
                </c:pt>
                <c:pt idx="2905">
                  <c:v>37078</c:v>
                </c:pt>
                <c:pt idx="2906">
                  <c:v>37081</c:v>
                </c:pt>
                <c:pt idx="2907">
                  <c:v>37082</c:v>
                </c:pt>
                <c:pt idx="2908">
                  <c:v>37083</c:v>
                </c:pt>
                <c:pt idx="2909">
                  <c:v>37084</c:v>
                </c:pt>
                <c:pt idx="2910">
                  <c:v>37085</c:v>
                </c:pt>
                <c:pt idx="2911">
                  <c:v>37088</c:v>
                </c:pt>
                <c:pt idx="2912">
                  <c:v>37089</c:v>
                </c:pt>
                <c:pt idx="2913">
                  <c:v>37090</c:v>
                </c:pt>
                <c:pt idx="2914">
                  <c:v>37091</c:v>
                </c:pt>
                <c:pt idx="2915">
                  <c:v>37092</c:v>
                </c:pt>
                <c:pt idx="2916">
                  <c:v>37095</c:v>
                </c:pt>
                <c:pt idx="2917">
                  <c:v>37096</c:v>
                </c:pt>
                <c:pt idx="2918">
                  <c:v>37097</c:v>
                </c:pt>
                <c:pt idx="2919">
                  <c:v>37098</c:v>
                </c:pt>
                <c:pt idx="2920">
                  <c:v>37099</c:v>
                </c:pt>
                <c:pt idx="2921">
                  <c:v>37102</c:v>
                </c:pt>
                <c:pt idx="2922">
                  <c:v>37103</c:v>
                </c:pt>
                <c:pt idx="2923">
                  <c:v>37104</c:v>
                </c:pt>
                <c:pt idx="2924">
                  <c:v>37105</c:v>
                </c:pt>
                <c:pt idx="2925">
                  <c:v>37106</c:v>
                </c:pt>
                <c:pt idx="2926">
                  <c:v>37109</c:v>
                </c:pt>
                <c:pt idx="2927">
                  <c:v>37110</c:v>
                </c:pt>
                <c:pt idx="2928">
                  <c:v>37111</c:v>
                </c:pt>
                <c:pt idx="2929">
                  <c:v>37112</c:v>
                </c:pt>
                <c:pt idx="2930">
                  <c:v>37113</c:v>
                </c:pt>
                <c:pt idx="2931">
                  <c:v>37116</c:v>
                </c:pt>
                <c:pt idx="2932">
                  <c:v>37117</c:v>
                </c:pt>
                <c:pt idx="2933">
                  <c:v>37118</c:v>
                </c:pt>
                <c:pt idx="2934">
                  <c:v>37119</c:v>
                </c:pt>
                <c:pt idx="2935">
                  <c:v>37120</c:v>
                </c:pt>
                <c:pt idx="2936">
                  <c:v>37123</c:v>
                </c:pt>
                <c:pt idx="2937">
                  <c:v>37124</c:v>
                </c:pt>
                <c:pt idx="2938">
                  <c:v>37125</c:v>
                </c:pt>
                <c:pt idx="2939">
                  <c:v>37126</c:v>
                </c:pt>
                <c:pt idx="2940">
                  <c:v>37127</c:v>
                </c:pt>
                <c:pt idx="2941">
                  <c:v>37130</c:v>
                </c:pt>
                <c:pt idx="2942">
                  <c:v>37131</c:v>
                </c:pt>
                <c:pt idx="2943">
                  <c:v>37132</c:v>
                </c:pt>
                <c:pt idx="2944">
                  <c:v>37133</c:v>
                </c:pt>
                <c:pt idx="2945">
                  <c:v>37134</c:v>
                </c:pt>
                <c:pt idx="2946">
                  <c:v>37138</c:v>
                </c:pt>
                <c:pt idx="2947">
                  <c:v>37139</c:v>
                </c:pt>
                <c:pt idx="2948">
                  <c:v>37140</c:v>
                </c:pt>
                <c:pt idx="2949">
                  <c:v>37141</c:v>
                </c:pt>
                <c:pt idx="2950">
                  <c:v>37144</c:v>
                </c:pt>
                <c:pt idx="2951">
                  <c:v>37151</c:v>
                </c:pt>
                <c:pt idx="2952">
                  <c:v>37152</c:v>
                </c:pt>
                <c:pt idx="2953">
                  <c:v>37153</c:v>
                </c:pt>
                <c:pt idx="2954">
                  <c:v>37154</c:v>
                </c:pt>
                <c:pt idx="2955">
                  <c:v>37155</c:v>
                </c:pt>
                <c:pt idx="2956">
                  <c:v>37158</c:v>
                </c:pt>
                <c:pt idx="2957">
                  <c:v>37159</c:v>
                </c:pt>
                <c:pt idx="2958">
                  <c:v>37160</c:v>
                </c:pt>
                <c:pt idx="2959">
                  <c:v>37161</c:v>
                </c:pt>
                <c:pt idx="2960">
                  <c:v>37162</c:v>
                </c:pt>
                <c:pt idx="2961">
                  <c:v>37165</c:v>
                </c:pt>
                <c:pt idx="2962">
                  <c:v>37166</c:v>
                </c:pt>
                <c:pt idx="2963">
                  <c:v>37167</c:v>
                </c:pt>
                <c:pt idx="2964">
                  <c:v>37168</c:v>
                </c:pt>
                <c:pt idx="2965">
                  <c:v>37169</c:v>
                </c:pt>
                <c:pt idx="2966">
                  <c:v>37172</c:v>
                </c:pt>
                <c:pt idx="2967">
                  <c:v>37173</c:v>
                </c:pt>
                <c:pt idx="2968">
                  <c:v>37174</c:v>
                </c:pt>
                <c:pt idx="2969">
                  <c:v>37175</c:v>
                </c:pt>
                <c:pt idx="2970">
                  <c:v>37176</c:v>
                </c:pt>
                <c:pt idx="2971">
                  <c:v>37179</c:v>
                </c:pt>
                <c:pt idx="2972">
                  <c:v>37180</c:v>
                </c:pt>
                <c:pt idx="2973">
                  <c:v>37181</c:v>
                </c:pt>
                <c:pt idx="2974">
                  <c:v>37182</c:v>
                </c:pt>
                <c:pt idx="2975">
                  <c:v>37183</c:v>
                </c:pt>
                <c:pt idx="2976">
                  <c:v>37186</c:v>
                </c:pt>
                <c:pt idx="2977">
                  <c:v>37187</c:v>
                </c:pt>
                <c:pt idx="2978">
                  <c:v>37188</c:v>
                </c:pt>
                <c:pt idx="2979">
                  <c:v>37189</c:v>
                </c:pt>
                <c:pt idx="2980">
                  <c:v>37190</c:v>
                </c:pt>
                <c:pt idx="2981">
                  <c:v>37193</c:v>
                </c:pt>
                <c:pt idx="2982">
                  <c:v>37194</c:v>
                </c:pt>
                <c:pt idx="2983">
                  <c:v>37195</c:v>
                </c:pt>
                <c:pt idx="2984">
                  <c:v>37196</c:v>
                </c:pt>
                <c:pt idx="2985">
                  <c:v>37197</c:v>
                </c:pt>
                <c:pt idx="2986">
                  <c:v>37200</c:v>
                </c:pt>
                <c:pt idx="2987">
                  <c:v>37201</c:v>
                </c:pt>
                <c:pt idx="2988">
                  <c:v>37202</c:v>
                </c:pt>
                <c:pt idx="2989">
                  <c:v>37203</c:v>
                </c:pt>
                <c:pt idx="2990">
                  <c:v>37204</c:v>
                </c:pt>
                <c:pt idx="2991">
                  <c:v>37207</c:v>
                </c:pt>
                <c:pt idx="2992">
                  <c:v>37208</c:v>
                </c:pt>
                <c:pt idx="2993">
                  <c:v>37209</c:v>
                </c:pt>
                <c:pt idx="2994">
                  <c:v>37210</c:v>
                </c:pt>
                <c:pt idx="2995">
                  <c:v>37211</c:v>
                </c:pt>
                <c:pt idx="2996">
                  <c:v>37214</c:v>
                </c:pt>
                <c:pt idx="2997">
                  <c:v>37215</c:v>
                </c:pt>
                <c:pt idx="2998">
                  <c:v>37216</c:v>
                </c:pt>
                <c:pt idx="2999">
                  <c:v>37218</c:v>
                </c:pt>
                <c:pt idx="3000">
                  <c:v>37221</c:v>
                </c:pt>
                <c:pt idx="3001">
                  <c:v>37222</c:v>
                </c:pt>
                <c:pt idx="3002">
                  <c:v>37223</c:v>
                </c:pt>
                <c:pt idx="3003">
                  <c:v>37224</c:v>
                </c:pt>
                <c:pt idx="3004">
                  <c:v>37225</c:v>
                </c:pt>
                <c:pt idx="3005">
                  <c:v>37228</c:v>
                </c:pt>
                <c:pt idx="3006">
                  <c:v>37229</c:v>
                </c:pt>
                <c:pt idx="3007">
                  <c:v>37230</c:v>
                </c:pt>
                <c:pt idx="3008">
                  <c:v>37231</c:v>
                </c:pt>
                <c:pt idx="3009">
                  <c:v>37232</c:v>
                </c:pt>
                <c:pt idx="3010">
                  <c:v>37235</c:v>
                </c:pt>
                <c:pt idx="3011">
                  <c:v>37236</c:v>
                </c:pt>
                <c:pt idx="3012">
                  <c:v>37237</c:v>
                </c:pt>
                <c:pt idx="3013">
                  <c:v>37238</c:v>
                </c:pt>
                <c:pt idx="3014">
                  <c:v>37239</c:v>
                </c:pt>
                <c:pt idx="3015">
                  <c:v>37242</c:v>
                </c:pt>
                <c:pt idx="3016">
                  <c:v>37243</c:v>
                </c:pt>
                <c:pt idx="3017">
                  <c:v>37244</c:v>
                </c:pt>
                <c:pt idx="3018">
                  <c:v>37245</c:v>
                </c:pt>
                <c:pt idx="3019">
                  <c:v>37246</c:v>
                </c:pt>
                <c:pt idx="3020">
                  <c:v>37249</c:v>
                </c:pt>
                <c:pt idx="3021">
                  <c:v>37251</c:v>
                </c:pt>
                <c:pt idx="3022">
                  <c:v>37252</c:v>
                </c:pt>
                <c:pt idx="3023">
                  <c:v>37253</c:v>
                </c:pt>
                <c:pt idx="3024">
                  <c:v>37256</c:v>
                </c:pt>
                <c:pt idx="3025">
                  <c:v>37258</c:v>
                </c:pt>
                <c:pt idx="3026">
                  <c:v>37259</c:v>
                </c:pt>
                <c:pt idx="3027">
                  <c:v>37260</c:v>
                </c:pt>
                <c:pt idx="3028">
                  <c:v>37263</c:v>
                </c:pt>
                <c:pt idx="3029">
                  <c:v>37264</c:v>
                </c:pt>
                <c:pt idx="3030">
                  <c:v>37265</c:v>
                </c:pt>
                <c:pt idx="3031">
                  <c:v>37266</c:v>
                </c:pt>
                <c:pt idx="3032">
                  <c:v>37267</c:v>
                </c:pt>
                <c:pt idx="3033">
                  <c:v>37270</c:v>
                </c:pt>
                <c:pt idx="3034">
                  <c:v>37271</c:v>
                </c:pt>
                <c:pt idx="3035">
                  <c:v>37272</c:v>
                </c:pt>
                <c:pt idx="3036">
                  <c:v>37273</c:v>
                </c:pt>
                <c:pt idx="3037">
                  <c:v>37274</c:v>
                </c:pt>
                <c:pt idx="3038">
                  <c:v>37278</c:v>
                </c:pt>
                <c:pt idx="3039">
                  <c:v>37279</c:v>
                </c:pt>
                <c:pt idx="3040">
                  <c:v>37280</c:v>
                </c:pt>
                <c:pt idx="3041">
                  <c:v>37281</c:v>
                </c:pt>
                <c:pt idx="3042">
                  <c:v>37284</c:v>
                </c:pt>
                <c:pt idx="3043">
                  <c:v>37285</c:v>
                </c:pt>
                <c:pt idx="3044">
                  <c:v>37286</c:v>
                </c:pt>
                <c:pt idx="3045">
                  <c:v>37287</c:v>
                </c:pt>
                <c:pt idx="3046">
                  <c:v>37288</c:v>
                </c:pt>
                <c:pt idx="3047">
                  <c:v>37291</c:v>
                </c:pt>
                <c:pt idx="3048">
                  <c:v>37292</c:v>
                </c:pt>
                <c:pt idx="3049">
                  <c:v>37293</c:v>
                </c:pt>
                <c:pt idx="3050">
                  <c:v>37294</c:v>
                </c:pt>
                <c:pt idx="3051">
                  <c:v>37295</c:v>
                </c:pt>
                <c:pt idx="3052">
                  <c:v>37298</c:v>
                </c:pt>
                <c:pt idx="3053">
                  <c:v>37299</c:v>
                </c:pt>
                <c:pt idx="3054">
                  <c:v>37300</c:v>
                </c:pt>
                <c:pt idx="3055">
                  <c:v>37301</c:v>
                </c:pt>
                <c:pt idx="3056">
                  <c:v>37302</c:v>
                </c:pt>
                <c:pt idx="3057">
                  <c:v>37306</c:v>
                </c:pt>
                <c:pt idx="3058">
                  <c:v>37307</c:v>
                </c:pt>
                <c:pt idx="3059">
                  <c:v>37308</c:v>
                </c:pt>
                <c:pt idx="3060">
                  <c:v>37309</c:v>
                </c:pt>
                <c:pt idx="3061">
                  <c:v>37312</c:v>
                </c:pt>
                <c:pt idx="3062">
                  <c:v>37313</c:v>
                </c:pt>
                <c:pt idx="3063">
                  <c:v>37314</c:v>
                </c:pt>
                <c:pt idx="3064">
                  <c:v>37315</c:v>
                </c:pt>
                <c:pt idx="3065">
                  <c:v>37316</c:v>
                </c:pt>
                <c:pt idx="3066">
                  <c:v>37319</c:v>
                </c:pt>
                <c:pt idx="3067">
                  <c:v>37320</c:v>
                </c:pt>
                <c:pt idx="3068">
                  <c:v>37321</c:v>
                </c:pt>
                <c:pt idx="3069">
                  <c:v>37322</c:v>
                </c:pt>
                <c:pt idx="3070">
                  <c:v>37323</c:v>
                </c:pt>
                <c:pt idx="3071">
                  <c:v>37326</c:v>
                </c:pt>
                <c:pt idx="3072">
                  <c:v>37327</c:v>
                </c:pt>
                <c:pt idx="3073">
                  <c:v>37328</c:v>
                </c:pt>
                <c:pt idx="3074">
                  <c:v>37329</c:v>
                </c:pt>
                <c:pt idx="3075">
                  <c:v>37330</c:v>
                </c:pt>
                <c:pt idx="3076">
                  <c:v>37333</c:v>
                </c:pt>
                <c:pt idx="3077">
                  <c:v>37334</c:v>
                </c:pt>
                <c:pt idx="3078">
                  <c:v>37335</c:v>
                </c:pt>
                <c:pt idx="3079">
                  <c:v>37336</c:v>
                </c:pt>
                <c:pt idx="3080">
                  <c:v>37337</c:v>
                </c:pt>
                <c:pt idx="3081">
                  <c:v>37340</c:v>
                </c:pt>
                <c:pt idx="3082">
                  <c:v>37341</c:v>
                </c:pt>
                <c:pt idx="3083">
                  <c:v>37342</c:v>
                </c:pt>
                <c:pt idx="3084">
                  <c:v>37343</c:v>
                </c:pt>
                <c:pt idx="3085">
                  <c:v>37347</c:v>
                </c:pt>
                <c:pt idx="3086">
                  <c:v>37348</c:v>
                </c:pt>
                <c:pt idx="3087">
                  <c:v>37349</c:v>
                </c:pt>
                <c:pt idx="3088">
                  <c:v>37350</c:v>
                </c:pt>
                <c:pt idx="3089">
                  <c:v>37351</c:v>
                </c:pt>
                <c:pt idx="3090">
                  <c:v>37354</c:v>
                </c:pt>
                <c:pt idx="3091">
                  <c:v>37355</c:v>
                </c:pt>
                <c:pt idx="3092">
                  <c:v>37356</c:v>
                </c:pt>
                <c:pt idx="3093">
                  <c:v>37357</c:v>
                </c:pt>
                <c:pt idx="3094">
                  <c:v>37358</c:v>
                </c:pt>
                <c:pt idx="3095">
                  <c:v>37361</c:v>
                </c:pt>
                <c:pt idx="3096">
                  <c:v>37362</c:v>
                </c:pt>
                <c:pt idx="3097">
                  <c:v>37363</c:v>
                </c:pt>
                <c:pt idx="3098">
                  <c:v>37364</c:v>
                </c:pt>
                <c:pt idx="3099">
                  <c:v>37365</c:v>
                </c:pt>
                <c:pt idx="3100">
                  <c:v>37368</c:v>
                </c:pt>
                <c:pt idx="3101">
                  <c:v>37369</c:v>
                </c:pt>
                <c:pt idx="3102">
                  <c:v>37370</c:v>
                </c:pt>
                <c:pt idx="3103">
                  <c:v>37371</c:v>
                </c:pt>
                <c:pt idx="3104">
                  <c:v>37372</c:v>
                </c:pt>
                <c:pt idx="3105">
                  <c:v>37375</c:v>
                </c:pt>
                <c:pt idx="3106">
                  <c:v>37376</c:v>
                </c:pt>
                <c:pt idx="3107">
                  <c:v>37377</c:v>
                </c:pt>
                <c:pt idx="3108">
                  <c:v>37378</c:v>
                </c:pt>
                <c:pt idx="3109">
                  <c:v>37379</c:v>
                </c:pt>
                <c:pt idx="3110">
                  <c:v>37382</c:v>
                </c:pt>
                <c:pt idx="3111">
                  <c:v>37383</c:v>
                </c:pt>
                <c:pt idx="3112">
                  <c:v>37384</c:v>
                </c:pt>
                <c:pt idx="3113">
                  <c:v>37385</c:v>
                </c:pt>
                <c:pt idx="3114">
                  <c:v>37386</c:v>
                </c:pt>
                <c:pt idx="3115">
                  <c:v>37389</c:v>
                </c:pt>
                <c:pt idx="3116">
                  <c:v>37390</c:v>
                </c:pt>
                <c:pt idx="3117">
                  <c:v>37391</c:v>
                </c:pt>
                <c:pt idx="3118">
                  <c:v>37392</c:v>
                </c:pt>
                <c:pt idx="3119">
                  <c:v>37393</c:v>
                </c:pt>
                <c:pt idx="3120">
                  <c:v>37396</c:v>
                </c:pt>
                <c:pt idx="3121">
                  <c:v>37397</c:v>
                </c:pt>
                <c:pt idx="3122">
                  <c:v>37398</c:v>
                </c:pt>
                <c:pt idx="3123">
                  <c:v>37399</c:v>
                </c:pt>
                <c:pt idx="3124">
                  <c:v>37400</c:v>
                </c:pt>
                <c:pt idx="3125">
                  <c:v>37404</c:v>
                </c:pt>
                <c:pt idx="3126">
                  <c:v>37405</c:v>
                </c:pt>
                <c:pt idx="3127">
                  <c:v>37406</c:v>
                </c:pt>
                <c:pt idx="3128">
                  <c:v>37407</c:v>
                </c:pt>
                <c:pt idx="3129">
                  <c:v>37410</c:v>
                </c:pt>
                <c:pt idx="3130">
                  <c:v>37411</c:v>
                </c:pt>
                <c:pt idx="3131">
                  <c:v>37412</c:v>
                </c:pt>
                <c:pt idx="3132">
                  <c:v>37413</c:v>
                </c:pt>
                <c:pt idx="3133">
                  <c:v>37414</c:v>
                </c:pt>
                <c:pt idx="3134">
                  <c:v>37417</c:v>
                </c:pt>
                <c:pt idx="3135">
                  <c:v>37418</c:v>
                </c:pt>
                <c:pt idx="3136">
                  <c:v>37419</c:v>
                </c:pt>
                <c:pt idx="3137">
                  <c:v>37420</c:v>
                </c:pt>
                <c:pt idx="3138">
                  <c:v>37421</c:v>
                </c:pt>
                <c:pt idx="3139">
                  <c:v>37424</c:v>
                </c:pt>
                <c:pt idx="3140">
                  <c:v>37425</c:v>
                </c:pt>
                <c:pt idx="3141">
                  <c:v>37426</c:v>
                </c:pt>
                <c:pt idx="3142">
                  <c:v>37427</c:v>
                </c:pt>
                <c:pt idx="3143">
                  <c:v>37428</c:v>
                </c:pt>
                <c:pt idx="3144">
                  <c:v>37431</c:v>
                </c:pt>
                <c:pt idx="3145">
                  <c:v>37432</c:v>
                </c:pt>
                <c:pt idx="3146">
                  <c:v>37433</c:v>
                </c:pt>
                <c:pt idx="3147">
                  <c:v>37434</c:v>
                </c:pt>
                <c:pt idx="3148">
                  <c:v>37435</c:v>
                </c:pt>
                <c:pt idx="3149">
                  <c:v>37438</c:v>
                </c:pt>
                <c:pt idx="3150">
                  <c:v>37439</c:v>
                </c:pt>
                <c:pt idx="3151">
                  <c:v>37440</c:v>
                </c:pt>
                <c:pt idx="3152">
                  <c:v>37442</c:v>
                </c:pt>
                <c:pt idx="3153">
                  <c:v>37445</c:v>
                </c:pt>
                <c:pt idx="3154">
                  <c:v>37446</c:v>
                </c:pt>
                <c:pt idx="3155">
                  <c:v>37447</c:v>
                </c:pt>
                <c:pt idx="3156">
                  <c:v>37448</c:v>
                </c:pt>
                <c:pt idx="3157">
                  <c:v>37449</c:v>
                </c:pt>
                <c:pt idx="3158">
                  <c:v>37452</c:v>
                </c:pt>
                <c:pt idx="3159">
                  <c:v>37453</c:v>
                </c:pt>
                <c:pt idx="3160">
                  <c:v>37454</c:v>
                </c:pt>
                <c:pt idx="3161">
                  <c:v>37455</c:v>
                </c:pt>
                <c:pt idx="3162">
                  <c:v>37456</c:v>
                </c:pt>
                <c:pt idx="3163">
                  <c:v>37459</c:v>
                </c:pt>
                <c:pt idx="3164">
                  <c:v>37460</c:v>
                </c:pt>
                <c:pt idx="3165">
                  <c:v>37461</c:v>
                </c:pt>
                <c:pt idx="3166">
                  <c:v>37462</c:v>
                </c:pt>
                <c:pt idx="3167">
                  <c:v>37463</c:v>
                </c:pt>
                <c:pt idx="3168">
                  <c:v>37466</c:v>
                </c:pt>
                <c:pt idx="3169">
                  <c:v>37467</c:v>
                </c:pt>
                <c:pt idx="3170">
                  <c:v>37468</c:v>
                </c:pt>
                <c:pt idx="3171">
                  <c:v>37469</c:v>
                </c:pt>
                <c:pt idx="3172">
                  <c:v>37470</c:v>
                </c:pt>
                <c:pt idx="3173">
                  <c:v>37473</c:v>
                </c:pt>
                <c:pt idx="3174">
                  <c:v>37474</c:v>
                </c:pt>
                <c:pt idx="3175">
                  <c:v>37475</c:v>
                </c:pt>
                <c:pt idx="3176">
                  <c:v>37476</c:v>
                </c:pt>
                <c:pt idx="3177">
                  <c:v>37477</c:v>
                </c:pt>
                <c:pt idx="3178">
                  <c:v>37480</c:v>
                </c:pt>
                <c:pt idx="3179">
                  <c:v>37481</c:v>
                </c:pt>
                <c:pt idx="3180">
                  <c:v>37482</c:v>
                </c:pt>
                <c:pt idx="3181">
                  <c:v>37483</c:v>
                </c:pt>
                <c:pt idx="3182">
                  <c:v>37484</c:v>
                </c:pt>
                <c:pt idx="3183">
                  <c:v>37487</c:v>
                </c:pt>
                <c:pt idx="3184">
                  <c:v>37488</c:v>
                </c:pt>
                <c:pt idx="3185">
                  <c:v>37489</c:v>
                </c:pt>
                <c:pt idx="3186">
                  <c:v>37490</c:v>
                </c:pt>
                <c:pt idx="3187">
                  <c:v>37491</c:v>
                </c:pt>
                <c:pt idx="3188">
                  <c:v>37494</c:v>
                </c:pt>
                <c:pt idx="3189">
                  <c:v>37495</c:v>
                </c:pt>
                <c:pt idx="3190">
                  <c:v>37496</c:v>
                </c:pt>
                <c:pt idx="3191">
                  <c:v>37497</c:v>
                </c:pt>
                <c:pt idx="3192">
                  <c:v>37498</c:v>
                </c:pt>
                <c:pt idx="3193">
                  <c:v>37502</c:v>
                </c:pt>
                <c:pt idx="3194">
                  <c:v>37503</c:v>
                </c:pt>
                <c:pt idx="3195">
                  <c:v>37504</c:v>
                </c:pt>
                <c:pt idx="3196">
                  <c:v>37505</c:v>
                </c:pt>
                <c:pt idx="3197">
                  <c:v>37508</c:v>
                </c:pt>
                <c:pt idx="3198">
                  <c:v>37509</c:v>
                </c:pt>
                <c:pt idx="3199">
                  <c:v>37510</c:v>
                </c:pt>
                <c:pt idx="3200">
                  <c:v>37511</c:v>
                </c:pt>
                <c:pt idx="3201">
                  <c:v>37512</c:v>
                </c:pt>
                <c:pt idx="3202">
                  <c:v>37515</c:v>
                </c:pt>
                <c:pt idx="3203">
                  <c:v>37516</c:v>
                </c:pt>
                <c:pt idx="3204">
                  <c:v>37517</c:v>
                </c:pt>
                <c:pt idx="3205">
                  <c:v>37518</c:v>
                </c:pt>
                <c:pt idx="3206">
                  <c:v>37519</c:v>
                </c:pt>
                <c:pt idx="3207">
                  <c:v>37522</c:v>
                </c:pt>
                <c:pt idx="3208">
                  <c:v>37523</c:v>
                </c:pt>
                <c:pt idx="3209">
                  <c:v>37524</c:v>
                </c:pt>
                <c:pt idx="3210">
                  <c:v>37525</c:v>
                </c:pt>
                <c:pt idx="3211">
                  <c:v>37526</c:v>
                </c:pt>
                <c:pt idx="3212">
                  <c:v>37529</c:v>
                </c:pt>
                <c:pt idx="3213">
                  <c:v>37530</c:v>
                </c:pt>
                <c:pt idx="3214">
                  <c:v>37531</c:v>
                </c:pt>
                <c:pt idx="3215">
                  <c:v>37532</c:v>
                </c:pt>
                <c:pt idx="3216">
                  <c:v>37533</c:v>
                </c:pt>
                <c:pt idx="3217">
                  <c:v>37536</c:v>
                </c:pt>
                <c:pt idx="3218">
                  <c:v>37537</c:v>
                </c:pt>
                <c:pt idx="3219">
                  <c:v>37538</c:v>
                </c:pt>
                <c:pt idx="3220">
                  <c:v>37539</c:v>
                </c:pt>
                <c:pt idx="3221">
                  <c:v>37540</c:v>
                </c:pt>
                <c:pt idx="3222">
                  <c:v>37543</c:v>
                </c:pt>
                <c:pt idx="3223">
                  <c:v>37544</c:v>
                </c:pt>
                <c:pt idx="3224">
                  <c:v>37545</c:v>
                </c:pt>
                <c:pt idx="3225">
                  <c:v>37546</c:v>
                </c:pt>
                <c:pt idx="3226">
                  <c:v>37547</c:v>
                </c:pt>
                <c:pt idx="3227">
                  <c:v>37550</c:v>
                </c:pt>
                <c:pt idx="3228">
                  <c:v>37551</c:v>
                </c:pt>
                <c:pt idx="3229">
                  <c:v>37552</c:v>
                </c:pt>
                <c:pt idx="3230">
                  <c:v>37553</c:v>
                </c:pt>
                <c:pt idx="3231">
                  <c:v>37554</c:v>
                </c:pt>
                <c:pt idx="3232">
                  <c:v>37557</c:v>
                </c:pt>
                <c:pt idx="3233">
                  <c:v>37558</c:v>
                </c:pt>
                <c:pt idx="3234">
                  <c:v>37559</c:v>
                </c:pt>
                <c:pt idx="3235">
                  <c:v>37560</c:v>
                </c:pt>
                <c:pt idx="3236">
                  <c:v>37561</c:v>
                </c:pt>
                <c:pt idx="3237">
                  <c:v>37564</c:v>
                </c:pt>
                <c:pt idx="3238">
                  <c:v>37565</c:v>
                </c:pt>
                <c:pt idx="3239">
                  <c:v>37566</c:v>
                </c:pt>
                <c:pt idx="3240">
                  <c:v>37567</c:v>
                </c:pt>
                <c:pt idx="3241">
                  <c:v>37568</c:v>
                </c:pt>
                <c:pt idx="3242">
                  <c:v>37571</c:v>
                </c:pt>
                <c:pt idx="3243">
                  <c:v>37572</c:v>
                </c:pt>
                <c:pt idx="3244">
                  <c:v>37573</c:v>
                </c:pt>
                <c:pt idx="3245">
                  <c:v>37574</c:v>
                </c:pt>
                <c:pt idx="3246">
                  <c:v>37575</c:v>
                </c:pt>
                <c:pt idx="3247">
                  <c:v>37578</c:v>
                </c:pt>
                <c:pt idx="3248">
                  <c:v>37579</c:v>
                </c:pt>
                <c:pt idx="3249">
                  <c:v>37580</c:v>
                </c:pt>
                <c:pt idx="3250">
                  <c:v>37581</c:v>
                </c:pt>
                <c:pt idx="3251">
                  <c:v>37582</c:v>
                </c:pt>
                <c:pt idx="3252">
                  <c:v>37585</c:v>
                </c:pt>
                <c:pt idx="3253">
                  <c:v>37586</c:v>
                </c:pt>
                <c:pt idx="3254">
                  <c:v>37587</c:v>
                </c:pt>
                <c:pt idx="3255">
                  <c:v>37589</c:v>
                </c:pt>
                <c:pt idx="3256">
                  <c:v>37592</c:v>
                </c:pt>
                <c:pt idx="3257">
                  <c:v>37593</c:v>
                </c:pt>
                <c:pt idx="3258">
                  <c:v>37594</c:v>
                </c:pt>
                <c:pt idx="3259">
                  <c:v>37595</c:v>
                </c:pt>
                <c:pt idx="3260">
                  <c:v>37596</c:v>
                </c:pt>
                <c:pt idx="3261">
                  <c:v>37599</c:v>
                </c:pt>
                <c:pt idx="3262">
                  <c:v>37600</c:v>
                </c:pt>
                <c:pt idx="3263">
                  <c:v>37601</c:v>
                </c:pt>
                <c:pt idx="3264">
                  <c:v>37602</c:v>
                </c:pt>
                <c:pt idx="3265">
                  <c:v>37603</c:v>
                </c:pt>
                <c:pt idx="3266">
                  <c:v>37606</c:v>
                </c:pt>
                <c:pt idx="3267">
                  <c:v>37607</c:v>
                </c:pt>
                <c:pt idx="3268">
                  <c:v>37608</c:v>
                </c:pt>
                <c:pt idx="3269">
                  <c:v>37609</c:v>
                </c:pt>
                <c:pt idx="3270">
                  <c:v>37610</c:v>
                </c:pt>
                <c:pt idx="3271">
                  <c:v>37613</c:v>
                </c:pt>
                <c:pt idx="3272">
                  <c:v>37614</c:v>
                </c:pt>
                <c:pt idx="3273">
                  <c:v>37616</c:v>
                </c:pt>
                <c:pt idx="3274">
                  <c:v>37617</c:v>
                </c:pt>
                <c:pt idx="3275">
                  <c:v>37620</c:v>
                </c:pt>
                <c:pt idx="3276">
                  <c:v>37621</c:v>
                </c:pt>
                <c:pt idx="3277">
                  <c:v>37623</c:v>
                </c:pt>
                <c:pt idx="3278">
                  <c:v>37624</c:v>
                </c:pt>
                <c:pt idx="3279">
                  <c:v>37627</c:v>
                </c:pt>
                <c:pt idx="3280">
                  <c:v>37628</c:v>
                </c:pt>
                <c:pt idx="3281">
                  <c:v>37629</c:v>
                </c:pt>
                <c:pt idx="3282">
                  <c:v>37630</c:v>
                </c:pt>
                <c:pt idx="3283">
                  <c:v>37631</c:v>
                </c:pt>
                <c:pt idx="3284">
                  <c:v>37634</c:v>
                </c:pt>
                <c:pt idx="3285">
                  <c:v>37635</c:v>
                </c:pt>
                <c:pt idx="3286">
                  <c:v>37636</c:v>
                </c:pt>
                <c:pt idx="3287">
                  <c:v>37637</c:v>
                </c:pt>
                <c:pt idx="3288">
                  <c:v>37638</c:v>
                </c:pt>
                <c:pt idx="3289">
                  <c:v>37642</c:v>
                </c:pt>
                <c:pt idx="3290">
                  <c:v>37643</c:v>
                </c:pt>
                <c:pt idx="3291">
                  <c:v>37644</c:v>
                </c:pt>
                <c:pt idx="3292">
                  <c:v>37645</c:v>
                </c:pt>
                <c:pt idx="3293">
                  <c:v>37648</c:v>
                </c:pt>
                <c:pt idx="3294">
                  <c:v>37649</c:v>
                </c:pt>
                <c:pt idx="3295">
                  <c:v>37650</c:v>
                </c:pt>
                <c:pt idx="3296">
                  <c:v>37651</c:v>
                </c:pt>
                <c:pt idx="3297">
                  <c:v>37652</c:v>
                </c:pt>
                <c:pt idx="3298">
                  <c:v>37655</c:v>
                </c:pt>
                <c:pt idx="3299">
                  <c:v>37656</c:v>
                </c:pt>
                <c:pt idx="3300">
                  <c:v>37657</c:v>
                </c:pt>
                <c:pt idx="3301">
                  <c:v>37658</c:v>
                </c:pt>
                <c:pt idx="3302">
                  <c:v>37659</c:v>
                </c:pt>
                <c:pt idx="3303">
                  <c:v>37662</c:v>
                </c:pt>
                <c:pt idx="3304">
                  <c:v>37663</c:v>
                </c:pt>
                <c:pt idx="3305">
                  <c:v>37664</c:v>
                </c:pt>
                <c:pt idx="3306">
                  <c:v>37665</c:v>
                </c:pt>
                <c:pt idx="3307">
                  <c:v>37666</c:v>
                </c:pt>
                <c:pt idx="3308">
                  <c:v>37670</c:v>
                </c:pt>
                <c:pt idx="3309">
                  <c:v>37671</c:v>
                </c:pt>
                <c:pt idx="3310">
                  <c:v>37672</c:v>
                </c:pt>
                <c:pt idx="3311">
                  <c:v>37673</c:v>
                </c:pt>
                <c:pt idx="3312">
                  <c:v>37676</c:v>
                </c:pt>
                <c:pt idx="3313">
                  <c:v>37677</c:v>
                </c:pt>
                <c:pt idx="3314">
                  <c:v>37678</c:v>
                </c:pt>
                <c:pt idx="3315">
                  <c:v>37679</c:v>
                </c:pt>
                <c:pt idx="3316">
                  <c:v>37680</c:v>
                </c:pt>
                <c:pt idx="3317">
                  <c:v>37683</c:v>
                </c:pt>
                <c:pt idx="3318">
                  <c:v>37684</c:v>
                </c:pt>
                <c:pt idx="3319">
                  <c:v>37685</c:v>
                </c:pt>
                <c:pt idx="3320">
                  <c:v>37686</c:v>
                </c:pt>
                <c:pt idx="3321">
                  <c:v>37687</c:v>
                </c:pt>
                <c:pt idx="3322">
                  <c:v>37690</c:v>
                </c:pt>
                <c:pt idx="3323">
                  <c:v>37691</c:v>
                </c:pt>
                <c:pt idx="3324">
                  <c:v>37692</c:v>
                </c:pt>
                <c:pt idx="3325">
                  <c:v>37693</c:v>
                </c:pt>
                <c:pt idx="3326">
                  <c:v>37694</c:v>
                </c:pt>
                <c:pt idx="3327">
                  <c:v>37697</c:v>
                </c:pt>
                <c:pt idx="3328">
                  <c:v>37698</c:v>
                </c:pt>
                <c:pt idx="3329">
                  <c:v>37699</c:v>
                </c:pt>
                <c:pt idx="3330">
                  <c:v>37700</c:v>
                </c:pt>
                <c:pt idx="3331">
                  <c:v>37701</c:v>
                </c:pt>
                <c:pt idx="3332">
                  <c:v>37704</c:v>
                </c:pt>
                <c:pt idx="3333">
                  <c:v>37705</c:v>
                </c:pt>
                <c:pt idx="3334">
                  <c:v>37706</c:v>
                </c:pt>
                <c:pt idx="3335">
                  <c:v>37707</c:v>
                </c:pt>
                <c:pt idx="3336">
                  <c:v>37708</c:v>
                </c:pt>
                <c:pt idx="3337">
                  <c:v>37711</c:v>
                </c:pt>
                <c:pt idx="3338">
                  <c:v>37712</c:v>
                </c:pt>
                <c:pt idx="3339">
                  <c:v>37713</c:v>
                </c:pt>
                <c:pt idx="3340">
                  <c:v>37714</c:v>
                </c:pt>
                <c:pt idx="3341">
                  <c:v>37715</c:v>
                </c:pt>
                <c:pt idx="3342">
                  <c:v>37718</c:v>
                </c:pt>
                <c:pt idx="3343">
                  <c:v>37719</c:v>
                </c:pt>
                <c:pt idx="3344">
                  <c:v>37720</c:v>
                </c:pt>
                <c:pt idx="3345">
                  <c:v>37721</c:v>
                </c:pt>
                <c:pt idx="3346">
                  <c:v>37722</c:v>
                </c:pt>
                <c:pt idx="3347">
                  <c:v>37725</c:v>
                </c:pt>
                <c:pt idx="3348">
                  <c:v>37726</c:v>
                </c:pt>
                <c:pt idx="3349">
                  <c:v>37727</c:v>
                </c:pt>
                <c:pt idx="3350">
                  <c:v>37728</c:v>
                </c:pt>
                <c:pt idx="3351">
                  <c:v>37732</c:v>
                </c:pt>
                <c:pt idx="3352">
                  <c:v>37733</c:v>
                </c:pt>
                <c:pt idx="3353">
                  <c:v>37734</c:v>
                </c:pt>
                <c:pt idx="3354">
                  <c:v>37735</c:v>
                </c:pt>
                <c:pt idx="3355">
                  <c:v>37736</c:v>
                </c:pt>
                <c:pt idx="3356">
                  <c:v>37739</c:v>
                </c:pt>
                <c:pt idx="3357">
                  <c:v>37740</c:v>
                </c:pt>
                <c:pt idx="3358">
                  <c:v>37741</c:v>
                </c:pt>
                <c:pt idx="3359">
                  <c:v>37742</c:v>
                </c:pt>
                <c:pt idx="3360">
                  <c:v>37743</c:v>
                </c:pt>
                <c:pt idx="3361">
                  <c:v>37746</c:v>
                </c:pt>
                <c:pt idx="3362">
                  <c:v>37747</c:v>
                </c:pt>
                <c:pt idx="3363">
                  <c:v>37748</c:v>
                </c:pt>
                <c:pt idx="3364">
                  <c:v>37749</c:v>
                </c:pt>
                <c:pt idx="3365">
                  <c:v>37750</c:v>
                </c:pt>
                <c:pt idx="3366">
                  <c:v>37753</c:v>
                </c:pt>
                <c:pt idx="3367">
                  <c:v>37754</c:v>
                </c:pt>
                <c:pt idx="3368">
                  <c:v>37755</c:v>
                </c:pt>
                <c:pt idx="3369">
                  <c:v>37756</c:v>
                </c:pt>
                <c:pt idx="3370">
                  <c:v>37757</c:v>
                </c:pt>
                <c:pt idx="3371">
                  <c:v>37760</c:v>
                </c:pt>
                <c:pt idx="3372">
                  <c:v>37761</c:v>
                </c:pt>
                <c:pt idx="3373">
                  <c:v>37762</c:v>
                </c:pt>
                <c:pt idx="3374">
                  <c:v>37763</c:v>
                </c:pt>
                <c:pt idx="3375">
                  <c:v>37764</c:v>
                </c:pt>
                <c:pt idx="3376">
                  <c:v>37768</c:v>
                </c:pt>
                <c:pt idx="3377">
                  <c:v>37769</c:v>
                </c:pt>
                <c:pt idx="3378">
                  <c:v>37770</c:v>
                </c:pt>
                <c:pt idx="3379">
                  <c:v>37771</c:v>
                </c:pt>
                <c:pt idx="3380">
                  <c:v>37774</c:v>
                </c:pt>
                <c:pt idx="3381">
                  <c:v>37775</c:v>
                </c:pt>
                <c:pt idx="3382">
                  <c:v>37776</c:v>
                </c:pt>
                <c:pt idx="3383">
                  <c:v>37777</c:v>
                </c:pt>
                <c:pt idx="3384">
                  <c:v>37778</c:v>
                </c:pt>
                <c:pt idx="3385">
                  <c:v>37781</c:v>
                </c:pt>
                <c:pt idx="3386">
                  <c:v>37782</c:v>
                </c:pt>
                <c:pt idx="3387">
                  <c:v>37783</c:v>
                </c:pt>
                <c:pt idx="3388">
                  <c:v>37784</c:v>
                </c:pt>
                <c:pt idx="3389">
                  <c:v>37785</c:v>
                </c:pt>
                <c:pt idx="3390">
                  <c:v>37788</c:v>
                </c:pt>
                <c:pt idx="3391">
                  <c:v>37789</c:v>
                </c:pt>
                <c:pt idx="3392">
                  <c:v>37790</c:v>
                </c:pt>
                <c:pt idx="3393">
                  <c:v>37791</c:v>
                </c:pt>
                <c:pt idx="3394">
                  <c:v>37792</c:v>
                </c:pt>
                <c:pt idx="3395">
                  <c:v>37795</c:v>
                </c:pt>
                <c:pt idx="3396">
                  <c:v>37796</c:v>
                </c:pt>
                <c:pt idx="3397">
                  <c:v>37797</c:v>
                </c:pt>
                <c:pt idx="3398">
                  <c:v>37798</c:v>
                </c:pt>
                <c:pt idx="3399">
                  <c:v>37799</c:v>
                </c:pt>
                <c:pt idx="3400">
                  <c:v>37802</c:v>
                </c:pt>
                <c:pt idx="3401">
                  <c:v>37803</c:v>
                </c:pt>
                <c:pt idx="3402">
                  <c:v>37804</c:v>
                </c:pt>
                <c:pt idx="3403">
                  <c:v>37805</c:v>
                </c:pt>
                <c:pt idx="3404">
                  <c:v>37809</c:v>
                </c:pt>
                <c:pt idx="3405">
                  <c:v>37810</c:v>
                </c:pt>
                <c:pt idx="3406">
                  <c:v>37811</c:v>
                </c:pt>
                <c:pt idx="3407">
                  <c:v>37812</c:v>
                </c:pt>
                <c:pt idx="3408">
                  <c:v>37813</c:v>
                </c:pt>
                <c:pt idx="3409">
                  <c:v>37816</c:v>
                </c:pt>
                <c:pt idx="3410">
                  <c:v>37817</c:v>
                </c:pt>
                <c:pt idx="3411">
                  <c:v>37818</c:v>
                </c:pt>
                <c:pt idx="3412">
                  <c:v>37819</c:v>
                </c:pt>
                <c:pt idx="3413">
                  <c:v>37820</c:v>
                </c:pt>
                <c:pt idx="3414">
                  <c:v>37823</c:v>
                </c:pt>
                <c:pt idx="3415">
                  <c:v>37824</c:v>
                </c:pt>
                <c:pt idx="3416">
                  <c:v>37825</c:v>
                </c:pt>
                <c:pt idx="3417">
                  <c:v>37826</c:v>
                </c:pt>
                <c:pt idx="3418">
                  <c:v>37827</c:v>
                </c:pt>
                <c:pt idx="3419">
                  <c:v>37830</c:v>
                </c:pt>
                <c:pt idx="3420">
                  <c:v>37831</c:v>
                </c:pt>
                <c:pt idx="3421">
                  <c:v>37832</c:v>
                </c:pt>
                <c:pt idx="3422">
                  <c:v>37833</c:v>
                </c:pt>
                <c:pt idx="3423">
                  <c:v>37834</c:v>
                </c:pt>
                <c:pt idx="3424">
                  <c:v>37837</c:v>
                </c:pt>
                <c:pt idx="3425">
                  <c:v>37838</c:v>
                </c:pt>
                <c:pt idx="3426">
                  <c:v>37839</c:v>
                </c:pt>
                <c:pt idx="3427">
                  <c:v>37840</c:v>
                </c:pt>
                <c:pt idx="3428">
                  <c:v>37841</c:v>
                </c:pt>
                <c:pt idx="3429">
                  <c:v>37844</c:v>
                </c:pt>
                <c:pt idx="3430">
                  <c:v>37845</c:v>
                </c:pt>
                <c:pt idx="3431">
                  <c:v>37846</c:v>
                </c:pt>
                <c:pt idx="3432">
                  <c:v>37847</c:v>
                </c:pt>
                <c:pt idx="3433">
                  <c:v>37848</c:v>
                </c:pt>
                <c:pt idx="3434">
                  <c:v>37851</c:v>
                </c:pt>
                <c:pt idx="3435">
                  <c:v>37852</c:v>
                </c:pt>
                <c:pt idx="3436">
                  <c:v>37853</c:v>
                </c:pt>
                <c:pt idx="3437">
                  <c:v>37854</c:v>
                </c:pt>
                <c:pt idx="3438">
                  <c:v>37855</c:v>
                </c:pt>
                <c:pt idx="3439">
                  <c:v>37858</c:v>
                </c:pt>
                <c:pt idx="3440">
                  <c:v>37859</c:v>
                </c:pt>
                <c:pt idx="3441">
                  <c:v>37860</c:v>
                </c:pt>
                <c:pt idx="3442">
                  <c:v>37861</c:v>
                </c:pt>
                <c:pt idx="3443">
                  <c:v>37862</c:v>
                </c:pt>
                <c:pt idx="3444">
                  <c:v>37866</c:v>
                </c:pt>
                <c:pt idx="3445">
                  <c:v>37867</c:v>
                </c:pt>
                <c:pt idx="3446">
                  <c:v>37868</c:v>
                </c:pt>
                <c:pt idx="3447">
                  <c:v>37869</c:v>
                </c:pt>
                <c:pt idx="3448">
                  <c:v>37872</c:v>
                </c:pt>
                <c:pt idx="3449">
                  <c:v>37873</c:v>
                </c:pt>
                <c:pt idx="3450">
                  <c:v>37874</c:v>
                </c:pt>
                <c:pt idx="3451">
                  <c:v>37875</c:v>
                </c:pt>
                <c:pt idx="3452">
                  <c:v>37876</c:v>
                </c:pt>
                <c:pt idx="3453">
                  <c:v>37879</c:v>
                </c:pt>
                <c:pt idx="3454">
                  <c:v>37880</c:v>
                </c:pt>
                <c:pt idx="3455">
                  <c:v>37881</c:v>
                </c:pt>
                <c:pt idx="3456">
                  <c:v>37882</c:v>
                </c:pt>
                <c:pt idx="3457">
                  <c:v>37883</c:v>
                </c:pt>
                <c:pt idx="3458">
                  <c:v>37886</c:v>
                </c:pt>
                <c:pt idx="3459">
                  <c:v>37887</c:v>
                </c:pt>
                <c:pt idx="3460">
                  <c:v>37888</c:v>
                </c:pt>
                <c:pt idx="3461">
                  <c:v>37889</c:v>
                </c:pt>
                <c:pt idx="3462">
                  <c:v>37890</c:v>
                </c:pt>
                <c:pt idx="3463">
                  <c:v>37893</c:v>
                </c:pt>
                <c:pt idx="3464">
                  <c:v>37894</c:v>
                </c:pt>
                <c:pt idx="3465">
                  <c:v>37895</c:v>
                </c:pt>
                <c:pt idx="3466">
                  <c:v>37896</c:v>
                </c:pt>
                <c:pt idx="3467">
                  <c:v>37897</c:v>
                </c:pt>
                <c:pt idx="3468">
                  <c:v>37900</c:v>
                </c:pt>
                <c:pt idx="3469">
                  <c:v>37901</c:v>
                </c:pt>
                <c:pt idx="3470">
                  <c:v>37902</c:v>
                </c:pt>
                <c:pt idx="3471">
                  <c:v>37903</c:v>
                </c:pt>
                <c:pt idx="3472">
                  <c:v>37904</c:v>
                </c:pt>
                <c:pt idx="3473">
                  <c:v>37907</c:v>
                </c:pt>
                <c:pt idx="3474">
                  <c:v>37908</c:v>
                </c:pt>
                <c:pt idx="3475">
                  <c:v>37909</c:v>
                </c:pt>
                <c:pt idx="3476">
                  <c:v>37910</c:v>
                </c:pt>
                <c:pt idx="3477">
                  <c:v>37911</c:v>
                </c:pt>
                <c:pt idx="3478">
                  <c:v>37914</c:v>
                </c:pt>
                <c:pt idx="3479">
                  <c:v>37915</c:v>
                </c:pt>
                <c:pt idx="3480">
                  <c:v>37916</c:v>
                </c:pt>
                <c:pt idx="3481">
                  <c:v>37917</c:v>
                </c:pt>
                <c:pt idx="3482">
                  <c:v>37918</c:v>
                </c:pt>
                <c:pt idx="3483">
                  <c:v>37921</c:v>
                </c:pt>
                <c:pt idx="3484">
                  <c:v>37922</c:v>
                </c:pt>
                <c:pt idx="3485">
                  <c:v>37923</c:v>
                </c:pt>
                <c:pt idx="3486">
                  <c:v>37924</c:v>
                </c:pt>
                <c:pt idx="3487">
                  <c:v>37925</c:v>
                </c:pt>
                <c:pt idx="3488">
                  <c:v>37928</c:v>
                </c:pt>
                <c:pt idx="3489">
                  <c:v>37929</c:v>
                </c:pt>
                <c:pt idx="3490">
                  <c:v>37930</c:v>
                </c:pt>
                <c:pt idx="3491">
                  <c:v>37931</c:v>
                </c:pt>
                <c:pt idx="3492">
                  <c:v>37932</c:v>
                </c:pt>
                <c:pt idx="3493">
                  <c:v>37935</c:v>
                </c:pt>
                <c:pt idx="3494">
                  <c:v>37936</c:v>
                </c:pt>
                <c:pt idx="3495">
                  <c:v>37937</c:v>
                </c:pt>
                <c:pt idx="3496">
                  <c:v>37938</c:v>
                </c:pt>
                <c:pt idx="3497">
                  <c:v>37939</c:v>
                </c:pt>
                <c:pt idx="3498">
                  <c:v>37942</c:v>
                </c:pt>
                <c:pt idx="3499">
                  <c:v>37943</c:v>
                </c:pt>
                <c:pt idx="3500">
                  <c:v>37944</c:v>
                </c:pt>
                <c:pt idx="3501">
                  <c:v>37945</c:v>
                </c:pt>
                <c:pt idx="3502">
                  <c:v>37946</c:v>
                </c:pt>
                <c:pt idx="3503">
                  <c:v>37949</c:v>
                </c:pt>
                <c:pt idx="3504">
                  <c:v>37950</c:v>
                </c:pt>
                <c:pt idx="3505">
                  <c:v>37951</c:v>
                </c:pt>
                <c:pt idx="3506">
                  <c:v>37953</c:v>
                </c:pt>
                <c:pt idx="3507">
                  <c:v>37956</c:v>
                </c:pt>
                <c:pt idx="3508">
                  <c:v>37957</c:v>
                </c:pt>
                <c:pt idx="3509">
                  <c:v>37958</c:v>
                </c:pt>
                <c:pt idx="3510">
                  <c:v>37959</c:v>
                </c:pt>
                <c:pt idx="3511">
                  <c:v>37960</c:v>
                </c:pt>
                <c:pt idx="3512">
                  <c:v>37963</c:v>
                </c:pt>
                <c:pt idx="3513">
                  <c:v>37964</c:v>
                </c:pt>
                <c:pt idx="3514">
                  <c:v>37965</c:v>
                </c:pt>
                <c:pt idx="3515">
                  <c:v>37966</c:v>
                </c:pt>
                <c:pt idx="3516">
                  <c:v>37967</c:v>
                </c:pt>
                <c:pt idx="3517">
                  <c:v>37970</c:v>
                </c:pt>
                <c:pt idx="3518">
                  <c:v>37971</c:v>
                </c:pt>
                <c:pt idx="3519">
                  <c:v>37972</c:v>
                </c:pt>
                <c:pt idx="3520">
                  <c:v>37973</c:v>
                </c:pt>
                <c:pt idx="3521">
                  <c:v>37974</c:v>
                </c:pt>
                <c:pt idx="3522">
                  <c:v>37977</c:v>
                </c:pt>
                <c:pt idx="3523">
                  <c:v>37978</c:v>
                </c:pt>
                <c:pt idx="3524">
                  <c:v>37979</c:v>
                </c:pt>
                <c:pt idx="3525">
                  <c:v>37981</c:v>
                </c:pt>
                <c:pt idx="3526">
                  <c:v>37984</c:v>
                </c:pt>
                <c:pt idx="3527">
                  <c:v>37985</c:v>
                </c:pt>
                <c:pt idx="3528">
                  <c:v>37986</c:v>
                </c:pt>
                <c:pt idx="3529">
                  <c:v>37988</c:v>
                </c:pt>
                <c:pt idx="3530">
                  <c:v>37991</c:v>
                </c:pt>
                <c:pt idx="3531">
                  <c:v>37992</c:v>
                </c:pt>
                <c:pt idx="3532">
                  <c:v>37993</c:v>
                </c:pt>
                <c:pt idx="3533">
                  <c:v>37994</c:v>
                </c:pt>
                <c:pt idx="3534">
                  <c:v>37995</c:v>
                </c:pt>
                <c:pt idx="3535">
                  <c:v>37998</c:v>
                </c:pt>
                <c:pt idx="3536">
                  <c:v>37999</c:v>
                </c:pt>
                <c:pt idx="3537">
                  <c:v>38000</c:v>
                </c:pt>
                <c:pt idx="3538">
                  <c:v>38001</c:v>
                </c:pt>
                <c:pt idx="3539">
                  <c:v>38002</c:v>
                </c:pt>
                <c:pt idx="3540">
                  <c:v>38006</c:v>
                </c:pt>
                <c:pt idx="3541">
                  <c:v>38007</c:v>
                </c:pt>
                <c:pt idx="3542">
                  <c:v>38008</c:v>
                </c:pt>
                <c:pt idx="3543">
                  <c:v>38009</c:v>
                </c:pt>
                <c:pt idx="3544">
                  <c:v>38012</c:v>
                </c:pt>
                <c:pt idx="3545">
                  <c:v>38013</c:v>
                </c:pt>
                <c:pt idx="3546">
                  <c:v>38014</c:v>
                </c:pt>
                <c:pt idx="3547">
                  <c:v>38015</c:v>
                </c:pt>
                <c:pt idx="3548">
                  <c:v>38016</c:v>
                </c:pt>
                <c:pt idx="3549">
                  <c:v>38019</c:v>
                </c:pt>
                <c:pt idx="3550">
                  <c:v>38020</c:v>
                </c:pt>
                <c:pt idx="3551">
                  <c:v>38021</c:v>
                </c:pt>
                <c:pt idx="3552">
                  <c:v>38022</c:v>
                </c:pt>
                <c:pt idx="3553">
                  <c:v>38023</c:v>
                </c:pt>
                <c:pt idx="3554">
                  <c:v>38026</c:v>
                </c:pt>
                <c:pt idx="3555">
                  <c:v>38027</c:v>
                </c:pt>
                <c:pt idx="3556">
                  <c:v>38028</c:v>
                </c:pt>
                <c:pt idx="3557">
                  <c:v>38029</c:v>
                </c:pt>
                <c:pt idx="3558">
                  <c:v>38030</c:v>
                </c:pt>
                <c:pt idx="3559">
                  <c:v>38034</c:v>
                </c:pt>
                <c:pt idx="3560">
                  <c:v>38035</c:v>
                </c:pt>
                <c:pt idx="3561">
                  <c:v>38036</c:v>
                </c:pt>
                <c:pt idx="3562">
                  <c:v>38037</c:v>
                </c:pt>
                <c:pt idx="3563">
                  <c:v>38040</c:v>
                </c:pt>
                <c:pt idx="3564">
                  <c:v>38041</c:v>
                </c:pt>
                <c:pt idx="3565">
                  <c:v>38042</c:v>
                </c:pt>
                <c:pt idx="3566">
                  <c:v>38043</c:v>
                </c:pt>
                <c:pt idx="3567">
                  <c:v>38044</c:v>
                </c:pt>
                <c:pt idx="3568">
                  <c:v>38047</c:v>
                </c:pt>
                <c:pt idx="3569">
                  <c:v>38048</c:v>
                </c:pt>
                <c:pt idx="3570">
                  <c:v>38049</c:v>
                </c:pt>
                <c:pt idx="3571">
                  <c:v>38050</c:v>
                </c:pt>
                <c:pt idx="3572">
                  <c:v>38051</c:v>
                </c:pt>
                <c:pt idx="3573">
                  <c:v>38054</c:v>
                </c:pt>
                <c:pt idx="3574">
                  <c:v>38055</c:v>
                </c:pt>
                <c:pt idx="3575">
                  <c:v>38056</c:v>
                </c:pt>
                <c:pt idx="3576">
                  <c:v>38057</c:v>
                </c:pt>
                <c:pt idx="3577">
                  <c:v>38058</c:v>
                </c:pt>
                <c:pt idx="3578">
                  <c:v>38061</c:v>
                </c:pt>
                <c:pt idx="3579">
                  <c:v>38062</c:v>
                </c:pt>
                <c:pt idx="3580">
                  <c:v>38063</c:v>
                </c:pt>
                <c:pt idx="3581">
                  <c:v>38064</c:v>
                </c:pt>
                <c:pt idx="3582">
                  <c:v>38065</c:v>
                </c:pt>
                <c:pt idx="3583">
                  <c:v>38068</c:v>
                </c:pt>
                <c:pt idx="3584">
                  <c:v>38069</c:v>
                </c:pt>
                <c:pt idx="3585">
                  <c:v>38070</c:v>
                </c:pt>
                <c:pt idx="3586">
                  <c:v>38071</c:v>
                </c:pt>
                <c:pt idx="3587">
                  <c:v>38072</c:v>
                </c:pt>
                <c:pt idx="3588">
                  <c:v>38075</c:v>
                </c:pt>
                <c:pt idx="3589">
                  <c:v>38076</c:v>
                </c:pt>
                <c:pt idx="3590">
                  <c:v>38077</c:v>
                </c:pt>
                <c:pt idx="3591">
                  <c:v>38078</c:v>
                </c:pt>
                <c:pt idx="3592">
                  <c:v>38079</c:v>
                </c:pt>
                <c:pt idx="3593">
                  <c:v>38082</c:v>
                </c:pt>
                <c:pt idx="3594">
                  <c:v>38083</c:v>
                </c:pt>
                <c:pt idx="3595">
                  <c:v>38084</c:v>
                </c:pt>
                <c:pt idx="3596">
                  <c:v>38085</c:v>
                </c:pt>
                <c:pt idx="3597">
                  <c:v>38089</c:v>
                </c:pt>
                <c:pt idx="3598">
                  <c:v>38090</c:v>
                </c:pt>
                <c:pt idx="3599">
                  <c:v>38091</c:v>
                </c:pt>
                <c:pt idx="3600">
                  <c:v>38092</c:v>
                </c:pt>
                <c:pt idx="3601">
                  <c:v>38093</c:v>
                </c:pt>
                <c:pt idx="3602">
                  <c:v>38096</c:v>
                </c:pt>
                <c:pt idx="3603">
                  <c:v>38097</c:v>
                </c:pt>
                <c:pt idx="3604">
                  <c:v>38098</c:v>
                </c:pt>
                <c:pt idx="3605">
                  <c:v>38099</c:v>
                </c:pt>
                <c:pt idx="3606">
                  <c:v>38100</c:v>
                </c:pt>
                <c:pt idx="3607">
                  <c:v>38103</c:v>
                </c:pt>
                <c:pt idx="3608">
                  <c:v>38104</c:v>
                </c:pt>
                <c:pt idx="3609">
                  <c:v>38105</c:v>
                </c:pt>
                <c:pt idx="3610">
                  <c:v>38106</c:v>
                </c:pt>
                <c:pt idx="3611">
                  <c:v>38107</c:v>
                </c:pt>
                <c:pt idx="3612">
                  <c:v>38110</c:v>
                </c:pt>
                <c:pt idx="3613">
                  <c:v>38111</c:v>
                </c:pt>
                <c:pt idx="3614">
                  <c:v>38112</c:v>
                </c:pt>
                <c:pt idx="3615">
                  <c:v>38113</c:v>
                </c:pt>
                <c:pt idx="3616">
                  <c:v>38114</c:v>
                </c:pt>
                <c:pt idx="3617">
                  <c:v>38117</c:v>
                </c:pt>
                <c:pt idx="3618">
                  <c:v>38118</c:v>
                </c:pt>
                <c:pt idx="3619">
                  <c:v>38119</c:v>
                </c:pt>
                <c:pt idx="3620">
                  <c:v>38120</c:v>
                </c:pt>
                <c:pt idx="3621">
                  <c:v>38121</c:v>
                </c:pt>
                <c:pt idx="3622">
                  <c:v>38124</c:v>
                </c:pt>
                <c:pt idx="3623">
                  <c:v>38125</c:v>
                </c:pt>
                <c:pt idx="3624">
                  <c:v>38126</c:v>
                </c:pt>
                <c:pt idx="3625">
                  <c:v>38127</c:v>
                </c:pt>
                <c:pt idx="3626">
                  <c:v>38128</c:v>
                </c:pt>
                <c:pt idx="3627">
                  <c:v>38131</c:v>
                </c:pt>
                <c:pt idx="3628">
                  <c:v>38132</c:v>
                </c:pt>
                <c:pt idx="3629">
                  <c:v>38133</c:v>
                </c:pt>
                <c:pt idx="3630">
                  <c:v>38134</c:v>
                </c:pt>
                <c:pt idx="3631">
                  <c:v>38135</c:v>
                </c:pt>
                <c:pt idx="3632">
                  <c:v>38139</c:v>
                </c:pt>
                <c:pt idx="3633">
                  <c:v>38140</c:v>
                </c:pt>
                <c:pt idx="3634">
                  <c:v>38141</c:v>
                </c:pt>
                <c:pt idx="3635">
                  <c:v>38142</c:v>
                </c:pt>
                <c:pt idx="3636">
                  <c:v>38145</c:v>
                </c:pt>
                <c:pt idx="3637">
                  <c:v>38146</c:v>
                </c:pt>
                <c:pt idx="3638">
                  <c:v>38147</c:v>
                </c:pt>
                <c:pt idx="3639">
                  <c:v>38148</c:v>
                </c:pt>
                <c:pt idx="3640">
                  <c:v>38152</c:v>
                </c:pt>
                <c:pt idx="3641">
                  <c:v>38153</c:v>
                </c:pt>
                <c:pt idx="3642">
                  <c:v>38154</c:v>
                </c:pt>
                <c:pt idx="3643">
                  <c:v>38155</c:v>
                </c:pt>
                <c:pt idx="3644">
                  <c:v>38156</c:v>
                </c:pt>
                <c:pt idx="3645">
                  <c:v>38159</c:v>
                </c:pt>
                <c:pt idx="3646">
                  <c:v>38160</c:v>
                </c:pt>
                <c:pt idx="3647">
                  <c:v>38161</c:v>
                </c:pt>
                <c:pt idx="3648">
                  <c:v>38162</c:v>
                </c:pt>
                <c:pt idx="3649">
                  <c:v>38163</c:v>
                </c:pt>
                <c:pt idx="3650">
                  <c:v>38166</c:v>
                </c:pt>
                <c:pt idx="3651">
                  <c:v>38167</c:v>
                </c:pt>
                <c:pt idx="3652">
                  <c:v>38168</c:v>
                </c:pt>
                <c:pt idx="3653">
                  <c:v>38169</c:v>
                </c:pt>
                <c:pt idx="3654">
                  <c:v>38170</c:v>
                </c:pt>
                <c:pt idx="3655">
                  <c:v>38174</c:v>
                </c:pt>
                <c:pt idx="3656">
                  <c:v>38175</c:v>
                </c:pt>
                <c:pt idx="3657">
                  <c:v>38176</c:v>
                </c:pt>
                <c:pt idx="3658">
                  <c:v>38177</c:v>
                </c:pt>
                <c:pt idx="3659">
                  <c:v>38180</c:v>
                </c:pt>
                <c:pt idx="3660">
                  <c:v>38181</c:v>
                </c:pt>
                <c:pt idx="3661">
                  <c:v>38182</c:v>
                </c:pt>
                <c:pt idx="3662">
                  <c:v>38183</c:v>
                </c:pt>
                <c:pt idx="3663">
                  <c:v>38184</c:v>
                </c:pt>
                <c:pt idx="3664">
                  <c:v>38187</c:v>
                </c:pt>
                <c:pt idx="3665">
                  <c:v>38188</c:v>
                </c:pt>
                <c:pt idx="3666">
                  <c:v>38189</c:v>
                </c:pt>
                <c:pt idx="3667">
                  <c:v>38190</c:v>
                </c:pt>
                <c:pt idx="3668">
                  <c:v>38191</c:v>
                </c:pt>
                <c:pt idx="3669">
                  <c:v>38194</c:v>
                </c:pt>
                <c:pt idx="3670">
                  <c:v>38195</c:v>
                </c:pt>
                <c:pt idx="3671">
                  <c:v>38196</c:v>
                </c:pt>
                <c:pt idx="3672">
                  <c:v>38197</c:v>
                </c:pt>
                <c:pt idx="3673">
                  <c:v>38198</c:v>
                </c:pt>
                <c:pt idx="3674">
                  <c:v>38201</c:v>
                </c:pt>
                <c:pt idx="3675">
                  <c:v>38202</c:v>
                </c:pt>
                <c:pt idx="3676">
                  <c:v>38203</c:v>
                </c:pt>
                <c:pt idx="3677">
                  <c:v>38204</c:v>
                </c:pt>
                <c:pt idx="3678">
                  <c:v>38205</c:v>
                </c:pt>
                <c:pt idx="3679">
                  <c:v>38208</c:v>
                </c:pt>
                <c:pt idx="3680">
                  <c:v>38209</c:v>
                </c:pt>
                <c:pt idx="3681">
                  <c:v>38210</c:v>
                </c:pt>
                <c:pt idx="3682">
                  <c:v>38211</c:v>
                </c:pt>
                <c:pt idx="3683">
                  <c:v>38212</c:v>
                </c:pt>
                <c:pt idx="3684">
                  <c:v>38215</c:v>
                </c:pt>
                <c:pt idx="3685">
                  <c:v>38216</c:v>
                </c:pt>
                <c:pt idx="3686">
                  <c:v>38217</c:v>
                </c:pt>
                <c:pt idx="3687">
                  <c:v>38218</c:v>
                </c:pt>
                <c:pt idx="3688">
                  <c:v>38219</c:v>
                </c:pt>
                <c:pt idx="3689">
                  <c:v>38222</c:v>
                </c:pt>
                <c:pt idx="3690">
                  <c:v>38223</c:v>
                </c:pt>
                <c:pt idx="3691">
                  <c:v>38224</c:v>
                </c:pt>
                <c:pt idx="3692">
                  <c:v>38225</c:v>
                </c:pt>
                <c:pt idx="3693">
                  <c:v>38226</c:v>
                </c:pt>
                <c:pt idx="3694">
                  <c:v>38229</c:v>
                </c:pt>
                <c:pt idx="3695">
                  <c:v>38230</c:v>
                </c:pt>
                <c:pt idx="3696">
                  <c:v>38231</c:v>
                </c:pt>
                <c:pt idx="3697">
                  <c:v>38232</c:v>
                </c:pt>
                <c:pt idx="3698">
                  <c:v>38233</c:v>
                </c:pt>
                <c:pt idx="3699">
                  <c:v>38237</c:v>
                </c:pt>
                <c:pt idx="3700">
                  <c:v>38238</c:v>
                </c:pt>
                <c:pt idx="3701">
                  <c:v>38239</c:v>
                </c:pt>
                <c:pt idx="3702">
                  <c:v>38240</c:v>
                </c:pt>
                <c:pt idx="3703">
                  <c:v>38243</c:v>
                </c:pt>
                <c:pt idx="3704">
                  <c:v>38244</c:v>
                </c:pt>
                <c:pt idx="3705">
                  <c:v>38245</c:v>
                </c:pt>
                <c:pt idx="3706">
                  <c:v>38246</c:v>
                </c:pt>
                <c:pt idx="3707">
                  <c:v>38247</c:v>
                </c:pt>
                <c:pt idx="3708">
                  <c:v>38250</c:v>
                </c:pt>
                <c:pt idx="3709">
                  <c:v>38251</c:v>
                </c:pt>
                <c:pt idx="3710">
                  <c:v>38252</c:v>
                </c:pt>
                <c:pt idx="3711">
                  <c:v>38253</c:v>
                </c:pt>
                <c:pt idx="3712">
                  <c:v>38254</c:v>
                </c:pt>
                <c:pt idx="3713">
                  <c:v>38257</c:v>
                </c:pt>
                <c:pt idx="3714">
                  <c:v>38258</c:v>
                </c:pt>
                <c:pt idx="3715">
                  <c:v>38259</c:v>
                </c:pt>
                <c:pt idx="3716">
                  <c:v>38260</c:v>
                </c:pt>
                <c:pt idx="3717">
                  <c:v>38261</c:v>
                </c:pt>
                <c:pt idx="3718">
                  <c:v>38264</c:v>
                </c:pt>
                <c:pt idx="3719">
                  <c:v>38265</c:v>
                </c:pt>
                <c:pt idx="3720">
                  <c:v>38266</c:v>
                </c:pt>
                <c:pt idx="3721">
                  <c:v>38267</c:v>
                </c:pt>
                <c:pt idx="3722">
                  <c:v>38268</c:v>
                </c:pt>
                <c:pt idx="3723">
                  <c:v>38271</c:v>
                </c:pt>
                <c:pt idx="3724">
                  <c:v>38272</c:v>
                </c:pt>
                <c:pt idx="3725">
                  <c:v>38273</c:v>
                </c:pt>
                <c:pt idx="3726">
                  <c:v>38274</c:v>
                </c:pt>
                <c:pt idx="3727">
                  <c:v>38275</c:v>
                </c:pt>
                <c:pt idx="3728">
                  <c:v>38278</c:v>
                </c:pt>
                <c:pt idx="3729">
                  <c:v>38279</c:v>
                </c:pt>
                <c:pt idx="3730">
                  <c:v>38280</c:v>
                </c:pt>
                <c:pt idx="3731">
                  <c:v>38281</c:v>
                </c:pt>
                <c:pt idx="3732">
                  <c:v>38282</c:v>
                </c:pt>
                <c:pt idx="3733">
                  <c:v>38285</c:v>
                </c:pt>
                <c:pt idx="3734">
                  <c:v>38286</c:v>
                </c:pt>
                <c:pt idx="3735">
                  <c:v>38287</c:v>
                </c:pt>
                <c:pt idx="3736">
                  <c:v>38288</c:v>
                </c:pt>
                <c:pt idx="3737">
                  <c:v>38289</c:v>
                </c:pt>
                <c:pt idx="3738">
                  <c:v>38292</c:v>
                </c:pt>
                <c:pt idx="3739">
                  <c:v>38293</c:v>
                </c:pt>
                <c:pt idx="3740">
                  <c:v>38294</c:v>
                </c:pt>
                <c:pt idx="3741">
                  <c:v>38295</c:v>
                </c:pt>
                <c:pt idx="3742">
                  <c:v>38296</c:v>
                </c:pt>
                <c:pt idx="3743">
                  <c:v>38299</c:v>
                </c:pt>
                <c:pt idx="3744">
                  <c:v>38300</c:v>
                </c:pt>
                <c:pt idx="3745">
                  <c:v>38301</c:v>
                </c:pt>
                <c:pt idx="3746">
                  <c:v>38302</c:v>
                </c:pt>
                <c:pt idx="3747">
                  <c:v>38303</c:v>
                </c:pt>
                <c:pt idx="3748">
                  <c:v>38306</c:v>
                </c:pt>
                <c:pt idx="3749">
                  <c:v>38307</c:v>
                </c:pt>
                <c:pt idx="3750">
                  <c:v>38308</c:v>
                </c:pt>
                <c:pt idx="3751">
                  <c:v>38309</c:v>
                </c:pt>
                <c:pt idx="3752">
                  <c:v>38310</c:v>
                </c:pt>
                <c:pt idx="3753">
                  <c:v>38313</c:v>
                </c:pt>
                <c:pt idx="3754">
                  <c:v>38314</c:v>
                </c:pt>
                <c:pt idx="3755">
                  <c:v>38315</c:v>
                </c:pt>
                <c:pt idx="3756">
                  <c:v>38317</c:v>
                </c:pt>
                <c:pt idx="3757">
                  <c:v>38320</c:v>
                </c:pt>
                <c:pt idx="3758">
                  <c:v>38321</c:v>
                </c:pt>
                <c:pt idx="3759">
                  <c:v>38322</c:v>
                </c:pt>
                <c:pt idx="3760">
                  <c:v>38323</c:v>
                </c:pt>
                <c:pt idx="3761">
                  <c:v>38324</c:v>
                </c:pt>
                <c:pt idx="3762">
                  <c:v>38327</c:v>
                </c:pt>
                <c:pt idx="3763">
                  <c:v>38328</c:v>
                </c:pt>
                <c:pt idx="3764">
                  <c:v>38329</c:v>
                </c:pt>
                <c:pt idx="3765">
                  <c:v>38330</c:v>
                </c:pt>
                <c:pt idx="3766">
                  <c:v>38331</c:v>
                </c:pt>
                <c:pt idx="3767">
                  <c:v>38334</c:v>
                </c:pt>
                <c:pt idx="3768">
                  <c:v>38335</c:v>
                </c:pt>
                <c:pt idx="3769">
                  <c:v>38336</c:v>
                </c:pt>
                <c:pt idx="3770">
                  <c:v>38337</c:v>
                </c:pt>
                <c:pt idx="3771">
                  <c:v>38338</c:v>
                </c:pt>
                <c:pt idx="3772">
                  <c:v>38341</c:v>
                </c:pt>
                <c:pt idx="3773">
                  <c:v>38342</c:v>
                </c:pt>
                <c:pt idx="3774">
                  <c:v>38343</c:v>
                </c:pt>
                <c:pt idx="3775">
                  <c:v>38344</c:v>
                </c:pt>
                <c:pt idx="3776">
                  <c:v>38348</c:v>
                </c:pt>
                <c:pt idx="3777">
                  <c:v>38349</c:v>
                </c:pt>
                <c:pt idx="3778">
                  <c:v>38350</c:v>
                </c:pt>
                <c:pt idx="3779">
                  <c:v>38351</c:v>
                </c:pt>
                <c:pt idx="3780">
                  <c:v>38352</c:v>
                </c:pt>
                <c:pt idx="3781">
                  <c:v>38355</c:v>
                </c:pt>
                <c:pt idx="3782">
                  <c:v>38356</c:v>
                </c:pt>
                <c:pt idx="3783">
                  <c:v>38357</c:v>
                </c:pt>
                <c:pt idx="3784">
                  <c:v>38358</c:v>
                </c:pt>
                <c:pt idx="3785">
                  <c:v>38359</c:v>
                </c:pt>
                <c:pt idx="3786">
                  <c:v>38362</c:v>
                </c:pt>
                <c:pt idx="3787">
                  <c:v>38363</c:v>
                </c:pt>
                <c:pt idx="3788">
                  <c:v>38364</c:v>
                </c:pt>
                <c:pt idx="3789">
                  <c:v>38365</c:v>
                </c:pt>
                <c:pt idx="3790">
                  <c:v>38366</c:v>
                </c:pt>
                <c:pt idx="3791">
                  <c:v>38370</c:v>
                </c:pt>
                <c:pt idx="3792">
                  <c:v>38371</c:v>
                </c:pt>
                <c:pt idx="3793">
                  <c:v>38372</c:v>
                </c:pt>
                <c:pt idx="3794">
                  <c:v>38373</c:v>
                </c:pt>
                <c:pt idx="3795">
                  <c:v>38376</c:v>
                </c:pt>
                <c:pt idx="3796">
                  <c:v>38377</c:v>
                </c:pt>
                <c:pt idx="3797">
                  <c:v>38378</c:v>
                </c:pt>
                <c:pt idx="3798">
                  <c:v>38379</c:v>
                </c:pt>
                <c:pt idx="3799">
                  <c:v>38380</c:v>
                </c:pt>
                <c:pt idx="3800">
                  <c:v>38383</c:v>
                </c:pt>
                <c:pt idx="3801">
                  <c:v>38384</c:v>
                </c:pt>
                <c:pt idx="3802">
                  <c:v>38385</c:v>
                </c:pt>
                <c:pt idx="3803">
                  <c:v>38386</c:v>
                </c:pt>
                <c:pt idx="3804">
                  <c:v>38387</c:v>
                </c:pt>
                <c:pt idx="3805">
                  <c:v>38390</c:v>
                </c:pt>
                <c:pt idx="3806">
                  <c:v>38391</c:v>
                </c:pt>
                <c:pt idx="3807">
                  <c:v>38392</c:v>
                </c:pt>
                <c:pt idx="3808">
                  <c:v>38393</c:v>
                </c:pt>
                <c:pt idx="3809">
                  <c:v>38394</c:v>
                </c:pt>
                <c:pt idx="3810">
                  <c:v>38397</c:v>
                </c:pt>
                <c:pt idx="3811">
                  <c:v>38398</c:v>
                </c:pt>
                <c:pt idx="3812">
                  <c:v>38399</c:v>
                </c:pt>
                <c:pt idx="3813">
                  <c:v>38400</c:v>
                </c:pt>
                <c:pt idx="3814">
                  <c:v>38401</c:v>
                </c:pt>
                <c:pt idx="3815">
                  <c:v>38405</c:v>
                </c:pt>
                <c:pt idx="3816">
                  <c:v>38406</c:v>
                </c:pt>
                <c:pt idx="3817">
                  <c:v>38407</c:v>
                </c:pt>
                <c:pt idx="3818">
                  <c:v>38408</c:v>
                </c:pt>
                <c:pt idx="3819">
                  <c:v>38411</c:v>
                </c:pt>
                <c:pt idx="3820">
                  <c:v>38412</c:v>
                </c:pt>
                <c:pt idx="3821">
                  <c:v>38413</c:v>
                </c:pt>
                <c:pt idx="3822">
                  <c:v>38414</c:v>
                </c:pt>
                <c:pt idx="3823">
                  <c:v>38415</c:v>
                </c:pt>
                <c:pt idx="3824">
                  <c:v>38418</c:v>
                </c:pt>
                <c:pt idx="3825">
                  <c:v>38419</c:v>
                </c:pt>
                <c:pt idx="3826">
                  <c:v>38420</c:v>
                </c:pt>
                <c:pt idx="3827">
                  <c:v>38421</c:v>
                </c:pt>
                <c:pt idx="3828">
                  <c:v>38422</c:v>
                </c:pt>
                <c:pt idx="3829">
                  <c:v>38425</c:v>
                </c:pt>
                <c:pt idx="3830">
                  <c:v>38426</c:v>
                </c:pt>
                <c:pt idx="3831">
                  <c:v>38427</c:v>
                </c:pt>
                <c:pt idx="3832">
                  <c:v>38428</c:v>
                </c:pt>
                <c:pt idx="3833">
                  <c:v>38429</c:v>
                </c:pt>
                <c:pt idx="3834">
                  <c:v>38432</c:v>
                </c:pt>
                <c:pt idx="3835">
                  <c:v>38433</c:v>
                </c:pt>
                <c:pt idx="3836">
                  <c:v>38434</c:v>
                </c:pt>
                <c:pt idx="3837">
                  <c:v>38435</c:v>
                </c:pt>
                <c:pt idx="3838">
                  <c:v>38439</c:v>
                </c:pt>
                <c:pt idx="3839">
                  <c:v>38440</c:v>
                </c:pt>
                <c:pt idx="3840">
                  <c:v>38441</c:v>
                </c:pt>
                <c:pt idx="3841">
                  <c:v>38442</c:v>
                </c:pt>
                <c:pt idx="3842">
                  <c:v>38443</c:v>
                </c:pt>
                <c:pt idx="3843">
                  <c:v>38446</c:v>
                </c:pt>
                <c:pt idx="3844">
                  <c:v>38447</c:v>
                </c:pt>
                <c:pt idx="3845">
                  <c:v>38448</c:v>
                </c:pt>
                <c:pt idx="3846">
                  <c:v>38449</c:v>
                </c:pt>
                <c:pt idx="3847">
                  <c:v>38450</c:v>
                </c:pt>
                <c:pt idx="3848">
                  <c:v>38453</c:v>
                </c:pt>
                <c:pt idx="3849">
                  <c:v>38454</c:v>
                </c:pt>
                <c:pt idx="3850">
                  <c:v>38455</c:v>
                </c:pt>
                <c:pt idx="3851">
                  <c:v>38456</c:v>
                </c:pt>
                <c:pt idx="3852">
                  <c:v>38457</c:v>
                </c:pt>
                <c:pt idx="3853">
                  <c:v>38460</c:v>
                </c:pt>
                <c:pt idx="3854">
                  <c:v>38461</c:v>
                </c:pt>
                <c:pt idx="3855">
                  <c:v>38462</c:v>
                </c:pt>
                <c:pt idx="3856">
                  <c:v>38463</c:v>
                </c:pt>
                <c:pt idx="3857">
                  <c:v>38464</c:v>
                </c:pt>
                <c:pt idx="3858">
                  <c:v>38467</c:v>
                </c:pt>
                <c:pt idx="3859">
                  <c:v>38468</c:v>
                </c:pt>
                <c:pt idx="3860">
                  <c:v>38469</c:v>
                </c:pt>
                <c:pt idx="3861">
                  <c:v>38470</c:v>
                </c:pt>
                <c:pt idx="3862">
                  <c:v>38471</c:v>
                </c:pt>
                <c:pt idx="3863">
                  <c:v>38474</c:v>
                </c:pt>
                <c:pt idx="3864">
                  <c:v>38475</c:v>
                </c:pt>
                <c:pt idx="3865">
                  <c:v>38476</c:v>
                </c:pt>
                <c:pt idx="3866">
                  <c:v>38477</c:v>
                </c:pt>
                <c:pt idx="3867">
                  <c:v>38478</c:v>
                </c:pt>
                <c:pt idx="3868">
                  <c:v>38481</c:v>
                </c:pt>
                <c:pt idx="3869">
                  <c:v>38482</c:v>
                </c:pt>
                <c:pt idx="3870">
                  <c:v>38483</c:v>
                </c:pt>
                <c:pt idx="3871">
                  <c:v>38484</c:v>
                </c:pt>
                <c:pt idx="3872">
                  <c:v>38485</c:v>
                </c:pt>
                <c:pt idx="3873">
                  <c:v>38488</c:v>
                </c:pt>
                <c:pt idx="3874">
                  <c:v>38489</c:v>
                </c:pt>
                <c:pt idx="3875">
                  <c:v>38490</c:v>
                </c:pt>
                <c:pt idx="3876">
                  <c:v>38491</c:v>
                </c:pt>
                <c:pt idx="3877">
                  <c:v>38492</c:v>
                </c:pt>
                <c:pt idx="3878">
                  <c:v>38495</c:v>
                </c:pt>
                <c:pt idx="3879">
                  <c:v>38496</c:v>
                </c:pt>
                <c:pt idx="3880">
                  <c:v>38497</c:v>
                </c:pt>
                <c:pt idx="3881">
                  <c:v>38498</c:v>
                </c:pt>
                <c:pt idx="3882">
                  <c:v>38499</c:v>
                </c:pt>
                <c:pt idx="3883">
                  <c:v>38503</c:v>
                </c:pt>
                <c:pt idx="3884">
                  <c:v>38504</c:v>
                </c:pt>
                <c:pt idx="3885">
                  <c:v>38505</c:v>
                </c:pt>
                <c:pt idx="3886">
                  <c:v>38506</c:v>
                </c:pt>
                <c:pt idx="3887">
                  <c:v>38509</c:v>
                </c:pt>
                <c:pt idx="3888">
                  <c:v>38510</c:v>
                </c:pt>
                <c:pt idx="3889">
                  <c:v>38511</c:v>
                </c:pt>
                <c:pt idx="3890">
                  <c:v>38512</c:v>
                </c:pt>
                <c:pt idx="3891">
                  <c:v>38513</c:v>
                </c:pt>
                <c:pt idx="3892">
                  <c:v>38516</c:v>
                </c:pt>
                <c:pt idx="3893">
                  <c:v>38517</c:v>
                </c:pt>
                <c:pt idx="3894">
                  <c:v>38518</c:v>
                </c:pt>
                <c:pt idx="3895">
                  <c:v>38519</c:v>
                </c:pt>
                <c:pt idx="3896">
                  <c:v>38520</c:v>
                </c:pt>
                <c:pt idx="3897">
                  <c:v>38523</c:v>
                </c:pt>
                <c:pt idx="3898">
                  <c:v>38524</c:v>
                </c:pt>
                <c:pt idx="3899">
                  <c:v>38525</c:v>
                </c:pt>
                <c:pt idx="3900">
                  <c:v>38526</c:v>
                </c:pt>
                <c:pt idx="3901">
                  <c:v>38527</c:v>
                </c:pt>
                <c:pt idx="3902">
                  <c:v>38530</c:v>
                </c:pt>
                <c:pt idx="3903">
                  <c:v>38531</c:v>
                </c:pt>
                <c:pt idx="3904">
                  <c:v>38532</c:v>
                </c:pt>
                <c:pt idx="3905">
                  <c:v>38533</c:v>
                </c:pt>
                <c:pt idx="3906">
                  <c:v>38534</c:v>
                </c:pt>
                <c:pt idx="3907">
                  <c:v>38538</c:v>
                </c:pt>
                <c:pt idx="3908">
                  <c:v>38539</c:v>
                </c:pt>
                <c:pt idx="3909">
                  <c:v>38540</c:v>
                </c:pt>
                <c:pt idx="3910">
                  <c:v>38541</c:v>
                </c:pt>
                <c:pt idx="3911">
                  <c:v>38544</c:v>
                </c:pt>
                <c:pt idx="3912">
                  <c:v>38545</c:v>
                </c:pt>
                <c:pt idx="3913">
                  <c:v>38546</c:v>
                </c:pt>
                <c:pt idx="3914">
                  <c:v>38547</c:v>
                </c:pt>
                <c:pt idx="3915">
                  <c:v>38548</c:v>
                </c:pt>
                <c:pt idx="3916">
                  <c:v>38551</c:v>
                </c:pt>
                <c:pt idx="3917">
                  <c:v>38552</c:v>
                </c:pt>
                <c:pt idx="3918">
                  <c:v>38553</c:v>
                </c:pt>
                <c:pt idx="3919">
                  <c:v>38554</c:v>
                </c:pt>
                <c:pt idx="3920">
                  <c:v>38555</c:v>
                </c:pt>
                <c:pt idx="3921">
                  <c:v>38558</c:v>
                </c:pt>
                <c:pt idx="3922">
                  <c:v>38559</c:v>
                </c:pt>
                <c:pt idx="3923">
                  <c:v>38560</c:v>
                </c:pt>
                <c:pt idx="3924">
                  <c:v>38561</c:v>
                </c:pt>
                <c:pt idx="3925">
                  <c:v>38562</c:v>
                </c:pt>
                <c:pt idx="3926">
                  <c:v>38565</c:v>
                </c:pt>
                <c:pt idx="3927">
                  <c:v>38566</c:v>
                </c:pt>
                <c:pt idx="3928">
                  <c:v>38567</c:v>
                </c:pt>
                <c:pt idx="3929">
                  <c:v>38568</c:v>
                </c:pt>
                <c:pt idx="3930">
                  <c:v>38569</c:v>
                </c:pt>
                <c:pt idx="3931">
                  <c:v>38572</c:v>
                </c:pt>
                <c:pt idx="3932">
                  <c:v>38573</c:v>
                </c:pt>
                <c:pt idx="3933">
                  <c:v>38574</c:v>
                </c:pt>
                <c:pt idx="3934">
                  <c:v>38575</c:v>
                </c:pt>
                <c:pt idx="3935">
                  <c:v>38576</c:v>
                </c:pt>
                <c:pt idx="3936">
                  <c:v>38579</c:v>
                </c:pt>
                <c:pt idx="3937">
                  <c:v>38580</c:v>
                </c:pt>
                <c:pt idx="3938">
                  <c:v>38581</c:v>
                </c:pt>
                <c:pt idx="3939">
                  <c:v>38582</c:v>
                </c:pt>
                <c:pt idx="3940">
                  <c:v>38583</c:v>
                </c:pt>
                <c:pt idx="3941">
                  <c:v>38586</c:v>
                </c:pt>
                <c:pt idx="3942">
                  <c:v>38587</c:v>
                </c:pt>
                <c:pt idx="3943">
                  <c:v>38588</c:v>
                </c:pt>
                <c:pt idx="3944">
                  <c:v>38589</c:v>
                </c:pt>
                <c:pt idx="3945">
                  <c:v>38590</c:v>
                </c:pt>
                <c:pt idx="3946">
                  <c:v>38593</c:v>
                </c:pt>
                <c:pt idx="3947">
                  <c:v>38594</c:v>
                </c:pt>
                <c:pt idx="3948">
                  <c:v>38595</c:v>
                </c:pt>
                <c:pt idx="3949">
                  <c:v>38596</c:v>
                </c:pt>
                <c:pt idx="3950">
                  <c:v>38597</c:v>
                </c:pt>
                <c:pt idx="3951">
                  <c:v>38601</c:v>
                </c:pt>
                <c:pt idx="3952">
                  <c:v>38602</c:v>
                </c:pt>
                <c:pt idx="3953">
                  <c:v>38603</c:v>
                </c:pt>
                <c:pt idx="3954">
                  <c:v>38604</c:v>
                </c:pt>
                <c:pt idx="3955">
                  <c:v>38607</c:v>
                </c:pt>
                <c:pt idx="3956">
                  <c:v>38608</c:v>
                </c:pt>
                <c:pt idx="3957">
                  <c:v>38609</c:v>
                </c:pt>
                <c:pt idx="3958">
                  <c:v>38610</c:v>
                </c:pt>
                <c:pt idx="3959">
                  <c:v>38611</c:v>
                </c:pt>
                <c:pt idx="3960">
                  <c:v>38614</c:v>
                </c:pt>
                <c:pt idx="3961">
                  <c:v>38615</c:v>
                </c:pt>
                <c:pt idx="3962">
                  <c:v>38616</c:v>
                </c:pt>
                <c:pt idx="3963">
                  <c:v>38617</c:v>
                </c:pt>
                <c:pt idx="3964">
                  <c:v>38618</c:v>
                </c:pt>
                <c:pt idx="3965">
                  <c:v>38621</c:v>
                </c:pt>
                <c:pt idx="3966">
                  <c:v>38622</c:v>
                </c:pt>
                <c:pt idx="3967">
                  <c:v>38623</c:v>
                </c:pt>
                <c:pt idx="3968">
                  <c:v>38624</c:v>
                </c:pt>
                <c:pt idx="3969">
                  <c:v>38625</c:v>
                </c:pt>
                <c:pt idx="3970">
                  <c:v>38628</c:v>
                </c:pt>
                <c:pt idx="3971">
                  <c:v>38629</c:v>
                </c:pt>
                <c:pt idx="3972">
                  <c:v>38630</c:v>
                </c:pt>
                <c:pt idx="3973">
                  <c:v>38631</c:v>
                </c:pt>
                <c:pt idx="3974">
                  <c:v>38632</c:v>
                </c:pt>
                <c:pt idx="3975">
                  <c:v>38635</c:v>
                </c:pt>
                <c:pt idx="3976">
                  <c:v>38636</c:v>
                </c:pt>
                <c:pt idx="3977">
                  <c:v>38637</c:v>
                </c:pt>
                <c:pt idx="3978">
                  <c:v>38638</c:v>
                </c:pt>
                <c:pt idx="3979">
                  <c:v>38639</c:v>
                </c:pt>
                <c:pt idx="3980">
                  <c:v>38642</c:v>
                </c:pt>
                <c:pt idx="3981">
                  <c:v>38643</c:v>
                </c:pt>
                <c:pt idx="3982">
                  <c:v>38644</c:v>
                </c:pt>
                <c:pt idx="3983">
                  <c:v>38645</c:v>
                </c:pt>
                <c:pt idx="3984">
                  <c:v>38646</c:v>
                </c:pt>
                <c:pt idx="3985">
                  <c:v>38649</c:v>
                </c:pt>
                <c:pt idx="3986">
                  <c:v>38650</c:v>
                </c:pt>
                <c:pt idx="3987">
                  <c:v>38651</c:v>
                </c:pt>
                <c:pt idx="3988">
                  <c:v>38652</c:v>
                </c:pt>
                <c:pt idx="3989">
                  <c:v>38653</c:v>
                </c:pt>
                <c:pt idx="3990">
                  <c:v>38656</c:v>
                </c:pt>
                <c:pt idx="3991">
                  <c:v>38657</c:v>
                </c:pt>
                <c:pt idx="3992">
                  <c:v>38658</c:v>
                </c:pt>
                <c:pt idx="3993">
                  <c:v>38659</c:v>
                </c:pt>
                <c:pt idx="3994">
                  <c:v>38660</c:v>
                </c:pt>
                <c:pt idx="3995">
                  <c:v>38663</c:v>
                </c:pt>
                <c:pt idx="3996">
                  <c:v>38664</c:v>
                </c:pt>
                <c:pt idx="3997">
                  <c:v>38665</c:v>
                </c:pt>
                <c:pt idx="3998">
                  <c:v>38666</c:v>
                </c:pt>
                <c:pt idx="3999">
                  <c:v>38667</c:v>
                </c:pt>
                <c:pt idx="4000">
                  <c:v>38670</c:v>
                </c:pt>
                <c:pt idx="4001">
                  <c:v>38671</c:v>
                </c:pt>
                <c:pt idx="4002">
                  <c:v>38672</c:v>
                </c:pt>
                <c:pt idx="4003">
                  <c:v>38673</c:v>
                </c:pt>
                <c:pt idx="4004">
                  <c:v>38674</c:v>
                </c:pt>
                <c:pt idx="4005">
                  <c:v>38677</c:v>
                </c:pt>
                <c:pt idx="4006">
                  <c:v>38678</c:v>
                </c:pt>
                <c:pt idx="4007">
                  <c:v>38679</c:v>
                </c:pt>
                <c:pt idx="4008">
                  <c:v>38681</c:v>
                </c:pt>
                <c:pt idx="4009">
                  <c:v>38684</c:v>
                </c:pt>
                <c:pt idx="4010">
                  <c:v>38685</c:v>
                </c:pt>
                <c:pt idx="4011">
                  <c:v>38686</c:v>
                </c:pt>
                <c:pt idx="4012">
                  <c:v>38687</c:v>
                </c:pt>
                <c:pt idx="4013">
                  <c:v>38688</c:v>
                </c:pt>
                <c:pt idx="4014">
                  <c:v>38691</c:v>
                </c:pt>
                <c:pt idx="4015">
                  <c:v>38692</c:v>
                </c:pt>
                <c:pt idx="4016">
                  <c:v>38693</c:v>
                </c:pt>
                <c:pt idx="4017">
                  <c:v>38694</c:v>
                </c:pt>
                <c:pt idx="4018">
                  <c:v>38695</c:v>
                </c:pt>
                <c:pt idx="4019">
                  <c:v>38698</c:v>
                </c:pt>
                <c:pt idx="4020">
                  <c:v>38699</c:v>
                </c:pt>
                <c:pt idx="4021">
                  <c:v>38700</c:v>
                </c:pt>
                <c:pt idx="4022">
                  <c:v>38701</c:v>
                </c:pt>
                <c:pt idx="4023">
                  <c:v>38702</c:v>
                </c:pt>
                <c:pt idx="4024">
                  <c:v>38705</c:v>
                </c:pt>
                <c:pt idx="4025">
                  <c:v>38706</c:v>
                </c:pt>
                <c:pt idx="4026">
                  <c:v>38707</c:v>
                </c:pt>
                <c:pt idx="4027">
                  <c:v>38708</c:v>
                </c:pt>
                <c:pt idx="4028">
                  <c:v>38709</c:v>
                </c:pt>
                <c:pt idx="4029">
                  <c:v>38713</c:v>
                </c:pt>
                <c:pt idx="4030">
                  <c:v>38714</c:v>
                </c:pt>
                <c:pt idx="4031">
                  <c:v>38715</c:v>
                </c:pt>
                <c:pt idx="4032">
                  <c:v>38716</c:v>
                </c:pt>
                <c:pt idx="4033">
                  <c:v>38720</c:v>
                </c:pt>
                <c:pt idx="4034">
                  <c:v>38721</c:v>
                </c:pt>
                <c:pt idx="4035">
                  <c:v>38722</c:v>
                </c:pt>
                <c:pt idx="4036">
                  <c:v>38723</c:v>
                </c:pt>
                <c:pt idx="4037">
                  <c:v>38726</c:v>
                </c:pt>
                <c:pt idx="4038">
                  <c:v>38727</c:v>
                </c:pt>
                <c:pt idx="4039">
                  <c:v>38728</c:v>
                </c:pt>
                <c:pt idx="4040">
                  <c:v>38729</c:v>
                </c:pt>
                <c:pt idx="4041">
                  <c:v>38730</c:v>
                </c:pt>
                <c:pt idx="4042">
                  <c:v>38734</c:v>
                </c:pt>
                <c:pt idx="4043">
                  <c:v>38735</c:v>
                </c:pt>
                <c:pt idx="4044">
                  <c:v>38736</c:v>
                </c:pt>
                <c:pt idx="4045">
                  <c:v>38737</c:v>
                </c:pt>
                <c:pt idx="4046">
                  <c:v>38740</c:v>
                </c:pt>
                <c:pt idx="4047">
                  <c:v>38741</c:v>
                </c:pt>
                <c:pt idx="4048">
                  <c:v>38742</c:v>
                </c:pt>
                <c:pt idx="4049">
                  <c:v>38743</c:v>
                </c:pt>
                <c:pt idx="4050">
                  <c:v>38744</c:v>
                </c:pt>
                <c:pt idx="4051">
                  <c:v>38747</c:v>
                </c:pt>
                <c:pt idx="4052">
                  <c:v>38748</c:v>
                </c:pt>
                <c:pt idx="4053">
                  <c:v>38749</c:v>
                </c:pt>
                <c:pt idx="4054">
                  <c:v>38750</c:v>
                </c:pt>
                <c:pt idx="4055">
                  <c:v>38751</c:v>
                </c:pt>
                <c:pt idx="4056">
                  <c:v>38754</c:v>
                </c:pt>
                <c:pt idx="4057">
                  <c:v>38755</c:v>
                </c:pt>
                <c:pt idx="4058">
                  <c:v>38756</c:v>
                </c:pt>
                <c:pt idx="4059">
                  <c:v>38757</c:v>
                </c:pt>
                <c:pt idx="4060">
                  <c:v>38758</c:v>
                </c:pt>
                <c:pt idx="4061">
                  <c:v>38761</c:v>
                </c:pt>
                <c:pt idx="4062">
                  <c:v>38762</c:v>
                </c:pt>
                <c:pt idx="4063">
                  <c:v>38763</c:v>
                </c:pt>
                <c:pt idx="4064">
                  <c:v>38764</c:v>
                </c:pt>
                <c:pt idx="4065">
                  <c:v>38765</c:v>
                </c:pt>
                <c:pt idx="4066">
                  <c:v>38769</c:v>
                </c:pt>
                <c:pt idx="4067">
                  <c:v>38770</c:v>
                </c:pt>
                <c:pt idx="4068">
                  <c:v>38771</c:v>
                </c:pt>
                <c:pt idx="4069">
                  <c:v>38772</c:v>
                </c:pt>
                <c:pt idx="4070">
                  <c:v>38775</c:v>
                </c:pt>
                <c:pt idx="4071">
                  <c:v>38776</c:v>
                </c:pt>
                <c:pt idx="4072">
                  <c:v>38777</c:v>
                </c:pt>
                <c:pt idx="4073">
                  <c:v>38778</c:v>
                </c:pt>
                <c:pt idx="4074">
                  <c:v>38779</c:v>
                </c:pt>
                <c:pt idx="4075">
                  <c:v>38782</c:v>
                </c:pt>
                <c:pt idx="4076">
                  <c:v>38783</c:v>
                </c:pt>
                <c:pt idx="4077">
                  <c:v>38784</c:v>
                </c:pt>
                <c:pt idx="4078">
                  <c:v>38785</c:v>
                </c:pt>
                <c:pt idx="4079">
                  <c:v>38786</c:v>
                </c:pt>
                <c:pt idx="4080">
                  <c:v>38789</c:v>
                </c:pt>
                <c:pt idx="4081">
                  <c:v>38790</c:v>
                </c:pt>
                <c:pt idx="4082">
                  <c:v>38791</c:v>
                </c:pt>
                <c:pt idx="4083">
                  <c:v>38792</c:v>
                </c:pt>
                <c:pt idx="4084">
                  <c:v>38793</c:v>
                </c:pt>
                <c:pt idx="4085">
                  <c:v>38796</c:v>
                </c:pt>
                <c:pt idx="4086">
                  <c:v>38797</c:v>
                </c:pt>
                <c:pt idx="4087">
                  <c:v>38798</c:v>
                </c:pt>
                <c:pt idx="4088">
                  <c:v>38799</c:v>
                </c:pt>
                <c:pt idx="4089">
                  <c:v>38800</c:v>
                </c:pt>
                <c:pt idx="4090">
                  <c:v>38803</c:v>
                </c:pt>
                <c:pt idx="4091">
                  <c:v>38804</c:v>
                </c:pt>
                <c:pt idx="4092">
                  <c:v>38805</c:v>
                </c:pt>
                <c:pt idx="4093">
                  <c:v>38806</c:v>
                </c:pt>
                <c:pt idx="4094">
                  <c:v>38807</c:v>
                </c:pt>
                <c:pt idx="4095">
                  <c:v>38810</c:v>
                </c:pt>
                <c:pt idx="4096">
                  <c:v>38811</c:v>
                </c:pt>
                <c:pt idx="4097">
                  <c:v>38812</c:v>
                </c:pt>
                <c:pt idx="4098">
                  <c:v>38813</c:v>
                </c:pt>
                <c:pt idx="4099">
                  <c:v>38814</c:v>
                </c:pt>
                <c:pt idx="4100">
                  <c:v>38817</c:v>
                </c:pt>
                <c:pt idx="4101">
                  <c:v>38818</c:v>
                </c:pt>
                <c:pt idx="4102">
                  <c:v>38819</c:v>
                </c:pt>
                <c:pt idx="4103">
                  <c:v>38820</c:v>
                </c:pt>
                <c:pt idx="4104">
                  <c:v>38824</c:v>
                </c:pt>
                <c:pt idx="4105">
                  <c:v>38825</c:v>
                </c:pt>
                <c:pt idx="4106">
                  <c:v>38826</c:v>
                </c:pt>
                <c:pt idx="4107">
                  <c:v>38827</c:v>
                </c:pt>
                <c:pt idx="4108">
                  <c:v>38828</c:v>
                </c:pt>
                <c:pt idx="4109">
                  <c:v>38831</c:v>
                </c:pt>
                <c:pt idx="4110">
                  <c:v>38832</c:v>
                </c:pt>
                <c:pt idx="4111">
                  <c:v>38833</c:v>
                </c:pt>
                <c:pt idx="4112">
                  <c:v>38834</c:v>
                </c:pt>
                <c:pt idx="4113">
                  <c:v>38835</c:v>
                </c:pt>
                <c:pt idx="4114">
                  <c:v>38838</c:v>
                </c:pt>
                <c:pt idx="4115">
                  <c:v>38839</c:v>
                </c:pt>
                <c:pt idx="4116">
                  <c:v>38840</c:v>
                </c:pt>
                <c:pt idx="4117">
                  <c:v>38841</c:v>
                </c:pt>
                <c:pt idx="4118">
                  <c:v>38842</c:v>
                </c:pt>
                <c:pt idx="4119">
                  <c:v>38845</c:v>
                </c:pt>
                <c:pt idx="4120">
                  <c:v>38846</c:v>
                </c:pt>
                <c:pt idx="4121">
                  <c:v>38847</c:v>
                </c:pt>
                <c:pt idx="4122">
                  <c:v>38848</c:v>
                </c:pt>
                <c:pt idx="4123">
                  <c:v>38849</c:v>
                </c:pt>
                <c:pt idx="4124">
                  <c:v>38852</c:v>
                </c:pt>
                <c:pt idx="4125">
                  <c:v>38853</c:v>
                </c:pt>
                <c:pt idx="4126">
                  <c:v>38854</c:v>
                </c:pt>
                <c:pt idx="4127">
                  <c:v>38855</c:v>
                </c:pt>
                <c:pt idx="4128">
                  <c:v>38856</c:v>
                </c:pt>
                <c:pt idx="4129">
                  <c:v>38859</c:v>
                </c:pt>
                <c:pt idx="4130">
                  <c:v>38860</c:v>
                </c:pt>
                <c:pt idx="4131">
                  <c:v>38861</c:v>
                </c:pt>
                <c:pt idx="4132">
                  <c:v>38862</c:v>
                </c:pt>
                <c:pt idx="4133">
                  <c:v>38863</c:v>
                </c:pt>
                <c:pt idx="4134">
                  <c:v>38867</c:v>
                </c:pt>
                <c:pt idx="4135">
                  <c:v>38868</c:v>
                </c:pt>
                <c:pt idx="4136">
                  <c:v>38869</c:v>
                </c:pt>
                <c:pt idx="4137">
                  <c:v>38870</c:v>
                </c:pt>
                <c:pt idx="4138">
                  <c:v>38873</c:v>
                </c:pt>
                <c:pt idx="4139">
                  <c:v>38874</c:v>
                </c:pt>
                <c:pt idx="4140">
                  <c:v>38875</c:v>
                </c:pt>
                <c:pt idx="4141">
                  <c:v>38876</c:v>
                </c:pt>
                <c:pt idx="4142">
                  <c:v>38877</c:v>
                </c:pt>
                <c:pt idx="4143">
                  <c:v>38880</c:v>
                </c:pt>
                <c:pt idx="4144">
                  <c:v>38881</c:v>
                </c:pt>
                <c:pt idx="4145">
                  <c:v>38882</c:v>
                </c:pt>
                <c:pt idx="4146">
                  <c:v>38883</c:v>
                </c:pt>
                <c:pt idx="4147">
                  <c:v>38884</c:v>
                </c:pt>
                <c:pt idx="4148">
                  <c:v>38887</c:v>
                </c:pt>
                <c:pt idx="4149">
                  <c:v>38888</c:v>
                </c:pt>
                <c:pt idx="4150">
                  <c:v>38889</c:v>
                </c:pt>
                <c:pt idx="4151">
                  <c:v>38890</c:v>
                </c:pt>
                <c:pt idx="4152">
                  <c:v>38891</c:v>
                </c:pt>
                <c:pt idx="4153">
                  <c:v>38894</c:v>
                </c:pt>
                <c:pt idx="4154">
                  <c:v>38895</c:v>
                </c:pt>
                <c:pt idx="4155">
                  <c:v>38896</c:v>
                </c:pt>
                <c:pt idx="4156">
                  <c:v>38897</c:v>
                </c:pt>
                <c:pt idx="4157">
                  <c:v>38898</c:v>
                </c:pt>
                <c:pt idx="4158">
                  <c:v>38901</c:v>
                </c:pt>
                <c:pt idx="4159">
                  <c:v>38903</c:v>
                </c:pt>
                <c:pt idx="4160">
                  <c:v>38904</c:v>
                </c:pt>
                <c:pt idx="4161">
                  <c:v>38905</c:v>
                </c:pt>
                <c:pt idx="4162">
                  <c:v>38908</c:v>
                </c:pt>
                <c:pt idx="4163">
                  <c:v>38909</c:v>
                </c:pt>
                <c:pt idx="4164">
                  <c:v>38910</c:v>
                </c:pt>
                <c:pt idx="4165">
                  <c:v>38911</c:v>
                </c:pt>
                <c:pt idx="4166">
                  <c:v>38912</c:v>
                </c:pt>
                <c:pt idx="4167">
                  <c:v>38915</c:v>
                </c:pt>
                <c:pt idx="4168">
                  <c:v>38916</c:v>
                </c:pt>
                <c:pt idx="4169">
                  <c:v>38917</c:v>
                </c:pt>
                <c:pt idx="4170">
                  <c:v>38918</c:v>
                </c:pt>
                <c:pt idx="4171">
                  <c:v>38919</c:v>
                </c:pt>
                <c:pt idx="4172">
                  <c:v>38922</c:v>
                </c:pt>
                <c:pt idx="4173">
                  <c:v>38923</c:v>
                </c:pt>
                <c:pt idx="4174">
                  <c:v>38924</c:v>
                </c:pt>
                <c:pt idx="4175">
                  <c:v>38925</c:v>
                </c:pt>
                <c:pt idx="4176">
                  <c:v>38926</c:v>
                </c:pt>
                <c:pt idx="4177">
                  <c:v>38929</c:v>
                </c:pt>
                <c:pt idx="4178">
                  <c:v>38930</c:v>
                </c:pt>
                <c:pt idx="4179">
                  <c:v>38931</c:v>
                </c:pt>
                <c:pt idx="4180">
                  <c:v>38932</c:v>
                </c:pt>
                <c:pt idx="4181">
                  <c:v>38933</c:v>
                </c:pt>
                <c:pt idx="4182">
                  <c:v>38936</c:v>
                </c:pt>
                <c:pt idx="4183">
                  <c:v>38937</c:v>
                </c:pt>
                <c:pt idx="4184">
                  <c:v>38938</c:v>
                </c:pt>
                <c:pt idx="4185">
                  <c:v>38939</c:v>
                </c:pt>
                <c:pt idx="4186">
                  <c:v>38940</c:v>
                </c:pt>
                <c:pt idx="4187">
                  <c:v>38943</c:v>
                </c:pt>
                <c:pt idx="4188">
                  <c:v>38944</c:v>
                </c:pt>
                <c:pt idx="4189">
                  <c:v>38945</c:v>
                </c:pt>
                <c:pt idx="4190">
                  <c:v>38946</c:v>
                </c:pt>
                <c:pt idx="4191">
                  <c:v>38947</c:v>
                </c:pt>
                <c:pt idx="4192">
                  <c:v>38950</c:v>
                </c:pt>
                <c:pt idx="4193">
                  <c:v>38951</c:v>
                </c:pt>
                <c:pt idx="4194">
                  <c:v>38952</c:v>
                </c:pt>
                <c:pt idx="4195">
                  <c:v>38953</c:v>
                </c:pt>
                <c:pt idx="4196">
                  <c:v>38954</c:v>
                </c:pt>
                <c:pt idx="4197">
                  <c:v>38957</c:v>
                </c:pt>
                <c:pt idx="4198">
                  <c:v>38958</c:v>
                </c:pt>
                <c:pt idx="4199">
                  <c:v>38959</c:v>
                </c:pt>
                <c:pt idx="4200">
                  <c:v>38960</c:v>
                </c:pt>
                <c:pt idx="4201">
                  <c:v>38961</c:v>
                </c:pt>
                <c:pt idx="4202">
                  <c:v>38965</c:v>
                </c:pt>
                <c:pt idx="4203">
                  <c:v>38966</c:v>
                </c:pt>
                <c:pt idx="4204">
                  <c:v>38967</c:v>
                </c:pt>
                <c:pt idx="4205">
                  <c:v>38968</c:v>
                </c:pt>
                <c:pt idx="4206">
                  <c:v>38971</c:v>
                </c:pt>
                <c:pt idx="4207">
                  <c:v>38972</c:v>
                </c:pt>
                <c:pt idx="4208">
                  <c:v>38973</c:v>
                </c:pt>
                <c:pt idx="4209">
                  <c:v>38974</c:v>
                </c:pt>
                <c:pt idx="4210">
                  <c:v>38975</c:v>
                </c:pt>
                <c:pt idx="4211">
                  <c:v>38978</c:v>
                </c:pt>
                <c:pt idx="4212">
                  <c:v>38979</c:v>
                </c:pt>
                <c:pt idx="4213">
                  <c:v>38980</c:v>
                </c:pt>
                <c:pt idx="4214">
                  <c:v>38981</c:v>
                </c:pt>
                <c:pt idx="4215">
                  <c:v>38982</c:v>
                </c:pt>
                <c:pt idx="4216">
                  <c:v>38985</c:v>
                </c:pt>
                <c:pt idx="4217">
                  <c:v>38986</c:v>
                </c:pt>
                <c:pt idx="4218">
                  <c:v>38987</c:v>
                </c:pt>
                <c:pt idx="4219">
                  <c:v>38988</c:v>
                </c:pt>
                <c:pt idx="4220">
                  <c:v>38989</c:v>
                </c:pt>
                <c:pt idx="4221">
                  <c:v>38992</c:v>
                </c:pt>
                <c:pt idx="4222">
                  <c:v>38993</c:v>
                </c:pt>
                <c:pt idx="4223">
                  <c:v>38994</c:v>
                </c:pt>
                <c:pt idx="4224">
                  <c:v>38995</c:v>
                </c:pt>
                <c:pt idx="4225">
                  <c:v>38996</c:v>
                </c:pt>
                <c:pt idx="4226">
                  <c:v>38999</c:v>
                </c:pt>
                <c:pt idx="4227">
                  <c:v>39000</c:v>
                </c:pt>
                <c:pt idx="4228">
                  <c:v>39001</c:v>
                </c:pt>
                <c:pt idx="4229">
                  <c:v>39002</c:v>
                </c:pt>
                <c:pt idx="4230">
                  <c:v>39003</c:v>
                </c:pt>
                <c:pt idx="4231">
                  <c:v>39006</c:v>
                </c:pt>
                <c:pt idx="4232">
                  <c:v>39007</c:v>
                </c:pt>
                <c:pt idx="4233">
                  <c:v>39008</c:v>
                </c:pt>
                <c:pt idx="4234">
                  <c:v>39009</c:v>
                </c:pt>
                <c:pt idx="4235">
                  <c:v>39010</c:v>
                </c:pt>
                <c:pt idx="4236">
                  <c:v>39013</c:v>
                </c:pt>
                <c:pt idx="4237">
                  <c:v>39014</c:v>
                </c:pt>
                <c:pt idx="4238">
                  <c:v>39015</c:v>
                </c:pt>
                <c:pt idx="4239">
                  <c:v>39016</c:v>
                </c:pt>
                <c:pt idx="4240">
                  <c:v>39017</c:v>
                </c:pt>
                <c:pt idx="4241">
                  <c:v>39020</c:v>
                </c:pt>
                <c:pt idx="4242">
                  <c:v>39021</c:v>
                </c:pt>
                <c:pt idx="4243">
                  <c:v>39022</c:v>
                </c:pt>
                <c:pt idx="4244">
                  <c:v>39023</c:v>
                </c:pt>
                <c:pt idx="4245">
                  <c:v>39024</c:v>
                </c:pt>
                <c:pt idx="4246">
                  <c:v>39027</c:v>
                </c:pt>
                <c:pt idx="4247">
                  <c:v>39028</c:v>
                </c:pt>
                <c:pt idx="4248">
                  <c:v>39029</c:v>
                </c:pt>
                <c:pt idx="4249">
                  <c:v>39030</c:v>
                </c:pt>
                <c:pt idx="4250">
                  <c:v>39031</c:v>
                </c:pt>
                <c:pt idx="4251">
                  <c:v>39034</c:v>
                </c:pt>
                <c:pt idx="4252">
                  <c:v>39035</c:v>
                </c:pt>
                <c:pt idx="4253">
                  <c:v>39036</c:v>
                </c:pt>
                <c:pt idx="4254">
                  <c:v>39037</c:v>
                </c:pt>
                <c:pt idx="4255">
                  <c:v>39038</c:v>
                </c:pt>
                <c:pt idx="4256">
                  <c:v>39041</c:v>
                </c:pt>
                <c:pt idx="4257">
                  <c:v>39042</c:v>
                </c:pt>
                <c:pt idx="4258">
                  <c:v>39043</c:v>
                </c:pt>
                <c:pt idx="4259">
                  <c:v>39045</c:v>
                </c:pt>
                <c:pt idx="4260">
                  <c:v>39048</c:v>
                </c:pt>
                <c:pt idx="4261">
                  <c:v>39049</c:v>
                </c:pt>
                <c:pt idx="4262">
                  <c:v>39050</c:v>
                </c:pt>
                <c:pt idx="4263">
                  <c:v>39051</c:v>
                </c:pt>
                <c:pt idx="4264">
                  <c:v>39052</c:v>
                </c:pt>
                <c:pt idx="4265">
                  <c:v>39055</c:v>
                </c:pt>
                <c:pt idx="4266">
                  <c:v>39056</c:v>
                </c:pt>
                <c:pt idx="4267">
                  <c:v>39057</c:v>
                </c:pt>
                <c:pt idx="4268">
                  <c:v>39058</c:v>
                </c:pt>
                <c:pt idx="4269">
                  <c:v>39059</c:v>
                </c:pt>
                <c:pt idx="4270">
                  <c:v>39062</c:v>
                </c:pt>
                <c:pt idx="4271">
                  <c:v>39063</c:v>
                </c:pt>
                <c:pt idx="4272">
                  <c:v>39064</c:v>
                </c:pt>
                <c:pt idx="4273">
                  <c:v>39065</c:v>
                </c:pt>
                <c:pt idx="4274">
                  <c:v>39066</c:v>
                </c:pt>
                <c:pt idx="4275">
                  <c:v>39069</c:v>
                </c:pt>
                <c:pt idx="4276">
                  <c:v>39070</c:v>
                </c:pt>
                <c:pt idx="4277">
                  <c:v>39071</c:v>
                </c:pt>
                <c:pt idx="4278">
                  <c:v>39072</c:v>
                </c:pt>
                <c:pt idx="4279">
                  <c:v>39073</c:v>
                </c:pt>
                <c:pt idx="4280">
                  <c:v>39077</c:v>
                </c:pt>
                <c:pt idx="4281">
                  <c:v>39078</c:v>
                </c:pt>
                <c:pt idx="4282">
                  <c:v>39079</c:v>
                </c:pt>
                <c:pt idx="4283">
                  <c:v>39080</c:v>
                </c:pt>
                <c:pt idx="4284">
                  <c:v>39085</c:v>
                </c:pt>
                <c:pt idx="4285">
                  <c:v>39086</c:v>
                </c:pt>
                <c:pt idx="4286">
                  <c:v>39087</c:v>
                </c:pt>
                <c:pt idx="4287">
                  <c:v>39090</c:v>
                </c:pt>
                <c:pt idx="4288">
                  <c:v>39091</c:v>
                </c:pt>
                <c:pt idx="4289">
                  <c:v>39092</c:v>
                </c:pt>
                <c:pt idx="4290">
                  <c:v>39093</c:v>
                </c:pt>
                <c:pt idx="4291">
                  <c:v>39094</c:v>
                </c:pt>
                <c:pt idx="4292">
                  <c:v>39098</c:v>
                </c:pt>
                <c:pt idx="4293">
                  <c:v>39099</c:v>
                </c:pt>
                <c:pt idx="4294">
                  <c:v>39100</c:v>
                </c:pt>
                <c:pt idx="4295">
                  <c:v>39101</c:v>
                </c:pt>
                <c:pt idx="4296">
                  <c:v>39104</c:v>
                </c:pt>
                <c:pt idx="4297">
                  <c:v>39105</c:v>
                </c:pt>
                <c:pt idx="4298">
                  <c:v>39106</c:v>
                </c:pt>
                <c:pt idx="4299">
                  <c:v>39107</c:v>
                </c:pt>
                <c:pt idx="4300">
                  <c:v>39108</c:v>
                </c:pt>
                <c:pt idx="4301">
                  <c:v>39111</c:v>
                </c:pt>
                <c:pt idx="4302">
                  <c:v>39112</c:v>
                </c:pt>
                <c:pt idx="4303">
                  <c:v>39113</c:v>
                </c:pt>
                <c:pt idx="4304">
                  <c:v>39114</c:v>
                </c:pt>
                <c:pt idx="4305">
                  <c:v>39115</c:v>
                </c:pt>
                <c:pt idx="4306">
                  <c:v>39118</c:v>
                </c:pt>
                <c:pt idx="4307">
                  <c:v>39119</c:v>
                </c:pt>
                <c:pt idx="4308">
                  <c:v>39120</c:v>
                </c:pt>
                <c:pt idx="4309">
                  <c:v>39121</c:v>
                </c:pt>
                <c:pt idx="4310">
                  <c:v>39122</c:v>
                </c:pt>
                <c:pt idx="4311">
                  <c:v>39125</c:v>
                </c:pt>
                <c:pt idx="4312">
                  <c:v>39126</c:v>
                </c:pt>
                <c:pt idx="4313">
                  <c:v>39127</c:v>
                </c:pt>
                <c:pt idx="4314">
                  <c:v>39128</c:v>
                </c:pt>
                <c:pt idx="4315">
                  <c:v>39129</c:v>
                </c:pt>
                <c:pt idx="4316">
                  <c:v>39133</c:v>
                </c:pt>
                <c:pt idx="4317">
                  <c:v>39134</c:v>
                </c:pt>
                <c:pt idx="4318">
                  <c:v>39135</c:v>
                </c:pt>
                <c:pt idx="4319">
                  <c:v>39136</c:v>
                </c:pt>
                <c:pt idx="4320">
                  <c:v>39139</c:v>
                </c:pt>
                <c:pt idx="4321">
                  <c:v>39140</c:v>
                </c:pt>
                <c:pt idx="4322">
                  <c:v>39141</c:v>
                </c:pt>
                <c:pt idx="4323">
                  <c:v>39142</c:v>
                </c:pt>
                <c:pt idx="4324">
                  <c:v>39143</c:v>
                </c:pt>
                <c:pt idx="4325">
                  <c:v>39146</c:v>
                </c:pt>
                <c:pt idx="4326">
                  <c:v>39147</c:v>
                </c:pt>
                <c:pt idx="4327">
                  <c:v>39148</c:v>
                </c:pt>
                <c:pt idx="4328">
                  <c:v>39149</c:v>
                </c:pt>
                <c:pt idx="4329">
                  <c:v>39150</c:v>
                </c:pt>
                <c:pt idx="4330">
                  <c:v>39153</c:v>
                </c:pt>
                <c:pt idx="4331">
                  <c:v>39154</c:v>
                </c:pt>
                <c:pt idx="4332">
                  <c:v>39155</c:v>
                </c:pt>
                <c:pt idx="4333">
                  <c:v>39156</c:v>
                </c:pt>
                <c:pt idx="4334">
                  <c:v>39157</c:v>
                </c:pt>
                <c:pt idx="4335">
                  <c:v>39160</c:v>
                </c:pt>
                <c:pt idx="4336">
                  <c:v>39161</c:v>
                </c:pt>
                <c:pt idx="4337">
                  <c:v>39162</c:v>
                </c:pt>
                <c:pt idx="4338">
                  <c:v>39163</c:v>
                </c:pt>
                <c:pt idx="4339">
                  <c:v>39164</c:v>
                </c:pt>
                <c:pt idx="4340">
                  <c:v>39167</c:v>
                </c:pt>
                <c:pt idx="4341">
                  <c:v>39168</c:v>
                </c:pt>
                <c:pt idx="4342">
                  <c:v>39169</c:v>
                </c:pt>
                <c:pt idx="4343">
                  <c:v>39170</c:v>
                </c:pt>
                <c:pt idx="4344">
                  <c:v>39171</c:v>
                </c:pt>
                <c:pt idx="4345">
                  <c:v>39174</c:v>
                </c:pt>
                <c:pt idx="4346">
                  <c:v>39175</c:v>
                </c:pt>
                <c:pt idx="4347">
                  <c:v>39176</c:v>
                </c:pt>
                <c:pt idx="4348">
                  <c:v>39177</c:v>
                </c:pt>
                <c:pt idx="4349">
                  <c:v>39181</c:v>
                </c:pt>
                <c:pt idx="4350">
                  <c:v>39182</c:v>
                </c:pt>
                <c:pt idx="4351">
                  <c:v>39183</c:v>
                </c:pt>
                <c:pt idx="4352">
                  <c:v>39184</c:v>
                </c:pt>
                <c:pt idx="4353">
                  <c:v>39185</c:v>
                </c:pt>
                <c:pt idx="4354">
                  <c:v>39188</c:v>
                </c:pt>
                <c:pt idx="4355">
                  <c:v>39189</c:v>
                </c:pt>
                <c:pt idx="4356">
                  <c:v>39190</c:v>
                </c:pt>
                <c:pt idx="4357">
                  <c:v>39191</c:v>
                </c:pt>
                <c:pt idx="4358">
                  <c:v>39192</c:v>
                </c:pt>
                <c:pt idx="4359">
                  <c:v>39195</c:v>
                </c:pt>
                <c:pt idx="4360">
                  <c:v>39196</c:v>
                </c:pt>
                <c:pt idx="4361">
                  <c:v>39197</c:v>
                </c:pt>
                <c:pt idx="4362">
                  <c:v>39198</c:v>
                </c:pt>
                <c:pt idx="4363">
                  <c:v>39199</c:v>
                </c:pt>
                <c:pt idx="4364">
                  <c:v>39202</c:v>
                </c:pt>
                <c:pt idx="4365">
                  <c:v>39203</c:v>
                </c:pt>
                <c:pt idx="4366">
                  <c:v>39204</c:v>
                </c:pt>
                <c:pt idx="4367">
                  <c:v>39205</c:v>
                </c:pt>
                <c:pt idx="4368">
                  <c:v>39206</c:v>
                </c:pt>
                <c:pt idx="4369">
                  <c:v>39209</c:v>
                </c:pt>
                <c:pt idx="4370">
                  <c:v>39210</c:v>
                </c:pt>
                <c:pt idx="4371">
                  <c:v>39211</c:v>
                </c:pt>
                <c:pt idx="4372">
                  <c:v>39212</c:v>
                </c:pt>
                <c:pt idx="4373">
                  <c:v>39213</c:v>
                </c:pt>
                <c:pt idx="4374">
                  <c:v>39216</c:v>
                </c:pt>
                <c:pt idx="4375">
                  <c:v>39217</c:v>
                </c:pt>
                <c:pt idx="4376">
                  <c:v>39218</c:v>
                </c:pt>
                <c:pt idx="4377">
                  <c:v>39219</c:v>
                </c:pt>
                <c:pt idx="4378">
                  <c:v>39220</c:v>
                </c:pt>
                <c:pt idx="4379">
                  <c:v>39223</c:v>
                </c:pt>
                <c:pt idx="4380">
                  <c:v>39224</c:v>
                </c:pt>
                <c:pt idx="4381">
                  <c:v>39225</c:v>
                </c:pt>
                <c:pt idx="4382">
                  <c:v>39226</c:v>
                </c:pt>
                <c:pt idx="4383">
                  <c:v>39227</c:v>
                </c:pt>
                <c:pt idx="4384">
                  <c:v>39231</c:v>
                </c:pt>
                <c:pt idx="4385">
                  <c:v>39232</c:v>
                </c:pt>
                <c:pt idx="4386">
                  <c:v>39233</c:v>
                </c:pt>
                <c:pt idx="4387">
                  <c:v>39234</c:v>
                </c:pt>
                <c:pt idx="4388">
                  <c:v>39237</c:v>
                </c:pt>
                <c:pt idx="4389">
                  <c:v>39238</c:v>
                </c:pt>
                <c:pt idx="4390">
                  <c:v>39239</c:v>
                </c:pt>
                <c:pt idx="4391">
                  <c:v>39240</c:v>
                </c:pt>
                <c:pt idx="4392">
                  <c:v>39241</c:v>
                </c:pt>
                <c:pt idx="4393">
                  <c:v>39244</c:v>
                </c:pt>
                <c:pt idx="4394">
                  <c:v>39245</c:v>
                </c:pt>
                <c:pt idx="4395">
                  <c:v>39246</c:v>
                </c:pt>
                <c:pt idx="4396">
                  <c:v>39247</c:v>
                </c:pt>
                <c:pt idx="4397">
                  <c:v>39248</c:v>
                </c:pt>
                <c:pt idx="4398">
                  <c:v>39251</c:v>
                </c:pt>
                <c:pt idx="4399">
                  <c:v>39252</c:v>
                </c:pt>
                <c:pt idx="4400">
                  <c:v>39253</c:v>
                </c:pt>
                <c:pt idx="4401">
                  <c:v>39254</c:v>
                </c:pt>
                <c:pt idx="4402">
                  <c:v>39255</c:v>
                </c:pt>
                <c:pt idx="4403">
                  <c:v>39258</c:v>
                </c:pt>
                <c:pt idx="4404">
                  <c:v>39259</c:v>
                </c:pt>
                <c:pt idx="4405">
                  <c:v>39260</c:v>
                </c:pt>
                <c:pt idx="4406">
                  <c:v>39261</c:v>
                </c:pt>
                <c:pt idx="4407">
                  <c:v>39262</c:v>
                </c:pt>
                <c:pt idx="4408">
                  <c:v>39265</c:v>
                </c:pt>
                <c:pt idx="4409">
                  <c:v>39266</c:v>
                </c:pt>
                <c:pt idx="4410">
                  <c:v>39268</c:v>
                </c:pt>
                <c:pt idx="4411">
                  <c:v>39269</c:v>
                </c:pt>
                <c:pt idx="4412">
                  <c:v>39272</c:v>
                </c:pt>
                <c:pt idx="4413">
                  <c:v>39273</c:v>
                </c:pt>
                <c:pt idx="4414">
                  <c:v>39274</c:v>
                </c:pt>
                <c:pt idx="4415">
                  <c:v>39275</c:v>
                </c:pt>
                <c:pt idx="4416">
                  <c:v>39276</c:v>
                </c:pt>
                <c:pt idx="4417">
                  <c:v>39279</c:v>
                </c:pt>
                <c:pt idx="4418">
                  <c:v>39280</c:v>
                </c:pt>
                <c:pt idx="4419">
                  <c:v>39281</c:v>
                </c:pt>
                <c:pt idx="4420">
                  <c:v>39282</c:v>
                </c:pt>
                <c:pt idx="4421">
                  <c:v>39283</c:v>
                </c:pt>
                <c:pt idx="4422">
                  <c:v>39286</c:v>
                </c:pt>
                <c:pt idx="4423">
                  <c:v>39287</c:v>
                </c:pt>
                <c:pt idx="4424">
                  <c:v>39288</c:v>
                </c:pt>
                <c:pt idx="4425">
                  <c:v>39289</c:v>
                </c:pt>
                <c:pt idx="4426">
                  <c:v>39290</c:v>
                </c:pt>
                <c:pt idx="4427">
                  <c:v>39293</c:v>
                </c:pt>
                <c:pt idx="4428">
                  <c:v>39294</c:v>
                </c:pt>
                <c:pt idx="4429">
                  <c:v>39295</c:v>
                </c:pt>
                <c:pt idx="4430">
                  <c:v>39296</c:v>
                </c:pt>
                <c:pt idx="4431">
                  <c:v>39297</c:v>
                </c:pt>
                <c:pt idx="4432">
                  <c:v>39300</c:v>
                </c:pt>
                <c:pt idx="4433">
                  <c:v>39301</c:v>
                </c:pt>
                <c:pt idx="4434">
                  <c:v>39302</c:v>
                </c:pt>
                <c:pt idx="4435">
                  <c:v>39303</c:v>
                </c:pt>
                <c:pt idx="4436">
                  <c:v>39304</c:v>
                </c:pt>
                <c:pt idx="4437">
                  <c:v>39307</c:v>
                </c:pt>
                <c:pt idx="4438">
                  <c:v>39308</c:v>
                </c:pt>
                <c:pt idx="4439">
                  <c:v>39309</c:v>
                </c:pt>
                <c:pt idx="4440">
                  <c:v>39310</c:v>
                </c:pt>
                <c:pt idx="4441">
                  <c:v>39311</c:v>
                </c:pt>
                <c:pt idx="4442">
                  <c:v>39314</c:v>
                </c:pt>
                <c:pt idx="4443">
                  <c:v>39315</c:v>
                </c:pt>
                <c:pt idx="4444">
                  <c:v>39316</c:v>
                </c:pt>
                <c:pt idx="4445">
                  <c:v>39317</c:v>
                </c:pt>
                <c:pt idx="4446">
                  <c:v>39318</c:v>
                </c:pt>
                <c:pt idx="4447">
                  <c:v>39321</c:v>
                </c:pt>
                <c:pt idx="4448">
                  <c:v>39322</c:v>
                </c:pt>
                <c:pt idx="4449">
                  <c:v>39323</c:v>
                </c:pt>
                <c:pt idx="4450">
                  <c:v>39324</c:v>
                </c:pt>
                <c:pt idx="4451">
                  <c:v>39325</c:v>
                </c:pt>
                <c:pt idx="4452">
                  <c:v>39329</c:v>
                </c:pt>
                <c:pt idx="4453">
                  <c:v>39330</c:v>
                </c:pt>
                <c:pt idx="4454">
                  <c:v>39331</c:v>
                </c:pt>
                <c:pt idx="4455">
                  <c:v>39332</c:v>
                </c:pt>
                <c:pt idx="4456">
                  <c:v>39335</c:v>
                </c:pt>
                <c:pt idx="4457">
                  <c:v>39336</c:v>
                </c:pt>
                <c:pt idx="4458">
                  <c:v>39337</c:v>
                </c:pt>
                <c:pt idx="4459">
                  <c:v>39338</c:v>
                </c:pt>
                <c:pt idx="4460">
                  <c:v>39339</c:v>
                </c:pt>
                <c:pt idx="4461">
                  <c:v>39342</c:v>
                </c:pt>
                <c:pt idx="4462">
                  <c:v>39343</c:v>
                </c:pt>
                <c:pt idx="4463">
                  <c:v>39344</c:v>
                </c:pt>
                <c:pt idx="4464">
                  <c:v>39345</c:v>
                </c:pt>
                <c:pt idx="4465">
                  <c:v>39346</c:v>
                </c:pt>
                <c:pt idx="4466">
                  <c:v>39349</c:v>
                </c:pt>
                <c:pt idx="4467">
                  <c:v>39350</c:v>
                </c:pt>
                <c:pt idx="4468">
                  <c:v>39351</c:v>
                </c:pt>
                <c:pt idx="4469">
                  <c:v>39352</c:v>
                </c:pt>
                <c:pt idx="4470">
                  <c:v>39353</c:v>
                </c:pt>
                <c:pt idx="4471">
                  <c:v>39356</c:v>
                </c:pt>
                <c:pt idx="4472">
                  <c:v>39357</c:v>
                </c:pt>
                <c:pt idx="4473">
                  <c:v>39358</c:v>
                </c:pt>
                <c:pt idx="4474">
                  <c:v>39359</c:v>
                </c:pt>
                <c:pt idx="4475">
                  <c:v>39360</c:v>
                </c:pt>
                <c:pt idx="4476">
                  <c:v>39363</c:v>
                </c:pt>
                <c:pt idx="4477">
                  <c:v>39364</c:v>
                </c:pt>
                <c:pt idx="4478">
                  <c:v>39365</c:v>
                </c:pt>
                <c:pt idx="4479">
                  <c:v>39366</c:v>
                </c:pt>
                <c:pt idx="4480">
                  <c:v>39367</c:v>
                </c:pt>
                <c:pt idx="4481">
                  <c:v>39370</c:v>
                </c:pt>
                <c:pt idx="4482">
                  <c:v>39371</c:v>
                </c:pt>
                <c:pt idx="4483">
                  <c:v>39372</c:v>
                </c:pt>
                <c:pt idx="4484">
                  <c:v>39373</c:v>
                </c:pt>
                <c:pt idx="4485">
                  <c:v>39374</c:v>
                </c:pt>
                <c:pt idx="4486">
                  <c:v>39377</c:v>
                </c:pt>
                <c:pt idx="4487">
                  <c:v>39378</c:v>
                </c:pt>
                <c:pt idx="4488">
                  <c:v>39379</c:v>
                </c:pt>
                <c:pt idx="4489">
                  <c:v>39380</c:v>
                </c:pt>
                <c:pt idx="4490">
                  <c:v>39381</c:v>
                </c:pt>
                <c:pt idx="4491">
                  <c:v>39384</c:v>
                </c:pt>
                <c:pt idx="4492">
                  <c:v>39385</c:v>
                </c:pt>
                <c:pt idx="4493">
                  <c:v>39386</c:v>
                </c:pt>
                <c:pt idx="4494">
                  <c:v>39387</c:v>
                </c:pt>
                <c:pt idx="4495">
                  <c:v>39388</c:v>
                </c:pt>
                <c:pt idx="4496">
                  <c:v>39391</c:v>
                </c:pt>
                <c:pt idx="4497">
                  <c:v>39392</c:v>
                </c:pt>
                <c:pt idx="4498">
                  <c:v>39393</c:v>
                </c:pt>
                <c:pt idx="4499">
                  <c:v>39394</c:v>
                </c:pt>
                <c:pt idx="4500">
                  <c:v>39395</c:v>
                </c:pt>
                <c:pt idx="4501">
                  <c:v>39398</c:v>
                </c:pt>
                <c:pt idx="4502">
                  <c:v>39399</c:v>
                </c:pt>
                <c:pt idx="4503">
                  <c:v>39400</c:v>
                </c:pt>
                <c:pt idx="4504">
                  <c:v>39401</c:v>
                </c:pt>
                <c:pt idx="4505">
                  <c:v>39402</c:v>
                </c:pt>
                <c:pt idx="4506">
                  <c:v>39405</c:v>
                </c:pt>
                <c:pt idx="4507">
                  <c:v>39406</c:v>
                </c:pt>
                <c:pt idx="4508">
                  <c:v>39407</c:v>
                </c:pt>
                <c:pt idx="4509">
                  <c:v>39409</c:v>
                </c:pt>
                <c:pt idx="4510">
                  <c:v>39412</c:v>
                </c:pt>
                <c:pt idx="4511">
                  <c:v>39413</c:v>
                </c:pt>
                <c:pt idx="4512">
                  <c:v>39414</c:v>
                </c:pt>
                <c:pt idx="4513">
                  <c:v>39415</c:v>
                </c:pt>
                <c:pt idx="4514">
                  <c:v>39416</c:v>
                </c:pt>
                <c:pt idx="4515">
                  <c:v>39419</c:v>
                </c:pt>
                <c:pt idx="4516">
                  <c:v>39420</c:v>
                </c:pt>
                <c:pt idx="4517">
                  <c:v>39421</c:v>
                </c:pt>
                <c:pt idx="4518">
                  <c:v>39422</c:v>
                </c:pt>
                <c:pt idx="4519">
                  <c:v>39423</c:v>
                </c:pt>
                <c:pt idx="4520">
                  <c:v>39426</c:v>
                </c:pt>
                <c:pt idx="4521">
                  <c:v>39427</c:v>
                </c:pt>
                <c:pt idx="4522">
                  <c:v>39428</c:v>
                </c:pt>
                <c:pt idx="4523">
                  <c:v>39429</c:v>
                </c:pt>
                <c:pt idx="4524">
                  <c:v>39430</c:v>
                </c:pt>
                <c:pt idx="4525">
                  <c:v>39433</c:v>
                </c:pt>
                <c:pt idx="4526">
                  <c:v>39434</c:v>
                </c:pt>
                <c:pt idx="4527">
                  <c:v>39435</c:v>
                </c:pt>
                <c:pt idx="4528">
                  <c:v>39436</c:v>
                </c:pt>
                <c:pt idx="4529">
                  <c:v>39437</c:v>
                </c:pt>
                <c:pt idx="4530">
                  <c:v>39440</c:v>
                </c:pt>
                <c:pt idx="4531">
                  <c:v>39442</c:v>
                </c:pt>
                <c:pt idx="4532">
                  <c:v>39443</c:v>
                </c:pt>
                <c:pt idx="4533">
                  <c:v>39444</c:v>
                </c:pt>
                <c:pt idx="4534">
                  <c:v>39447</c:v>
                </c:pt>
                <c:pt idx="4535">
                  <c:v>39449</c:v>
                </c:pt>
                <c:pt idx="4536">
                  <c:v>39450</c:v>
                </c:pt>
                <c:pt idx="4537">
                  <c:v>39451</c:v>
                </c:pt>
                <c:pt idx="4538">
                  <c:v>39454</c:v>
                </c:pt>
                <c:pt idx="4539">
                  <c:v>39455</c:v>
                </c:pt>
                <c:pt idx="4540">
                  <c:v>39456</c:v>
                </c:pt>
                <c:pt idx="4541">
                  <c:v>39457</c:v>
                </c:pt>
                <c:pt idx="4542">
                  <c:v>39458</c:v>
                </c:pt>
                <c:pt idx="4543">
                  <c:v>39461</c:v>
                </c:pt>
                <c:pt idx="4544">
                  <c:v>39462</c:v>
                </c:pt>
                <c:pt idx="4545">
                  <c:v>39463</c:v>
                </c:pt>
                <c:pt idx="4546">
                  <c:v>39464</c:v>
                </c:pt>
                <c:pt idx="4547">
                  <c:v>39465</c:v>
                </c:pt>
                <c:pt idx="4548">
                  <c:v>39469</c:v>
                </c:pt>
                <c:pt idx="4549">
                  <c:v>39470</c:v>
                </c:pt>
                <c:pt idx="4550">
                  <c:v>39471</c:v>
                </c:pt>
                <c:pt idx="4551">
                  <c:v>39472</c:v>
                </c:pt>
                <c:pt idx="4552">
                  <c:v>39475</c:v>
                </c:pt>
                <c:pt idx="4553">
                  <c:v>39476</c:v>
                </c:pt>
                <c:pt idx="4554">
                  <c:v>39477</c:v>
                </c:pt>
                <c:pt idx="4555">
                  <c:v>39478</c:v>
                </c:pt>
                <c:pt idx="4556">
                  <c:v>39479</c:v>
                </c:pt>
                <c:pt idx="4557">
                  <c:v>39482</c:v>
                </c:pt>
                <c:pt idx="4558">
                  <c:v>39483</c:v>
                </c:pt>
                <c:pt idx="4559">
                  <c:v>39484</c:v>
                </c:pt>
                <c:pt idx="4560">
                  <c:v>39485</c:v>
                </c:pt>
                <c:pt idx="4561">
                  <c:v>39486</c:v>
                </c:pt>
                <c:pt idx="4562">
                  <c:v>39489</c:v>
                </c:pt>
                <c:pt idx="4563">
                  <c:v>39490</c:v>
                </c:pt>
                <c:pt idx="4564">
                  <c:v>39491</c:v>
                </c:pt>
                <c:pt idx="4565">
                  <c:v>39492</c:v>
                </c:pt>
                <c:pt idx="4566">
                  <c:v>39493</c:v>
                </c:pt>
                <c:pt idx="4567">
                  <c:v>39497</c:v>
                </c:pt>
                <c:pt idx="4568">
                  <c:v>39498</c:v>
                </c:pt>
                <c:pt idx="4569">
                  <c:v>39499</c:v>
                </c:pt>
                <c:pt idx="4570">
                  <c:v>39500</c:v>
                </c:pt>
                <c:pt idx="4571">
                  <c:v>39503</c:v>
                </c:pt>
                <c:pt idx="4572">
                  <c:v>39504</c:v>
                </c:pt>
                <c:pt idx="4573">
                  <c:v>39505</c:v>
                </c:pt>
                <c:pt idx="4574">
                  <c:v>39506</c:v>
                </c:pt>
                <c:pt idx="4575">
                  <c:v>39507</c:v>
                </c:pt>
                <c:pt idx="4576">
                  <c:v>39510</c:v>
                </c:pt>
                <c:pt idx="4577">
                  <c:v>39511</c:v>
                </c:pt>
                <c:pt idx="4578">
                  <c:v>39512</c:v>
                </c:pt>
                <c:pt idx="4579">
                  <c:v>39513</c:v>
                </c:pt>
                <c:pt idx="4580">
                  <c:v>39514</c:v>
                </c:pt>
                <c:pt idx="4581">
                  <c:v>39517</c:v>
                </c:pt>
                <c:pt idx="4582">
                  <c:v>39518</c:v>
                </c:pt>
                <c:pt idx="4583">
                  <c:v>39519</c:v>
                </c:pt>
                <c:pt idx="4584">
                  <c:v>39520</c:v>
                </c:pt>
                <c:pt idx="4585">
                  <c:v>39521</c:v>
                </c:pt>
                <c:pt idx="4586">
                  <c:v>39524</c:v>
                </c:pt>
                <c:pt idx="4587">
                  <c:v>39525</c:v>
                </c:pt>
                <c:pt idx="4588">
                  <c:v>39526</c:v>
                </c:pt>
                <c:pt idx="4589">
                  <c:v>39527</c:v>
                </c:pt>
                <c:pt idx="4590">
                  <c:v>39531</c:v>
                </c:pt>
                <c:pt idx="4591">
                  <c:v>39532</c:v>
                </c:pt>
                <c:pt idx="4592">
                  <c:v>39533</c:v>
                </c:pt>
                <c:pt idx="4593">
                  <c:v>39534</c:v>
                </c:pt>
                <c:pt idx="4594">
                  <c:v>39535</c:v>
                </c:pt>
                <c:pt idx="4595">
                  <c:v>39538</c:v>
                </c:pt>
                <c:pt idx="4596">
                  <c:v>39539</c:v>
                </c:pt>
                <c:pt idx="4597">
                  <c:v>39540</c:v>
                </c:pt>
                <c:pt idx="4598">
                  <c:v>39541</c:v>
                </c:pt>
                <c:pt idx="4599">
                  <c:v>39542</c:v>
                </c:pt>
                <c:pt idx="4600">
                  <c:v>39545</c:v>
                </c:pt>
                <c:pt idx="4601">
                  <c:v>39546</c:v>
                </c:pt>
                <c:pt idx="4602">
                  <c:v>39547</c:v>
                </c:pt>
                <c:pt idx="4603">
                  <c:v>39548</c:v>
                </c:pt>
                <c:pt idx="4604">
                  <c:v>39549</c:v>
                </c:pt>
                <c:pt idx="4605">
                  <c:v>39552</c:v>
                </c:pt>
                <c:pt idx="4606">
                  <c:v>39553</c:v>
                </c:pt>
                <c:pt idx="4607">
                  <c:v>39554</c:v>
                </c:pt>
                <c:pt idx="4608">
                  <c:v>39555</c:v>
                </c:pt>
                <c:pt idx="4609">
                  <c:v>39556</c:v>
                </c:pt>
                <c:pt idx="4610">
                  <c:v>39559</c:v>
                </c:pt>
                <c:pt idx="4611">
                  <c:v>39560</c:v>
                </c:pt>
                <c:pt idx="4612">
                  <c:v>39561</c:v>
                </c:pt>
                <c:pt idx="4613">
                  <c:v>39562</c:v>
                </c:pt>
                <c:pt idx="4614">
                  <c:v>39563</c:v>
                </c:pt>
                <c:pt idx="4615">
                  <c:v>39566</c:v>
                </c:pt>
                <c:pt idx="4616">
                  <c:v>39567</c:v>
                </c:pt>
                <c:pt idx="4617">
                  <c:v>39568</c:v>
                </c:pt>
                <c:pt idx="4618">
                  <c:v>39569</c:v>
                </c:pt>
                <c:pt idx="4619">
                  <c:v>39570</c:v>
                </c:pt>
                <c:pt idx="4620">
                  <c:v>39573</c:v>
                </c:pt>
                <c:pt idx="4621">
                  <c:v>39574</c:v>
                </c:pt>
                <c:pt idx="4622">
                  <c:v>39575</c:v>
                </c:pt>
                <c:pt idx="4623">
                  <c:v>39576</c:v>
                </c:pt>
                <c:pt idx="4624">
                  <c:v>39577</c:v>
                </c:pt>
                <c:pt idx="4625">
                  <c:v>39580</c:v>
                </c:pt>
                <c:pt idx="4626">
                  <c:v>39581</c:v>
                </c:pt>
                <c:pt idx="4627">
                  <c:v>39582</c:v>
                </c:pt>
                <c:pt idx="4628">
                  <c:v>39583</c:v>
                </c:pt>
                <c:pt idx="4629">
                  <c:v>39584</c:v>
                </c:pt>
                <c:pt idx="4630">
                  <c:v>39587</c:v>
                </c:pt>
                <c:pt idx="4631">
                  <c:v>39588</c:v>
                </c:pt>
                <c:pt idx="4632">
                  <c:v>39589</c:v>
                </c:pt>
                <c:pt idx="4633">
                  <c:v>39590</c:v>
                </c:pt>
                <c:pt idx="4634">
                  <c:v>39591</c:v>
                </c:pt>
                <c:pt idx="4635">
                  <c:v>39595</c:v>
                </c:pt>
                <c:pt idx="4636">
                  <c:v>39596</c:v>
                </c:pt>
                <c:pt idx="4637">
                  <c:v>39597</c:v>
                </c:pt>
                <c:pt idx="4638">
                  <c:v>39598</c:v>
                </c:pt>
                <c:pt idx="4639">
                  <c:v>39601</c:v>
                </c:pt>
                <c:pt idx="4640">
                  <c:v>39602</c:v>
                </c:pt>
                <c:pt idx="4641">
                  <c:v>39603</c:v>
                </c:pt>
                <c:pt idx="4642">
                  <c:v>39604</c:v>
                </c:pt>
                <c:pt idx="4643">
                  <c:v>39605</c:v>
                </c:pt>
                <c:pt idx="4644">
                  <c:v>39608</c:v>
                </c:pt>
                <c:pt idx="4645">
                  <c:v>39609</c:v>
                </c:pt>
                <c:pt idx="4646">
                  <c:v>39610</c:v>
                </c:pt>
                <c:pt idx="4647">
                  <c:v>39611</c:v>
                </c:pt>
                <c:pt idx="4648">
                  <c:v>39612</c:v>
                </c:pt>
                <c:pt idx="4649">
                  <c:v>39615</c:v>
                </c:pt>
                <c:pt idx="4650">
                  <c:v>39616</c:v>
                </c:pt>
                <c:pt idx="4651">
                  <c:v>39617</c:v>
                </c:pt>
                <c:pt idx="4652">
                  <c:v>39618</c:v>
                </c:pt>
                <c:pt idx="4653">
                  <c:v>39619</c:v>
                </c:pt>
                <c:pt idx="4654">
                  <c:v>39622</c:v>
                </c:pt>
                <c:pt idx="4655">
                  <c:v>39623</c:v>
                </c:pt>
                <c:pt idx="4656">
                  <c:v>39624</c:v>
                </c:pt>
                <c:pt idx="4657">
                  <c:v>39625</c:v>
                </c:pt>
                <c:pt idx="4658">
                  <c:v>39626</c:v>
                </c:pt>
                <c:pt idx="4659">
                  <c:v>39629</c:v>
                </c:pt>
                <c:pt idx="4660">
                  <c:v>39630</c:v>
                </c:pt>
                <c:pt idx="4661">
                  <c:v>39631</c:v>
                </c:pt>
                <c:pt idx="4662">
                  <c:v>39632</c:v>
                </c:pt>
                <c:pt idx="4663">
                  <c:v>39636</c:v>
                </c:pt>
                <c:pt idx="4664">
                  <c:v>39637</c:v>
                </c:pt>
                <c:pt idx="4665">
                  <c:v>39638</c:v>
                </c:pt>
                <c:pt idx="4666">
                  <c:v>39639</c:v>
                </c:pt>
                <c:pt idx="4667">
                  <c:v>39640</c:v>
                </c:pt>
                <c:pt idx="4668">
                  <c:v>39643</c:v>
                </c:pt>
                <c:pt idx="4669">
                  <c:v>39644</c:v>
                </c:pt>
                <c:pt idx="4670">
                  <c:v>39645</c:v>
                </c:pt>
                <c:pt idx="4671">
                  <c:v>39646</c:v>
                </c:pt>
                <c:pt idx="4672">
                  <c:v>39647</c:v>
                </c:pt>
                <c:pt idx="4673">
                  <c:v>39650</c:v>
                </c:pt>
                <c:pt idx="4674">
                  <c:v>39651</c:v>
                </c:pt>
                <c:pt idx="4675">
                  <c:v>39652</c:v>
                </c:pt>
                <c:pt idx="4676">
                  <c:v>39653</c:v>
                </c:pt>
                <c:pt idx="4677">
                  <c:v>39654</c:v>
                </c:pt>
                <c:pt idx="4678">
                  <c:v>39657</c:v>
                </c:pt>
                <c:pt idx="4679">
                  <c:v>39658</c:v>
                </c:pt>
                <c:pt idx="4680">
                  <c:v>39659</c:v>
                </c:pt>
                <c:pt idx="4681">
                  <c:v>39660</c:v>
                </c:pt>
                <c:pt idx="4682">
                  <c:v>39661</c:v>
                </c:pt>
                <c:pt idx="4683">
                  <c:v>39664</c:v>
                </c:pt>
                <c:pt idx="4684">
                  <c:v>39665</c:v>
                </c:pt>
                <c:pt idx="4685">
                  <c:v>39666</c:v>
                </c:pt>
                <c:pt idx="4686">
                  <c:v>39667</c:v>
                </c:pt>
                <c:pt idx="4687">
                  <c:v>39668</c:v>
                </c:pt>
                <c:pt idx="4688">
                  <c:v>39671</c:v>
                </c:pt>
                <c:pt idx="4689">
                  <c:v>39672</c:v>
                </c:pt>
                <c:pt idx="4690">
                  <c:v>39673</c:v>
                </c:pt>
                <c:pt idx="4691">
                  <c:v>39674</c:v>
                </c:pt>
                <c:pt idx="4692">
                  <c:v>39675</c:v>
                </c:pt>
                <c:pt idx="4693">
                  <c:v>39678</c:v>
                </c:pt>
                <c:pt idx="4694">
                  <c:v>39679</c:v>
                </c:pt>
                <c:pt idx="4695">
                  <c:v>39680</c:v>
                </c:pt>
                <c:pt idx="4696">
                  <c:v>39681</c:v>
                </c:pt>
                <c:pt idx="4697">
                  <c:v>39682</c:v>
                </c:pt>
                <c:pt idx="4698">
                  <c:v>39685</c:v>
                </c:pt>
                <c:pt idx="4699">
                  <c:v>39686</c:v>
                </c:pt>
                <c:pt idx="4700">
                  <c:v>39687</c:v>
                </c:pt>
                <c:pt idx="4701">
                  <c:v>39688</c:v>
                </c:pt>
                <c:pt idx="4702">
                  <c:v>39689</c:v>
                </c:pt>
                <c:pt idx="4703">
                  <c:v>39693</c:v>
                </c:pt>
                <c:pt idx="4704">
                  <c:v>39694</c:v>
                </c:pt>
                <c:pt idx="4705">
                  <c:v>39695</c:v>
                </c:pt>
                <c:pt idx="4706">
                  <c:v>39696</c:v>
                </c:pt>
                <c:pt idx="4707">
                  <c:v>39699</c:v>
                </c:pt>
                <c:pt idx="4708">
                  <c:v>39700</c:v>
                </c:pt>
                <c:pt idx="4709">
                  <c:v>39701</c:v>
                </c:pt>
                <c:pt idx="4710">
                  <c:v>39702</c:v>
                </c:pt>
                <c:pt idx="4711">
                  <c:v>39703</c:v>
                </c:pt>
                <c:pt idx="4712">
                  <c:v>39706</c:v>
                </c:pt>
                <c:pt idx="4713">
                  <c:v>39707</c:v>
                </c:pt>
                <c:pt idx="4714">
                  <c:v>39708</c:v>
                </c:pt>
                <c:pt idx="4715">
                  <c:v>39709</c:v>
                </c:pt>
                <c:pt idx="4716">
                  <c:v>39710</c:v>
                </c:pt>
                <c:pt idx="4717">
                  <c:v>39713</c:v>
                </c:pt>
                <c:pt idx="4718">
                  <c:v>39714</c:v>
                </c:pt>
                <c:pt idx="4719">
                  <c:v>39715</c:v>
                </c:pt>
                <c:pt idx="4720">
                  <c:v>39716</c:v>
                </c:pt>
                <c:pt idx="4721">
                  <c:v>39717</c:v>
                </c:pt>
                <c:pt idx="4722">
                  <c:v>39720</c:v>
                </c:pt>
                <c:pt idx="4723">
                  <c:v>39721</c:v>
                </c:pt>
                <c:pt idx="4724">
                  <c:v>39722</c:v>
                </c:pt>
                <c:pt idx="4725">
                  <c:v>39723</c:v>
                </c:pt>
                <c:pt idx="4726">
                  <c:v>39724</c:v>
                </c:pt>
                <c:pt idx="4727">
                  <c:v>39727</c:v>
                </c:pt>
                <c:pt idx="4728">
                  <c:v>39728</c:v>
                </c:pt>
                <c:pt idx="4729">
                  <c:v>39729</c:v>
                </c:pt>
                <c:pt idx="4730">
                  <c:v>39730</c:v>
                </c:pt>
                <c:pt idx="4731">
                  <c:v>39731</c:v>
                </c:pt>
                <c:pt idx="4732">
                  <c:v>39734</c:v>
                </c:pt>
                <c:pt idx="4733">
                  <c:v>39735</c:v>
                </c:pt>
                <c:pt idx="4734">
                  <c:v>39736</c:v>
                </c:pt>
                <c:pt idx="4735">
                  <c:v>39737</c:v>
                </c:pt>
                <c:pt idx="4736">
                  <c:v>39738</c:v>
                </c:pt>
                <c:pt idx="4737">
                  <c:v>39741</c:v>
                </c:pt>
                <c:pt idx="4738">
                  <c:v>39742</c:v>
                </c:pt>
                <c:pt idx="4739">
                  <c:v>39743</c:v>
                </c:pt>
                <c:pt idx="4740">
                  <c:v>39744</c:v>
                </c:pt>
                <c:pt idx="4741">
                  <c:v>39745</c:v>
                </c:pt>
                <c:pt idx="4742">
                  <c:v>39748</c:v>
                </c:pt>
                <c:pt idx="4743">
                  <c:v>39749</c:v>
                </c:pt>
                <c:pt idx="4744">
                  <c:v>39750</c:v>
                </c:pt>
                <c:pt idx="4745">
                  <c:v>39751</c:v>
                </c:pt>
                <c:pt idx="4746">
                  <c:v>39752</c:v>
                </c:pt>
                <c:pt idx="4747">
                  <c:v>39755</c:v>
                </c:pt>
                <c:pt idx="4748">
                  <c:v>39756</c:v>
                </c:pt>
                <c:pt idx="4749">
                  <c:v>39757</c:v>
                </c:pt>
                <c:pt idx="4750">
                  <c:v>39758</c:v>
                </c:pt>
                <c:pt idx="4751">
                  <c:v>39759</c:v>
                </c:pt>
                <c:pt idx="4752">
                  <c:v>39762</c:v>
                </c:pt>
                <c:pt idx="4753">
                  <c:v>39763</c:v>
                </c:pt>
                <c:pt idx="4754">
                  <c:v>39764</c:v>
                </c:pt>
                <c:pt idx="4755">
                  <c:v>39765</c:v>
                </c:pt>
                <c:pt idx="4756">
                  <c:v>39766</c:v>
                </c:pt>
                <c:pt idx="4757">
                  <c:v>39769</c:v>
                </c:pt>
                <c:pt idx="4758">
                  <c:v>39770</c:v>
                </c:pt>
                <c:pt idx="4759">
                  <c:v>39771</c:v>
                </c:pt>
                <c:pt idx="4760">
                  <c:v>39772</c:v>
                </c:pt>
                <c:pt idx="4761">
                  <c:v>39773</c:v>
                </c:pt>
                <c:pt idx="4762">
                  <c:v>39776</c:v>
                </c:pt>
                <c:pt idx="4763">
                  <c:v>39777</c:v>
                </c:pt>
                <c:pt idx="4764">
                  <c:v>39778</c:v>
                </c:pt>
                <c:pt idx="4765">
                  <c:v>39780</c:v>
                </c:pt>
                <c:pt idx="4766">
                  <c:v>39783</c:v>
                </c:pt>
                <c:pt idx="4767">
                  <c:v>39784</c:v>
                </c:pt>
                <c:pt idx="4768">
                  <c:v>39785</c:v>
                </c:pt>
                <c:pt idx="4769">
                  <c:v>39786</c:v>
                </c:pt>
                <c:pt idx="4770">
                  <c:v>39787</c:v>
                </c:pt>
                <c:pt idx="4771">
                  <c:v>39790</c:v>
                </c:pt>
                <c:pt idx="4772">
                  <c:v>39791</c:v>
                </c:pt>
                <c:pt idx="4773">
                  <c:v>39792</c:v>
                </c:pt>
                <c:pt idx="4774">
                  <c:v>39793</c:v>
                </c:pt>
                <c:pt idx="4775">
                  <c:v>39794</c:v>
                </c:pt>
                <c:pt idx="4776">
                  <c:v>39797</c:v>
                </c:pt>
                <c:pt idx="4777">
                  <c:v>39798</c:v>
                </c:pt>
                <c:pt idx="4778">
                  <c:v>39799</c:v>
                </c:pt>
                <c:pt idx="4779">
                  <c:v>39800</c:v>
                </c:pt>
                <c:pt idx="4780">
                  <c:v>39801</c:v>
                </c:pt>
                <c:pt idx="4781">
                  <c:v>39804</c:v>
                </c:pt>
                <c:pt idx="4782">
                  <c:v>39805</c:v>
                </c:pt>
                <c:pt idx="4783">
                  <c:v>39806</c:v>
                </c:pt>
                <c:pt idx="4784">
                  <c:v>39808</c:v>
                </c:pt>
                <c:pt idx="4785">
                  <c:v>39811</c:v>
                </c:pt>
                <c:pt idx="4786">
                  <c:v>39812</c:v>
                </c:pt>
                <c:pt idx="4787">
                  <c:v>39813</c:v>
                </c:pt>
                <c:pt idx="4788">
                  <c:v>39815</c:v>
                </c:pt>
                <c:pt idx="4789">
                  <c:v>39818</c:v>
                </c:pt>
                <c:pt idx="4790">
                  <c:v>39819</c:v>
                </c:pt>
                <c:pt idx="4791">
                  <c:v>39820</c:v>
                </c:pt>
                <c:pt idx="4792">
                  <c:v>39821</c:v>
                </c:pt>
                <c:pt idx="4793">
                  <c:v>39822</c:v>
                </c:pt>
                <c:pt idx="4794">
                  <c:v>39825</c:v>
                </c:pt>
                <c:pt idx="4795">
                  <c:v>39826</c:v>
                </c:pt>
                <c:pt idx="4796">
                  <c:v>39827</c:v>
                </c:pt>
                <c:pt idx="4797">
                  <c:v>39828</c:v>
                </c:pt>
                <c:pt idx="4798">
                  <c:v>39829</c:v>
                </c:pt>
                <c:pt idx="4799">
                  <c:v>39833</c:v>
                </c:pt>
                <c:pt idx="4800">
                  <c:v>39834</c:v>
                </c:pt>
                <c:pt idx="4801">
                  <c:v>39835</c:v>
                </c:pt>
                <c:pt idx="4802">
                  <c:v>39836</c:v>
                </c:pt>
                <c:pt idx="4803">
                  <c:v>39839</c:v>
                </c:pt>
                <c:pt idx="4804">
                  <c:v>39840</c:v>
                </c:pt>
                <c:pt idx="4805">
                  <c:v>39841</c:v>
                </c:pt>
                <c:pt idx="4806">
                  <c:v>39842</c:v>
                </c:pt>
                <c:pt idx="4807">
                  <c:v>39843</c:v>
                </c:pt>
                <c:pt idx="4808">
                  <c:v>39846</c:v>
                </c:pt>
                <c:pt idx="4809">
                  <c:v>39847</c:v>
                </c:pt>
                <c:pt idx="4810">
                  <c:v>39848</c:v>
                </c:pt>
                <c:pt idx="4811">
                  <c:v>39849</c:v>
                </c:pt>
                <c:pt idx="4812">
                  <c:v>39850</c:v>
                </c:pt>
                <c:pt idx="4813">
                  <c:v>39853</c:v>
                </c:pt>
                <c:pt idx="4814">
                  <c:v>39854</c:v>
                </c:pt>
                <c:pt idx="4815">
                  <c:v>39855</c:v>
                </c:pt>
                <c:pt idx="4816">
                  <c:v>39856</c:v>
                </c:pt>
                <c:pt idx="4817">
                  <c:v>39857</c:v>
                </c:pt>
                <c:pt idx="4818">
                  <c:v>39861</c:v>
                </c:pt>
                <c:pt idx="4819">
                  <c:v>39862</c:v>
                </c:pt>
                <c:pt idx="4820">
                  <c:v>39863</c:v>
                </c:pt>
                <c:pt idx="4821">
                  <c:v>39864</c:v>
                </c:pt>
                <c:pt idx="4822">
                  <c:v>39867</c:v>
                </c:pt>
                <c:pt idx="4823">
                  <c:v>39868</c:v>
                </c:pt>
                <c:pt idx="4824">
                  <c:v>39869</c:v>
                </c:pt>
                <c:pt idx="4825">
                  <c:v>39870</c:v>
                </c:pt>
                <c:pt idx="4826">
                  <c:v>39871</c:v>
                </c:pt>
                <c:pt idx="4827">
                  <c:v>39874</c:v>
                </c:pt>
                <c:pt idx="4828">
                  <c:v>39875</c:v>
                </c:pt>
                <c:pt idx="4829">
                  <c:v>39876</c:v>
                </c:pt>
                <c:pt idx="4830">
                  <c:v>39877</c:v>
                </c:pt>
                <c:pt idx="4831">
                  <c:v>39878</c:v>
                </c:pt>
                <c:pt idx="4832">
                  <c:v>39881</c:v>
                </c:pt>
                <c:pt idx="4833">
                  <c:v>39882</c:v>
                </c:pt>
                <c:pt idx="4834">
                  <c:v>39883</c:v>
                </c:pt>
                <c:pt idx="4835">
                  <c:v>39884</c:v>
                </c:pt>
                <c:pt idx="4836">
                  <c:v>39885</c:v>
                </c:pt>
                <c:pt idx="4837">
                  <c:v>39888</c:v>
                </c:pt>
                <c:pt idx="4838">
                  <c:v>39889</c:v>
                </c:pt>
                <c:pt idx="4839">
                  <c:v>39890</c:v>
                </c:pt>
                <c:pt idx="4840">
                  <c:v>39891</c:v>
                </c:pt>
                <c:pt idx="4841">
                  <c:v>39892</c:v>
                </c:pt>
                <c:pt idx="4842">
                  <c:v>39895</c:v>
                </c:pt>
                <c:pt idx="4843">
                  <c:v>39896</c:v>
                </c:pt>
                <c:pt idx="4844">
                  <c:v>39897</c:v>
                </c:pt>
                <c:pt idx="4845">
                  <c:v>39898</c:v>
                </c:pt>
                <c:pt idx="4846">
                  <c:v>39899</c:v>
                </c:pt>
                <c:pt idx="4847">
                  <c:v>39902</c:v>
                </c:pt>
                <c:pt idx="4848">
                  <c:v>39903</c:v>
                </c:pt>
                <c:pt idx="4849">
                  <c:v>39904</c:v>
                </c:pt>
                <c:pt idx="4850">
                  <c:v>39905</c:v>
                </c:pt>
                <c:pt idx="4851">
                  <c:v>39906</c:v>
                </c:pt>
                <c:pt idx="4852">
                  <c:v>39909</c:v>
                </c:pt>
                <c:pt idx="4853">
                  <c:v>39910</c:v>
                </c:pt>
                <c:pt idx="4854">
                  <c:v>39911</c:v>
                </c:pt>
                <c:pt idx="4855">
                  <c:v>39912</c:v>
                </c:pt>
                <c:pt idx="4856">
                  <c:v>39916</c:v>
                </c:pt>
                <c:pt idx="4857">
                  <c:v>39917</c:v>
                </c:pt>
                <c:pt idx="4858">
                  <c:v>39918</c:v>
                </c:pt>
                <c:pt idx="4859">
                  <c:v>39919</c:v>
                </c:pt>
                <c:pt idx="4860">
                  <c:v>39920</c:v>
                </c:pt>
                <c:pt idx="4861">
                  <c:v>39923</c:v>
                </c:pt>
                <c:pt idx="4862">
                  <c:v>39924</c:v>
                </c:pt>
                <c:pt idx="4863">
                  <c:v>39925</c:v>
                </c:pt>
                <c:pt idx="4864">
                  <c:v>39926</c:v>
                </c:pt>
                <c:pt idx="4865">
                  <c:v>39927</c:v>
                </c:pt>
                <c:pt idx="4866">
                  <c:v>39930</c:v>
                </c:pt>
                <c:pt idx="4867">
                  <c:v>39931</c:v>
                </c:pt>
                <c:pt idx="4868">
                  <c:v>39932</c:v>
                </c:pt>
                <c:pt idx="4869">
                  <c:v>39933</c:v>
                </c:pt>
                <c:pt idx="4870">
                  <c:v>39934</c:v>
                </c:pt>
                <c:pt idx="4871">
                  <c:v>39937</c:v>
                </c:pt>
                <c:pt idx="4872">
                  <c:v>39938</c:v>
                </c:pt>
                <c:pt idx="4873">
                  <c:v>39939</c:v>
                </c:pt>
                <c:pt idx="4874">
                  <c:v>39940</c:v>
                </c:pt>
                <c:pt idx="4875">
                  <c:v>39941</c:v>
                </c:pt>
                <c:pt idx="4876">
                  <c:v>39944</c:v>
                </c:pt>
                <c:pt idx="4877">
                  <c:v>39945</c:v>
                </c:pt>
                <c:pt idx="4878">
                  <c:v>39946</c:v>
                </c:pt>
                <c:pt idx="4879">
                  <c:v>39947</c:v>
                </c:pt>
                <c:pt idx="4880">
                  <c:v>39948</c:v>
                </c:pt>
                <c:pt idx="4881">
                  <c:v>39951</c:v>
                </c:pt>
                <c:pt idx="4882">
                  <c:v>39952</c:v>
                </c:pt>
                <c:pt idx="4883">
                  <c:v>39953</c:v>
                </c:pt>
                <c:pt idx="4884">
                  <c:v>39954</c:v>
                </c:pt>
                <c:pt idx="4885">
                  <c:v>39955</c:v>
                </c:pt>
                <c:pt idx="4886">
                  <c:v>39959</c:v>
                </c:pt>
                <c:pt idx="4887">
                  <c:v>39960</c:v>
                </c:pt>
                <c:pt idx="4888">
                  <c:v>39961</c:v>
                </c:pt>
                <c:pt idx="4889">
                  <c:v>39962</c:v>
                </c:pt>
                <c:pt idx="4890">
                  <c:v>39965</c:v>
                </c:pt>
                <c:pt idx="4891">
                  <c:v>39966</c:v>
                </c:pt>
                <c:pt idx="4892">
                  <c:v>39967</c:v>
                </c:pt>
                <c:pt idx="4893">
                  <c:v>39968</c:v>
                </c:pt>
                <c:pt idx="4894">
                  <c:v>39969</c:v>
                </c:pt>
                <c:pt idx="4895">
                  <c:v>39972</c:v>
                </c:pt>
                <c:pt idx="4896">
                  <c:v>39973</c:v>
                </c:pt>
                <c:pt idx="4897">
                  <c:v>39974</c:v>
                </c:pt>
                <c:pt idx="4898">
                  <c:v>39975</c:v>
                </c:pt>
                <c:pt idx="4899">
                  <c:v>39976</c:v>
                </c:pt>
                <c:pt idx="4900">
                  <c:v>39979</c:v>
                </c:pt>
                <c:pt idx="4901">
                  <c:v>39980</c:v>
                </c:pt>
                <c:pt idx="4902">
                  <c:v>39981</c:v>
                </c:pt>
                <c:pt idx="4903">
                  <c:v>39982</c:v>
                </c:pt>
                <c:pt idx="4904">
                  <c:v>39983</c:v>
                </c:pt>
                <c:pt idx="4905">
                  <c:v>39986</c:v>
                </c:pt>
                <c:pt idx="4906">
                  <c:v>39987</c:v>
                </c:pt>
                <c:pt idx="4907">
                  <c:v>39988</c:v>
                </c:pt>
                <c:pt idx="4908">
                  <c:v>39989</c:v>
                </c:pt>
                <c:pt idx="4909">
                  <c:v>39990</c:v>
                </c:pt>
                <c:pt idx="4910">
                  <c:v>39993</c:v>
                </c:pt>
                <c:pt idx="4911">
                  <c:v>39994</c:v>
                </c:pt>
                <c:pt idx="4912">
                  <c:v>39995</c:v>
                </c:pt>
                <c:pt idx="4913">
                  <c:v>39996</c:v>
                </c:pt>
                <c:pt idx="4914">
                  <c:v>40000</c:v>
                </c:pt>
                <c:pt idx="4915">
                  <c:v>40001</c:v>
                </c:pt>
                <c:pt idx="4916">
                  <c:v>40002</c:v>
                </c:pt>
                <c:pt idx="4917">
                  <c:v>40003</c:v>
                </c:pt>
                <c:pt idx="4918">
                  <c:v>40004</c:v>
                </c:pt>
                <c:pt idx="4919">
                  <c:v>40007</c:v>
                </c:pt>
                <c:pt idx="4920">
                  <c:v>40008</c:v>
                </c:pt>
                <c:pt idx="4921">
                  <c:v>40009</c:v>
                </c:pt>
                <c:pt idx="4922">
                  <c:v>40010</c:v>
                </c:pt>
                <c:pt idx="4923">
                  <c:v>40011</c:v>
                </c:pt>
                <c:pt idx="4924">
                  <c:v>40014</c:v>
                </c:pt>
                <c:pt idx="4925">
                  <c:v>40015</c:v>
                </c:pt>
                <c:pt idx="4926">
                  <c:v>40016</c:v>
                </c:pt>
                <c:pt idx="4927">
                  <c:v>40017</c:v>
                </c:pt>
                <c:pt idx="4928">
                  <c:v>40018</c:v>
                </c:pt>
                <c:pt idx="4929">
                  <c:v>40021</c:v>
                </c:pt>
                <c:pt idx="4930">
                  <c:v>40022</c:v>
                </c:pt>
                <c:pt idx="4931">
                  <c:v>40023</c:v>
                </c:pt>
                <c:pt idx="4932">
                  <c:v>40024</c:v>
                </c:pt>
                <c:pt idx="4933">
                  <c:v>40025</c:v>
                </c:pt>
                <c:pt idx="4934">
                  <c:v>40028</c:v>
                </c:pt>
                <c:pt idx="4935">
                  <c:v>40029</c:v>
                </c:pt>
                <c:pt idx="4936">
                  <c:v>40030</c:v>
                </c:pt>
                <c:pt idx="4937">
                  <c:v>40031</c:v>
                </c:pt>
                <c:pt idx="4938">
                  <c:v>40032</c:v>
                </c:pt>
                <c:pt idx="4939">
                  <c:v>40035</c:v>
                </c:pt>
                <c:pt idx="4940">
                  <c:v>40036</c:v>
                </c:pt>
                <c:pt idx="4941">
                  <c:v>40037</c:v>
                </c:pt>
                <c:pt idx="4942">
                  <c:v>40038</c:v>
                </c:pt>
                <c:pt idx="4943">
                  <c:v>40039</c:v>
                </c:pt>
                <c:pt idx="4944">
                  <c:v>40042</c:v>
                </c:pt>
                <c:pt idx="4945">
                  <c:v>40043</c:v>
                </c:pt>
                <c:pt idx="4946">
                  <c:v>40044</c:v>
                </c:pt>
                <c:pt idx="4947">
                  <c:v>40045</c:v>
                </c:pt>
                <c:pt idx="4948">
                  <c:v>40046</c:v>
                </c:pt>
                <c:pt idx="4949">
                  <c:v>40049</c:v>
                </c:pt>
                <c:pt idx="4950">
                  <c:v>40050</c:v>
                </c:pt>
                <c:pt idx="4951">
                  <c:v>40051</c:v>
                </c:pt>
                <c:pt idx="4952">
                  <c:v>40052</c:v>
                </c:pt>
                <c:pt idx="4953">
                  <c:v>40053</c:v>
                </c:pt>
                <c:pt idx="4954">
                  <c:v>40056</c:v>
                </c:pt>
                <c:pt idx="4955">
                  <c:v>40057</c:v>
                </c:pt>
                <c:pt idx="4956">
                  <c:v>40058</c:v>
                </c:pt>
                <c:pt idx="4957">
                  <c:v>40059</c:v>
                </c:pt>
                <c:pt idx="4958">
                  <c:v>40060</c:v>
                </c:pt>
                <c:pt idx="4959">
                  <c:v>40064</c:v>
                </c:pt>
                <c:pt idx="4960">
                  <c:v>40065</c:v>
                </c:pt>
                <c:pt idx="4961">
                  <c:v>40066</c:v>
                </c:pt>
                <c:pt idx="4962">
                  <c:v>40067</c:v>
                </c:pt>
                <c:pt idx="4963">
                  <c:v>40070</c:v>
                </c:pt>
                <c:pt idx="4964">
                  <c:v>40071</c:v>
                </c:pt>
                <c:pt idx="4965">
                  <c:v>40072</c:v>
                </c:pt>
                <c:pt idx="4966">
                  <c:v>40073</c:v>
                </c:pt>
                <c:pt idx="4967">
                  <c:v>40074</c:v>
                </c:pt>
                <c:pt idx="4968">
                  <c:v>40077</c:v>
                </c:pt>
                <c:pt idx="4969">
                  <c:v>40078</c:v>
                </c:pt>
                <c:pt idx="4970">
                  <c:v>40079</c:v>
                </c:pt>
                <c:pt idx="4971">
                  <c:v>40080</c:v>
                </c:pt>
                <c:pt idx="4972">
                  <c:v>40081</c:v>
                </c:pt>
                <c:pt idx="4973">
                  <c:v>40084</c:v>
                </c:pt>
                <c:pt idx="4974">
                  <c:v>40085</c:v>
                </c:pt>
                <c:pt idx="4975">
                  <c:v>40086</c:v>
                </c:pt>
                <c:pt idx="4976">
                  <c:v>40087</c:v>
                </c:pt>
                <c:pt idx="4977">
                  <c:v>40088</c:v>
                </c:pt>
                <c:pt idx="4978">
                  <c:v>40091</c:v>
                </c:pt>
                <c:pt idx="4979">
                  <c:v>40092</c:v>
                </c:pt>
                <c:pt idx="4980">
                  <c:v>40093</c:v>
                </c:pt>
                <c:pt idx="4981">
                  <c:v>40094</c:v>
                </c:pt>
                <c:pt idx="4982">
                  <c:v>40095</c:v>
                </c:pt>
                <c:pt idx="4983">
                  <c:v>40098</c:v>
                </c:pt>
                <c:pt idx="4984">
                  <c:v>40099</c:v>
                </c:pt>
                <c:pt idx="4985">
                  <c:v>40100</c:v>
                </c:pt>
                <c:pt idx="4986">
                  <c:v>40101</c:v>
                </c:pt>
                <c:pt idx="4987">
                  <c:v>40102</c:v>
                </c:pt>
                <c:pt idx="4988">
                  <c:v>40105</c:v>
                </c:pt>
                <c:pt idx="4989">
                  <c:v>40106</c:v>
                </c:pt>
                <c:pt idx="4990">
                  <c:v>40107</c:v>
                </c:pt>
                <c:pt idx="4991">
                  <c:v>40108</c:v>
                </c:pt>
                <c:pt idx="4992">
                  <c:v>40109</c:v>
                </c:pt>
                <c:pt idx="4993">
                  <c:v>40112</c:v>
                </c:pt>
                <c:pt idx="4994">
                  <c:v>40113</c:v>
                </c:pt>
                <c:pt idx="4995">
                  <c:v>40114</c:v>
                </c:pt>
                <c:pt idx="4996">
                  <c:v>40115</c:v>
                </c:pt>
                <c:pt idx="4997">
                  <c:v>40116</c:v>
                </c:pt>
                <c:pt idx="4998">
                  <c:v>40119</c:v>
                </c:pt>
                <c:pt idx="4999">
                  <c:v>40120</c:v>
                </c:pt>
                <c:pt idx="5000">
                  <c:v>40121</c:v>
                </c:pt>
                <c:pt idx="5001">
                  <c:v>40122</c:v>
                </c:pt>
                <c:pt idx="5002">
                  <c:v>40123</c:v>
                </c:pt>
                <c:pt idx="5003">
                  <c:v>40126</c:v>
                </c:pt>
                <c:pt idx="5004">
                  <c:v>40127</c:v>
                </c:pt>
                <c:pt idx="5005">
                  <c:v>40128</c:v>
                </c:pt>
                <c:pt idx="5006">
                  <c:v>40129</c:v>
                </c:pt>
                <c:pt idx="5007">
                  <c:v>40130</c:v>
                </c:pt>
                <c:pt idx="5008">
                  <c:v>40133</c:v>
                </c:pt>
                <c:pt idx="5009">
                  <c:v>40134</c:v>
                </c:pt>
                <c:pt idx="5010">
                  <c:v>40135</c:v>
                </c:pt>
                <c:pt idx="5011">
                  <c:v>40136</c:v>
                </c:pt>
                <c:pt idx="5012">
                  <c:v>40137</c:v>
                </c:pt>
                <c:pt idx="5013">
                  <c:v>40140</c:v>
                </c:pt>
                <c:pt idx="5014">
                  <c:v>40141</c:v>
                </c:pt>
                <c:pt idx="5015">
                  <c:v>40142</c:v>
                </c:pt>
                <c:pt idx="5016">
                  <c:v>40144</c:v>
                </c:pt>
                <c:pt idx="5017">
                  <c:v>40147</c:v>
                </c:pt>
                <c:pt idx="5018">
                  <c:v>40148</c:v>
                </c:pt>
                <c:pt idx="5019">
                  <c:v>40149</c:v>
                </c:pt>
                <c:pt idx="5020">
                  <c:v>40150</c:v>
                </c:pt>
                <c:pt idx="5021">
                  <c:v>40151</c:v>
                </c:pt>
                <c:pt idx="5022">
                  <c:v>40154</c:v>
                </c:pt>
                <c:pt idx="5023">
                  <c:v>40155</c:v>
                </c:pt>
                <c:pt idx="5024">
                  <c:v>40156</c:v>
                </c:pt>
                <c:pt idx="5025">
                  <c:v>40157</c:v>
                </c:pt>
                <c:pt idx="5026">
                  <c:v>40158</c:v>
                </c:pt>
                <c:pt idx="5027">
                  <c:v>40161</c:v>
                </c:pt>
                <c:pt idx="5028">
                  <c:v>40162</c:v>
                </c:pt>
                <c:pt idx="5029">
                  <c:v>40163</c:v>
                </c:pt>
                <c:pt idx="5030">
                  <c:v>40164</c:v>
                </c:pt>
                <c:pt idx="5031">
                  <c:v>40165</c:v>
                </c:pt>
                <c:pt idx="5032">
                  <c:v>40168</c:v>
                </c:pt>
                <c:pt idx="5033">
                  <c:v>40169</c:v>
                </c:pt>
                <c:pt idx="5034">
                  <c:v>40170</c:v>
                </c:pt>
                <c:pt idx="5035">
                  <c:v>40171</c:v>
                </c:pt>
                <c:pt idx="5036">
                  <c:v>40175</c:v>
                </c:pt>
                <c:pt idx="5037">
                  <c:v>40176</c:v>
                </c:pt>
                <c:pt idx="5038">
                  <c:v>40177</c:v>
                </c:pt>
                <c:pt idx="5039">
                  <c:v>40178</c:v>
                </c:pt>
                <c:pt idx="5040">
                  <c:v>40182</c:v>
                </c:pt>
                <c:pt idx="5041">
                  <c:v>40183</c:v>
                </c:pt>
                <c:pt idx="5042">
                  <c:v>40184</c:v>
                </c:pt>
                <c:pt idx="5043">
                  <c:v>40185</c:v>
                </c:pt>
                <c:pt idx="5044">
                  <c:v>40186</c:v>
                </c:pt>
                <c:pt idx="5045">
                  <c:v>40189</c:v>
                </c:pt>
                <c:pt idx="5046">
                  <c:v>40190</c:v>
                </c:pt>
                <c:pt idx="5047">
                  <c:v>40191</c:v>
                </c:pt>
                <c:pt idx="5048">
                  <c:v>40192</c:v>
                </c:pt>
                <c:pt idx="5049">
                  <c:v>40193</c:v>
                </c:pt>
                <c:pt idx="5050">
                  <c:v>40197</c:v>
                </c:pt>
                <c:pt idx="5051">
                  <c:v>40198</c:v>
                </c:pt>
                <c:pt idx="5052">
                  <c:v>40199</c:v>
                </c:pt>
                <c:pt idx="5053">
                  <c:v>40200</c:v>
                </c:pt>
                <c:pt idx="5054">
                  <c:v>40203</c:v>
                </c:pt>
                <c:pt idx="5055">
                  <c:v>40204</c:v>
                </c:pt>
                <c:pt idx="5056">
                  <c:v>40205</c:v>
                </c:pt>
                <c:pt idx="5057">
                  <c:v>40206</c:v>
                </c:pt>
                <c:pt idx="5058">
                  <c:v>40207</c:v>
                </c:pt>
                <c:pt idx="5059">
                  <c:v>40210</c:v>
                </c:pt>
                <c:pt idx="5060">
                  <c:v>40211</c:v>
                </c:pt>
                <c:pt idx="5061">
                  <c:v>40212</c:v>
                </c:pt>
                <c:pt idx="5062">
                  <c:v>40213</c:v>
                </c:pt>
                <c:pt idx="5063">
                  <c:v>40214</c:v>
                </c:pt>
                <c:pt idx="5064">
                  <c:v>40217</c:v>
                </c:pt>
                <c:pt idx="5065">
                  <c:v>40218</c:v>
                </c:pt>
                <c:pt idx="5066">
                  <c:v>40219</c:v>
                </c:pt>
                <c:pt idx="5067">
                  <c:v>40220</c:v>
                </c:pt>
                <c:pt idx="5068">
                  <c:v>40221</c:v>
                </c:pt>
                <c:pt idx="5069">
                  <c:v>40225</c:v>
                </c:pt>
                <c:pt idx="5070">
                  <c:v>40226</c:v>
                </c:pt>
                <c:pt idx="5071">
                  <c:v>40227</c:v>
                </c:pt>
                <c:pt idx="5072">
                  <c:v>40228</c:v>
                </c:pt>
                <c:pt idx="5073">
                  <c:v>40231</c:v>
                </c:pt>
                <c:pt idx="5074">
                  <c:v>40232</c:v>
                </c:pt>
                <c:pt idx="5075">
                  <c:v>40233</c:v>
                </c:pt>
                <c:pt idx="5076">
                  <c:v>40234</c:v>
                </c:pt>
                <c:pt idx="5077">
                  <c:v>40235</c:v>
                </c:pt>
                <c:pt idx="5078">
                  <c:v>40238</c:v>
                </c:pt>
                <c:pt idx="5079">
                  <c:v>40239</c:v>
                </c:pt>
                <c:pt idx="5080">
                  <c:v>40240</c:v>
                </c:pt>
                <c:pt idx="5081">
                  <c:v>40241</c:v>
                </c:pt>
                <c:pt idx="5082">
                  <c:v>40242</c:v>
                </c:pt>
                <c:pt idx="5083">
                  <c:v>40245</c:v>
                </c:pt>
                <c:pt idx="5084">
                  <c:v>40246</c:v>
                </c:pt>
                <c:pt idx="5085">
                  <c:v>40247</c:v>
                </c:pt>
                <c:pt idx="5086">
                  <c:v>40248</c:v>
                </c:pt>
                <c:pt idx="5087">
                  <c:v>40249</c:v>
                </c:pt>
                <c:pt idx="5088">
                  <c:v>40252</c:v>
                </c:pt>
                <c:pt idx="5089">
                  <c:v>40253</c:v>
                </c:pt>
                <c:pt idx="5090">
                  <c:v>40254</c:v>
                </c:pt>
                <c:pt idx="5091">
                  <c:v>40255</c:v>
                </c:pt>
                <c:pt idx="5092">
                  <c:v>40256</c:v>
                </c:pt>
                <c:pt idx="5093">
                  <c:v>40259</c:v>
                </c:pt>
                <c:pt idx="5094">
                  <c:v>40260</c:v>
                </c:pt>
                <c:pt idx="5095">
                  <c:v>40261</c:v>
                </c:pt>
                <c:pt idx="5096">
                  <c:v>40262</c:v>
                </c:pt>
                <c:pt idx="5097">
                  <c:v>40263</c:v>
                </c:pt>
                <c:pt idx="5098">
                  <c:v>40266</c:v>
                </c:pt>
                <c:pt idx="5099">
                  <c:v>40267</c:v>
                </c:pt>
                <c:pt idx="5100">
                  <c:v>40268</c:v>
                </c:pt>
                <c:pt idx="5101">
                  <c:v>40269</c:v>
                </c:pt>
                <c:pt idx="5102">
                  <c:v>40273</c:v>
                </c:pt>
                <c:pt idx="5103">
                  <c:v>40274</c:v>
                </c:pt>
                <c:pt idx="5104">
                  <c:v>40275</c:v>
                </c:pt>
                <c:pt idx="5105">
                  <c:v>40276</c:v>
                </c:pt>
                <c:pt idx="5106">
                  <c:v>40277</c:v>
                </c:pt>
                <c:pt idx="5107">
                  <c:v>40280</c:v>
                </c:pt>
                <c:pt idx="5108">
                  <c:v>40281</c:v>
                </c:pt>
                <c:pt idx="5109">
                  <c:v>40282</c:v>
                </c:pt>
                <c:pt idx="5110">
                  <c:v>40283</c:v>
                </c:pt>
                <c:pt idx="5111">
                  <c:v>40284</c:v>
                </c:pt>
                <c:pt idx="5112">
                  <c:v>40287</c:v>
                </c:pt>
                <c:pt idx="5113">
                  <c:v>40288</c:v>
                </c:pt>
                <c:pt idx="5114">
                  <c:v>40289</c:v>
                </c:pt>
                <c:pt idx="5115">
                  <c:v>40290</c:v>
                </c:pt>
                <c:pt idx="5116">
                  <c:v>40291</c:v>
                </c:pt>
                <c:pt idx="5117">
                  <c:v>40294</c:v>
                </c:pt>
                <c:pt idx="5118">
                  <c:v>40295</c:v>
                </c:pt>
                <c:pt idx="5119">
                  <c:v>40296</c:v>
                </c:pt>
                <c:pt idx="5120">
                  <c:v>40297</c:v>
                </c:pt>
                <c:pt idx="5121">
                  <c:v>40298</c:v>
                </c:pt>
                <c:pt idx="5122">
                  <c:v>40301</c:v>
                </c:pt>
                <c:pt idx="5123">
                  <c:v>40302</c:v>
                </c:pt>
                <c:pt idx="5124">
                  <c:v>40303</c:v>
                </c:pt>
                <c:pt idx="5125">
                  <c:v>40304</c:v>
                </c:pt>
                <c:pt idx="5126">
                  <c:v>40305</c:v>
                </c:pt>
                <c:pt idx="5127">
                  <c:v>40308</c:v>
                </c:pt>
                <c:pt idx="5128">
                  <c:v>40309</c:v>
                </c:pt>
                <c:pt idx="5129">
                  <c:v>40310</c:v>
                </c:pt>
                <c:pt idx="5130">
                  <c:v>40311</c:v>
                </c:pt>
                <c:pt idx="5131">
                  <c:v>40312</c:v>
                </c:pt>
                <c:pt idx="5132">
                  <c:v>40315</c:v>
                </c:pt>
                <c:pt idx="5133">
                  <c:v>40316</c:v>
                </c:pt>
                <c:pt idx="5134">
                  <c:v>40317</c:v>
                </c:pt>
                <c:pt idx="5135">
                  <c:v>40318</c:v>
                </c:pt>
                <c:pt idx="5136">
                  <c:v>40319</c:v>
                </c:pt>
                <c:pt idx="5137">
                  <c:v>40322</c:v>
                </c:pt>
                <c:pt idx="5138">
                  <c:v>40323</c:v>
                </c:pt>
                <c:pt idx="5139">
                  <c:v>40324</c:v>
                </c:pt>
                <c:pt idx="5140">
                  <c:v>40325</c:v>
                </c:pt>
                <c:pt idx="5141">
                  <c:v>40326</c:v>
                </c:pt>
                <c:pt idx="5142">
                  <c:v>40330</c:v>
                </c:pt>
                <c:pt idx="5143">
                  <c:v>40331</c:v>
                </c:pt>
                <c:pt idx="5144">
                  <c:v>40332</c:v>
                </c:pt>
                <c:pt idx="5145">
                  <c:v>40333</c:v>
                </c:pt>
                <c:pt idx="5146">
                  <c:v>40336</c:v>
                </c:pt>
                <c:pt idx="5147">
                  <c:v>40337</c:v>
                </c:pt>
                <c:pt idx="5148">
                  <c:v>40338</c:v>
                </c:pt>
                <c:pt idx="5149">
                  <c:v>40339</c:v>
                </c:pt>
                <c:pt idx="5150">
                  <c:v>40340</c:v>
                </c:pt>
                <c:pt idx="5151">
                  <c:v>40343</c:v>
                </c:pt>
                <c:pt idx="5152">
                  <c:v>40344</c:v>
                </c:pt>
                <c:pt idx="5153">
                  <c:v>40345</c:v>
                </c:pt>
                <c:pt idx="5154">
                  <c:v>40346</c:v>
                </c:pt>
                <c:pt idx="5155">
                  <c:v>40347</c:v>
                </c:pt>
                <c:pt idx="5156">
                  <c:v>40350</c:v>
                </c:pt>
                <c:pt idx="5157">
                  <c:v>40351</c:v>
                </c:pt>
                <c:pt idx="5158">
                  <c:v>40352</c:v>
                </c:pt>
                <c:pt idx="5159">
                  <c:v>40353</c:v>
                </c:pt>
                <c:pt idx="5160">
                  <c:v>40354</c:v>
                </c:pt>
                <c:pt idx="5161">
                  <c:v>40357</c:v>
                </c:pt>
                <c:pt idx="5162">
                  <c:v>40358</c:v>
                </c:pt>
                <c:pt idx="5163">
                  <c:v>40359</c:v>
                </c:pt>
                <c:pt idx="5164">
                  <c:v>40360</c:v>
                </c:pt>
                <c:pt idx="5165">
                  <c:v>40361</c:v>
                </c:pt>
                <c:pt idx="5166">
                  <c:v>40365</c:v>
                </c:pt>
                <c:pt idx="5167">
                  <c:v>40366</c:v>
                </c:pt>
                <c:pt idx="5168">
                  <c:v>40367</c:v>
                </c:pt>
                <c:pt idx="5169">
                  <c:v>40368</c:v>
                </c:pt>
                <c:pt idx="5170">
                  <c:v>40371</c:v>
                </c:pt>
                <c:pt idx="5171">
                  <c:v>40372</c:v>
                </c:pt>
                <c:pt idx="5172">
                  <c:v>40373</c:v>
                </c:pt>
                <c:pt idx="5173">
                  <c:v>40374</c:v>
                </c:pt>
                <c:pt idx="5174">
                  <c:v>40375</c:v>
                </c:pt>
                <c:pt idx="5175">
                  <c:v>40378</c:v>
                </c:pt>
                <c:pt idx="5176">
                  <c:v>40379</c:v>
                </c:pt>
                <c:pt idx="5177">
                  <c:v>40380</c:v>
                </c:pt>
                <c:pt idx="5178">
                  <c:v>40381</c:v>
                </c:pt>
                <c:pt idx="5179">
                  <c:v>40382</c:v>
                </c:pt>
                <c:pt idx="5180">
                  <c:v>40385</c:v>
                </c:pt>
                <c:pt idx="5181">
                  <c:v>40386</c:v>
                </c:pt>
                <c:pt idx="5182">
                  <c:v>40387</c:v>
                </c:pt>
                <c:pt idx="5183">
                  <c:v>40388</c:v>
                </c:pt>
                <c:pt idx="5184">
                  <c:v>40389</c:v>
                </c:pt>
                <c:pt idx="5185">
                  <c:v>40392</c:v>
                </c:pt>
                <c:pt idx="5186">
                  <c:v>40393</c:v>
                </c:pt>
                <c:pt idx="5187">
                  <c:v>40394</c:v>
                </c:pt>
                <c:pt idx="5188">
                  <c:v>40395</c:v>
                </c:pt>
                <c:pt idx="5189">
                  <c:v>40396</c:v>
                </c:pt>
                <c:pt idx="5190">
                  <c:v>40399</c:v>
                </c:pt>
                <c:pt idx="5191">
                  <c:v>40400</c:v>
                </c:pt>
                <c:pt idx="5192">
                  <c:v>40401</c:v>
                </c:pt>
                <c:pt idx="5193">
                  <c:v>40402</c:v>
                </c:pt>
                <c:pt idx="5194">
                  <c:v>40403</c:v>
                </c:pt>
                <c:pt idx="5195">
                  <c:v>40406</c:v>
                </c:pt>
                <c:pt idx="5196">
                  <c:v>40407</c:v>
                </c:pt>
                <c:pt idx="5197">
                  <c:v>40408</c:v>
                </c:pt>
                <c:pt idx="5198">
                  <c:v>40409</c:v>
                </c:pt>
                <c:pt idx="5199">
                  <c:v>40410</c:v>
                </c:pt>
                <c:pt idx="5200">
                  <c:v>40413</c:v>
                </c:pt>
                <c:pt idx="5201">
                  <c:v>40414</c:v>
                </c:pt>
                <c:pt idx="5202">
                  <c:v>40415</c:v>
                </c:pt>
                <c:pt idx="5203">
                  <c:v>40416</c:v>
                </c:pt>
                <c:pt idx="5204">
                  <c:v>40417</c:v>
                </c:pt>
                <c:pt idx="5205">
                  <c:v>40420</c:v>
                </c:pt>
                <c:pt idx="5206">
                  <c:v>40421</c:v>
                </c:pt>
                <c:pt idx="5207">
                  <c:v>40422</c:v>
                </c:pt>
                <c:pt idx="5208">
                  <c:v>40423</c:v>
                </c:pt>
                <c:pt idx="5209">
                  <c:v>40424</c:v>
                </c:pt>
                <c:pt idx="5210">
                  <c:v>40428</c:v>
                </c:pt>
                <c:pt idx="5211">
                  <c:v>40429</c:v>
                </c:pt>
                <c:pt idx="5212">
                  <c:v>40430</c:v>
                </c:pt>
                <c:pt idx="5213">
                  <c:v>40431</c:v>
                </c:pt>
                <c:pt idx="5214">
                  <c:v>40434</c:v>
                </c:pt>
                <c:pt idx="5215">
                  <c:v>40435</c:v>
                </c:pt>
                <c:pt idx="5216">
                  <c:v>40436</c:v>
                </c:pt>
                <c:pt idx="5217">
                  <c:v>40437</c:v>
                </c:pt>
                <c:pt idx="5218">
                  <c:v>40438</c:v>
                </c:pt>
                <c:pt idx="5219">
                  <c:v>40441</c:v>
                </c:pt>
                <c:pt idx="5220">
                  <c:v>40442</c:v>
                </c:pt>
                <c:pt idx="5221">
                  <c:v>40443</c:v>
                </c:pt>
                <c:pt idx="5222">
                  <c:v>40444</c:v>
                </c:pt>
                <c:pt idx="5223">
                  <c:v>40445</c:v>
                </c:pt>
                <c:pt idx="5224">
                  <c:v>40448</c:v>
                </c:pt>
                <c:pt idx="5225">
                  <c:v>40449</c:v>
                </c:pt>
                <c:pt idx="5226">
                  <c:v>40450</c:v>
                </c:pt>
                <c:pt idx="5227">
                  <c:v>40451</c:v>
                </c:pt>
                <c:pt idx="5228">
                  <c:v>40452</c:v>
                </c:pt>
                <c:pt idx="5229">
                  <c:v>40455</c:v>
                </c:pt>
                <c:pt idx="5230">
                  <c:v>40456</c:v>
                </c:pt>
                <c:pt idx="5231">
                  <c:v>40457</c:v>
                </c:pt>
                <c:pt idx="5232">
                  <c:v>40458</c:v>
                </c:pt>
                <c:pt idx="5233">
                  <c:v>40459</c:v>
                </c:pt>
                <c:pt idx="5234">
                  <c:v>40462</c:v>
                </c:pt>
                <c:pt idx="5235">
                  <c:v>40463</c:v>
                </c:pt>
                <c:pt idx="5236">
                  <c:v>40464</c:v>
                </c:pt>
                <c:pt idx="5237">
                  <c:v>40465</c:v>
                </c:pt>
                <c:pt idx="5238">
                  <c:v>40466</c:v>
                </c:pt>
                <c:pt idx="5239">
                  <c:v>40469</c:v>
                </c:pt>
                <c:pt idx="5240">
                  <c:v>40470</c:v>
                </c:pt>
                <c:pt idx="5241">
                  <c:v>40471</c:v>
                </c:pt>
                <c:pt idx="5242">
                  <c:v>40472</c:v>
                </c:pt>
                <c:pt idx="5243">
                  <c:v>40473</c:v>
                </c:pt>
                <c:pt idx="5244">
                  <c:v>40476</c:v>
                </c:pt>
                <c:pt idx="5245">
                  <c:v>40477</c:v>
                </c:pt>
                <c:pt idx="5246">
                  <c:v>40478</c:v>
                </c:pt>
                <c:pt idx="5247">
                  <c:v>40479</c:v>
                </c:pt>
                <c:pt idx="5248">
                  <c:v>40480</c:v>
                </c:pt>
                <c:pt idx="5249">
                  <c:v>40483</c:v>
                </c:pt>
                <c:pt idx="5250">
                  <c:v>40484</c:v>
                </c:pt>
                <c:pt idx="5251">
                  <c:v>40485</c:v>
                </c:pt>
                <c:pt idx="5252">
                  <c:v>40486</c:v>
                </c:pt>
                <c:pt idx="5253">
                  <c:v>40487</c:v>
                </c:pt>
                <c:pt idx="5254">
                  <c:v>40490</c:v>
                </c:pt>
                <c:pt idx="5255">
                  <c:v>40491</c:v>
                </c:pt>
                <c:pt idx="5256">
                  <c:v>40492</c:v>
                </c:pt>
                <c:pt idx="5257">
                  <c:v>40493</c:v>
                </c:pt>
                <c:pt idx="5258">
                  <c:v>40494</c:v>
                </c:pt>
                <c:pt idx="5259">
                  <c:v>40497</c:v>
                </c:pt>
                <c:pt idx="5260">
                  <c:v>40498</c:v>
                </c:pt>
                <c:pt idx="5261">
                  <c:v>40499</c:v>
                </c:pt>
                <c:pt idx="5262">
                  <c:v>40500</c:v>
                </c:pt>
                <c:pt idx="5263">
                  <c:v>40501</c:v>
                </c:pt>
                <c:pt idx="5264">
                  <c:v>40504</c:v>
                </c:pt>
                <c:pt idx="5265">
                  <c:v>40505</c:v>
                </c:pt>
                <c:pt idx="5266">
                  <c:v>40506</c:v>
                </c:pt>
                <c:pt idx="5267">
                  <c:v>40508</c:v>
                </c:pt>
                <c:pt idx="5268">
                  <c:v>40511</c:v>
                </c:pt>
                <c:pt idx="5269">
                  <c:v>40512</c:v>
                </c:pt>
                <c:pt idx="5270">
                  <c:v>40513</c:v>
                </c:pt>
                <c:pt idx="5271">
                  <c:v>40514</c:v>
                </c:pt>
                <c:pt idx="5272">
                  <c:v>40515</c:v>
                </c:pt>
                <c:pt idx="5273">
                  <c:v>40518</c:v>
                </c:pt>
                <c:pt idx="5274">
                  <c:v>40519</c:v>
                </c:pt>
                <c:pt idx="5275">
                  <c:v>40520</c:v>
                </c:pt>
                <c:pt idx="5276">
                  <c:v>40521</c:v>
                </c:pt>
                <c:pt idx="5277">
                  <c:v>40522</c:v>
                </c:pt>
                <c:pt idx="5278">
                  <c:v>40525</c:v>
                </c:pt>
                <c:pt idx="5279">
                  <c:v>40526</c:v>
                </c:pt>
                <c:pt idx="5280">
                  <c:v>40527</c:v>
                </c:pt>
                <c:pt idx="5281">
                  <c:v>40528</c:v>
                </c:pt>
                <c:pt idx="5282">
                  <c:v>40529</c:v>
                </c:pt>
                <c:pt idx="5283">
                  <c:v>40532</c:v>
                </c:pt>
                <c:pt idx="5284">
                  <c:v>40533</c:v>
                </c:pt>
                <c:pt idx="5285">
                  <c:v>40534</c:v>
                </c:pt>
                <c:pt idx="5286">
                  <c:v>40535</c:v>
                </c:pt>
                <c:pt idx="5287">
                  <c:v>40539</c:v>
                </c:pt>
                <c:pt idx="5288">
                  <c:v>40540</c:v>
                </c:pt>
                <c:pt idx="5289">
                  <c:v>40541</c:v>
                </c:pt>
                <c:pt idx="5290">
                  <c:v>40542</c:v>
                </c:pt>
                <c:pt idx="5291">
                  <c:v>40543</c:v>
                </c:pt>
                <c:pt idx="5292">
                  <c:v>40546</c:v>
                </c:pt>
                <c:pt idx="5293">
                  <c:v>40547</c:v>
                </c:pt>
                <c:pt idx="5294">
                  <c:v>40548</c:v>
                </c:pt>
                <c:pt idx="5295">
                  <c:v>40549</c:v>
                </c:pt>
                <c:pt idx="5296">
                  <c:v>40550</c:v>
                </c:pt>
                <c:pt idx="5297">
                  <c:v>40553</c:v>
                </c:pt>
                <c:pt idx="5298">
                  <c:v>40554</c:v>
                </c:pt>
                <c:pt idx="5299">
                  <c:v>40555</c:v>
                </c:pt>
                <c:pt idx="5300">
                  <c:v>40556</c:v>
                </c:pt>
                <c:pt idx="5301">
                  <c:v>40557</c:v>
                </c:pt>
                <c:pt idx="5302">
                  <c:v>40561</c:v>
                </c:pt>
                <c:pt idx="5303">
                  <c:v>40562</c:v>
                </c:pt>
                <c:pt idx="5304">
                  <c:v>40563</c:v>
                </c:pt>
                <c:pt idx="5305">
                  <c:v>40564</c:v>
                </c:pt>
                <c:pt idx="5306">
                  <c:v>40567</c:v>
                </c:pt>
                <c:pt idx="5307">
                  <c:v>40568</c:v>
                </c:pt>
                <c:pt idx="5308">
                  <c:v>40569</c:v>
                </c:pt>
                <c:pt idx="5309">
                  <c:v>40570</c:v>
                </c:pt>
                <c:pt idx="5310">
                  <c:v>40571</c:v>
                </c:pt>
                <c:pt idx="5311">
                  <c:v>40574</c:v>
                </c:pt>
                <c:pt idx="5312">
                  <c:v>40575</c:v>
                </c:pt>
                <c:pt idx="5313">
                  <c:v>40576</c:v>
                </c:pt>
                <c:pt idx="5314">
                  <c:v>40577</c:v>
                </c:pt>
                <c:pt idx="5315">
                  <c:v>40578</c:v>
                </c:pt>
                <c:pt idx="5316">
                  <c:v>40581</c:v>
                </c:pt>
                <c:pt idx="5317">
                  <c:v>40582</c:v>
                </c:pt>
                <c:pt idx="5318">
                  <c:v>40583</c:v>
                </c:pt>
                <c:pt idx="5319">
                  <c:v>40584</c:v>
                </c:pt>
                <c:pt idx="5320">
                  <c:v>40585</c:v>
                </c:pt>
                <c:pt idx="5321">
                  <c:v>40588</c:v>
                </c:pt>
                <c:pt idx="5322">
                  <c:v>40589</c:v>
                </c:pt>
                <c:pt idx="5323">
                  <c:v>40590</c:v>
                </c:pt>
                <c:pt idx="5324">
                  <c:v>40591</c:v>
                </c:pt>
                <c:pt idx="5325">
                  <c:v>40592</c:v>
                </c:pt>
                <c:pt idx="5326">
                  <c:v>40596</c:v>
                </c:pt>
                <c:pt idx="5327">
                  <c:v>40597</c:v>
                </c:pt>
                <c:pt idx="5328">
                  <c:v>40598</c:v>
                </c:pt>
                <c:pt idx="5329">
                  <c:v>40599</c:v>
                </c:pt>
                <c:pt idx="5330">
                  <c:v>40602</c:v>
                </c:pt>
                <c:pt idx="5331">
                  <c:v>40603</c:v>
                </c:pt>
                <c:pt idx="5332">
                  <c:v>40604</c:v>
                </c:pt>
                <c:pt idx="5333">
                  <c:v>40605</c:v>
                </c:pt>
                <c:pt idx="5334">
                  <c:v>40606</c:v>
                </c:pt>
                <c:pt idx="5335">
                  <c:v>40609</c:v>
                </c:pt>
                <c:pt idx="5336">
                  <c:v>40610</c:v>
                </c:pt>
                <c:pt idx="5337">
                  <c:v>40611</c:v>
                </c:pt>
                <c:pt idx="5338">
                  <c:v>40612</c:v>
                </c:pt>
                <c:pt idx="5339">
                  <c:v>40613</c:v>
                </c:pt>
                <c:pt idx="5340">
                  <c:v>40616</c:v>
                </c:pt>
                <c:pt idx="5341">
                  <c:v>40617</c:v>
                </c:pt>
                <c:pt idx="5342">
                  <c:v>40618</c:v>
                </c:pt>
                <c:pt idx="5343">
                  <c:v>40619</c:v>
                </c:pt>
                <c:pt idx="5344">
                  <c:v>40620</c:v>
                </c:pt>
                <c:pt idx="5345">
                  <c:v>40623</c:v>
                </c:pt>
                <c:pt idx="5346">
                  <c:v>40624</c:v>
                </c:pt>
                <c:pt idx="5347">
                  <c:v>40625</c:v>
                </c:pt>
                <c:pt idx="5348">
                  <c:v>40626</c:v>
                </c:pt>
                <c:pt idx="5349">
                  <c:v>40627</c:v>
                </c:pt>
                <c:pt idx="5350">
                  <c:v>40630</c:v>
                </c:pt>
                <c:pt idx="5351">
                  <c:v>40631</c:v>
                </c:pt>
                <c:pt idx="5352">
                  <c:v>40632</c:v>
                </c:pt>
                <c:pt idx="5353">
                  <c:v>40633</c:v>
                </c:pt>
                <c:pt idx="5354">
                  <c:v>40634</c:v>
                </c:pt>
                <c:pt idx="5355">
                  <c:v>40637</c:v>
                </c:pt>
                <c:pt idx="5356">
                  <c:v>40638</c:v>
                </c:pt>
                <c:pt idx="5357">
                  <c:v>40639</c:v>
                </c:pt>
                <c:pt idx="5358">
                  <c:v>40640</c:v>
                </c:pt>
                <c:pt idx="5359">
                  <c:v>40641</c:v>
                </c:pt>
                <c:pt idx="5360">
                  <c:v>40644</c:v>
                </c:pt>
                <c:pt idx="5361">
                  <c:v>40645</c:v>
                </c:pt>
                <c:pt idx="5362">
                  <c:v>40646</c:v>
                </c:pt>
                <c:pt idx="5363">
                  <c:v>40647</c:v>
                </c:pt>
                <c:pt idx="5364">
                  <c:v>40648</c:v>
                </c:pt>
                <c:pt idx="5365">
                  <c:v>40651</c:v>
                </c:pt>
                <c:pt idx="5366">
                  <c:v>40652</c:v>
                </c:pt>
                <c:pt idx="5367">
                  <c:v>40653</c:v>
                </c:pt>
                <c:pt idx="5368">
                  <c:v>40654</c:v>
                </c:pt>
                <c:pt idx="5369">
                  <c:v>40658</c:v>
                </c:pt>
                <c:pt idx="5370">
                  <c:v>40659</c:v>
                </c:pt>
                <c:pt idx="5371">
                  <c:v>40660</c:v>
                </c:pt>
                <c:pt idx="5372">
                  <c:v>40661</c:v>
                </c:pt>
                <c:pt idx="5373">
                  <c:v>40662</c:v>
                </c:pt>
                <c:pt idx="5374">
                  <c:v>40665</c:v>
                </c:pt>
                <c:pt idx="5375">
                  <c:v>40666</c:v>
                </c:pt>
                <c:pt idx="5376">
                  <c:v>40667</c:v>
                </c:pt>
                <c:pt idx="5377">
                  <c:v>40668</c:v>
                </c:pt>
                <c:pt idx="5378">
                  <c:v>40669</c:v>
                </c:pt>
                <c:pt idx="5379">
                  <c:v>40672</c:v>
                </c:pt>
                <c:pt idx="5380">
                  <c:v>40673</c:v>
                </c:pt>
                <c:pt idx="5381">
                  <c:v>40674</c:v>
                </c:pt>
                <c:pt idx="5382">
                  <c:v>40675</c:v>
                </c:pt>
                <c:pt idx="5383">
                  <c:v>40676</c:v>
                </c:pt>
                <c:pt idx="5384">
                  <c:v>40679</c:v>
                </c:pt>
                <c:pt idx="5385">
                  <c:v>40680</c:v>
                </c:pt>
                <c:pt idx="5386">
                  <c:v>40681</c:v>
                </c:pt>
                <c:pt idx="5387">
                  <c:v>40682</c:v>
                </c:pt>
                <c:pt idx="5388">
                  <c:v>40683</c:v>
                </c:pt>
                <c:pt idx="5389">
                  <c:v>40686</c:v>
                </c:pt>
                <c:pt idx="5390">
                  <c:v>40687</c:v>
                </c:pt>
                <c:pt idx="5391">
                  <c:v>40688</c:v>
                </c:pt>
                <c:pt idx="5392">
                  <c:v>40689</c:v>
                </c:pt>
                <c:pt idx="5393">
                  <c:v>40690</c:v>
                </c:pt>
                <c:pt idx="5394">
                  <c:v>40694</c:v>
                </c:pt>
                <c:pt idx="5395">
                  <c:v>40695</c:v>
                </c:pt>
                <c:pt idx="5396">
                  <c:v>40696</c:v>
                </c:pt>
                <c:pt idx="5397">
                  <c:v>40697</c:v>
                </c:pt>
                <c:pt idx="5398">
                  <c:v>40700</c:v>
                </c:pt>
                <c:pt idx="5399">
                  <c:v>40701</c:v>
                </c:pt>
                <c:pt idx="5400">
                  <c:v>40702</c:v>
                </c:pt>
                <c:pt idx="5401">
                  <c:v>40703</c:v>
                </c:pt>
                <c:pt idx="5402">
                  <c:v>40704</c:v>
                </c:pt>
                <c:pt idx="5403">
                  <c:v>40707</c:v>
                </c:pt>
                <c:pt idx="5404">
                  <c:v>40708</c:v>
                </c:pt>
                <c:pt idx="5405">
                  <c:v>40709</c:v>
                </c:pt>
                <c:pt idx="5406">
                  <c:v>40710</c:v>
                </c:pt>
                <c:pt idx="5407">
                  <c:v>40711</c:v>
                </c:pt>
                <c:pt idx="5408">
                  <c:v>40714</c:v>
                </c:pt>
                <c:pt idx="5409">
                  <c:v>40715</c:v>
                </c:pt>
                <c:pt idx="5410">
                  <c:v>40716</c:v>
                </c:pt>
                <c:pt idx="5411">
                  <c:v>40717</c:v>
                </c:pt>
                <c:pt idx="5412">
                  <c:v>40718</c:v>
                </c:pt>
                <c:pt idx="5413">
                  <c:v>40721</c:v>
                </c:pt>
                <c:pt idx="5414">
                  <c:v>40722</c:v>
                </c:pt>
                <c:pt idx="5415">
                  <c:v>40723</c:v>
                </c:pt>
                <c:pt idx="5416">
                  <c:v>40724</c:v>
                </c:pt>
                <c:pt idx="5417">
                  <c:v>40725</c:v>
                </c:pt>
                <c:pt idx="5418">
                  <c:v>40729</c:v>
                </c:pt>
                <c:pt idx="5419">
                  <c:v>40730</c:v>
                </c:pt>
                <c:pt idx="5420">
                  <c:v>40731</c:v>
                </c:pt>
                <c:pt idx="5421">
                  <c:v>40732</c:v>
                </c:pt>
                <c:pt idx="5422">
                  <c:v>40735</c:v>
                </c:pt>
                <c:pt idx="5423">
                  <c:v>40736</c:v>
                </c:pt>
                <c:pt idx="5424">
                  <c:v>40737</c:v>
                </c:pt>
                <c:pt idx="5425">
                  <c:v>40738</c:v>
                </c:pt>
                <c:pt idx="5426">
                  <c:v>40739</c:v>
                </c:pt>
                <c:pt idx="5427">
                  <c:v>40742</c:v>
                </c:pt>
                <c:pt idx="5428">
                  <c:v>40743</c:v>
                </c:pt>
                <c:pt idx="5429">
                  <c:v>40744</c:v>
                </c:pt>
                <c:pt idx="5430">
                  <c:v>40745</c:v>
                </c:pt>
                <c:pt idx="5431">
                  <c:v>40746</c:v>
                </c:pt>
                <c:pt idx="5432">
                  <c:v>40749</c:v>
                </c:pt>
                <c:pt idx="5433">
                  <c:v>40750</c:v>
                </c:pt>
                <c:pt idx="5434">
                  <c:v>40751</c:v>
                </c:pt>
                <c:pt idx="5435">
                  <c:v>40752</c:v>
                </c:pt>
                <c:pt idx="5436">
                  <c:v>40753</c:v>
                </c:pt>
                <c:pt idx="5437">
                  <c:v>40756</c:v>
                </c:pt>
                <c:pt idx="5438">
                  <c:v>40757</c:v>
                </c:pt>
                <c:pt idx="5439">
                  <c:v>40758</c:v>
                </c:pt>
                <c:pt idx="5440">
                  <c:v>40759</c:v>
                </c:pt>
                <c:pt idx="5441">
                  <c:v>40760</c:v>
                </c:pt>
                <c:pt idx="5442">
                  <c:v>40763</c:v>
                </c:pt>
                <c:pt idx="5443">
                  <c:v>40764</c:v>
                </c:pt>
                <c:pt idx="5444">
                  <c:v>40765</c:v>
                </c:pt>
                <c:pt idx="5445">
                  <c:v>40766</c:v>
                </c:pt>
                <c:pt idx="5446">
                  <c:v>40767</c:v>
                </c:pt>
                <c:pt idx="5447">
                  <c:v>40770</c:v>
                </c:pt>
                <c:pt idx="5448">
                  <c:v>40771</c:v>
                </c:pt>
                <c:pt idx="5449">
                  <c:v>40772</c:v>
                </c:pt>
                <c:pt idx="5450">
                  <c:v>40773</c:v>
                </c:pt>
                <c:pt idx="5451">
                  <c:v>40774</c:v>
                </c:pt>
                <c:pt idx="5452">
                  <c:v>40777</c:v>
                </c:pt>
                <c:pt idx="5453">
                  <c:v>40778</c:v>
                </c:pt>
                <c:pt idx="5454">
                  <c:v>40779</c:v>
                </c:pt>
                <c:pt idx="5455">
                  <c:v>40780</c:v>
                </c:pt>
                <c:pt idx="5456">
                  <c:v>40781</c:v>
                </c:pt>
                <c:pt idx="5457">
                  <c:v>40784</c:v>
                </c:pt>
                <c:pt idx="5458">
                  <c:v>40785</c:v>
                </c:pt>
                <c:pt idx="5459">
                  <c:v>40786</c:v>
                </c:pt>
                <c:pt idx="5460">
                  <c:v>40787</c:v>
                </c:pt>
                <c:pt idx="5461">
                  <c:v>40788</c:v>
                </c:pt>
                <c:pt idx="5462">
                  <c:v>40792</c:v>
                </c:pt>
                <c:pt idx="5463">
                  <c:v>40793</c:v>
                </c:pt>
                <c:pt idx="5464">
                  <c:v>40794</c:v>
                </c:pt>
                <c:pt idx="5465">
                  <c:v>40795</c:v>
                </c:pt>
                <c:pt idx="5466">
                  <c:v>40798</c:v>
                </c:pt>
                <c:pt idx="5467">
                  <c:v>40799</c:v>
                </c:pt>
                <c:pt idx="5468">
                  <c:v>40800</c:v>
                </c:pt>
                <c:pt idx="5469">
                  <c:v>40801</c:v>
                </c:pt>
                <c:pt idx="5470">
                  <c:v>40802</c:v>
                </c:pt>
                <c:pt idx="5471">
                  <c:v>40805</c:v>
                </c:pt>
                <c:pt idx="5472">
                  <c:v>40806</c:v>
                </c:pt>
                <c:pt idx="5473">
                  <c:v>40807</c:v>
                </c:pt>
                <c:pt idx="5474">
                  <c:v>40808</c:v>
                </c:pt>
                <c:pt idx="5475">
                  <c:v>40809</c:v>
                </c:pt>
                <c:pt idx="5476">
                  <c:v>40812</c:v>
                </c:pt>
                <c:pt idx="5477">
                  <c:v>40813</c:v>
                </c:pt>
                <c:pt idx="5478">
                  <c:v>40814</c:v>
                </c:pt>
                <c:pt idx="5479">
                  <c:v>40815</c:v>
                </c:pt>
                <c:pt idx="5480">
                  <c:v>40816</c:v>
                </c:pt>
                <c:pt idx="5481">
                  <c:v>40819</c:v>
                </c:pt>
                <c:pt idx="5482">
                  <c:v>40820</c:v>
                </c:pt>
                <c:pt idx="5483">
                  <c:v>40821</c:v>
                </c:pt>
                <c:pt idx="5484">
                  <c:v>40822</c:v>
                </c:pt>
                <c:pt idx="5485">
                  <c:v>40823</c:v>
                </c:pt>
                <c:pt idx="5486">
                  <c:v>40826</c:v>
                </c:pt>
                <c:pt idx="5487">
                  <c:v>40827</c:v>
                </c:pt>
                <c:pt idx="5488">
                  <c:v>40828</c:v>
                </c:pt>
                <c:pt idx="5489">
                  <c:v>40829</c:v>
                </c:pt>
                <c:pt idx="5490">
                  <c:v>40830</c:v>
                </c:pt>
                <c:pt idx="5491">
                  <c:v>40833</c:v>
                </c:pt>
                <c:pt idx="5492">
                  <c:v>40834</c:v>
                </c:pt>
                <c:pt idx="5493">
                  <c:v>40835</c:v>
                </c:pt>
                <c:pt idx="5494">
                  <c:v>40836</c:v>
                </c:pt>
                <c:pt idx="5495">
                  <c:v>40837</c:v>
                </c:pt>
                <c:pt idx="5496">
                  <c:v>40840</c:v>
                </c:pt>
                <c:pt idx="5497">
                  <c:v>40841</c:v>
                </c:pt>
                <c:pt idx="5498">
                  <c:v>40842</c:v>
                </c:pt>
                <c:pt idx="5499">
                  <c:v>40843</c:v>
                </c:pt>
                <c:pt idx="5500">
                  <c:v>40844</c:v>
                </c:pt>
                <c:pt idx="5501">
                  <c:v>40847</c:v>
                </c:pt>
                <c:pt idx="5502">
                  <c:v>40848</c:v>
                </c:pt>
                <c:pt idx="5503">
                  <c:v>40849</c:v>
                </c:pt>
                <c:pt idx="5504">
                  <c:v>40850</c:v>
                </c:pt>
                <c:pt idx="5505">
                  <c:v>40851</c:v>
                </c:pt>
                <c:pt idx="5506">
                  <c:v>40854</c:v>
                </c:pt>
                <c:pt idx="5507">
                  <c:v>40855</c:v>
                </c:pt>
                <c:pt idx="5508">
                  <c:v>40856</c:v>
                </c:pt>
                <c:pt idx="5509">
                  <c:v>40857</c:v>
                </c:pt>
                <c:pt idx="5510">
                  <c:v>40858</c:v>
                </c:pt>
                <c:pt idx="5511">
                  <c:v>40861</c:v>
                </c:pt>
                <c:pt idx="5512">
                  <c:v>40862</c:v>
                </c:pt>
                <c:pt idx="5513">
                  <c:v>40863</c:v>
                </c:pt>
                <c:pt idx="5514">
                  <c:v>40864</c:v>
                </c:pt>
                <c:pt idx="5515">
                  <c:v>40865</c:v>
                </c:pt>
                <c:pt idx="5516">
                  <c:v>40868</c:v>
                </c:pt>
                <c:pt idx="5517">
                  <c:v>40869</c:v>
                </c:pt>
                <c:pt idx="5518">
                  <c:v>40870</c:v>
                </c:pt>
                <c:pt idx="5519">
                  <c:v>40872</c:v>
                </c:pt>
                <c:pt idx="5520">
                  <c:v>40875</c:v>
                </c:pt>
                <c:pt idx="5521">
                  <c:v>40876</c:v>
                </c:pt>
                <c:pt idx="5522">
                  <c:v>40877</c:v>
                </c:pt>
                <c:pt idx="5523">
                  <c:v>40878</c:v>
                </c:pt>
                <c:pt idx="5524">
                  <c:v>40879</c:v>
                </c:pt>
                <c:pt idx="5525">
                  <c:v>40882</c:v>
                </c:pt>
                <c:pt idx="5526">
                  <c:v>40883</c:v>
                </c:pt>
                <c:pt idx="5527">
                  <c:v>40884</c:v>
                </c:pt>
                <c:pt idx="5528">
                  <c:v>40885</c:v>
                </c:pt>
                <c:pt idx="5529">
                  <c:v>40886</c:v>
                </c:pt>
                <c:pt idx="5530">
                  <c:v>40889</c:v>
                </c:pt>
                <c:pt idx="5531">
                  <c:v>40890</c:v>
                </c:pt>
                <c:pt idx="5532">
                  <c:v>40891</c:v>
                </c:pt>
                <c:pt idx="5533">
                  <c:v>40892</c:v>
                </c:pt>
                <c:pt idx="5534">
                  <c:v>40893</c:v>
                </c:pt>
                <c:pt idx="5535">
                  <c:v>40896</c:v>
                </c:pt>
                <c:pt idx="5536">
                  <c:v>40897</c:v>
                </c:pt>
                <c:pt idx="5537">
                  <c:v>40898</c:v>
                </c:pt>
                <c:pt idx="5538">
                  <c:v>40899</c:v>
                </c:pt>
                <c:pt idx="5539">
                  <c:v>40900</c:v>
                </c:pt>
                <c:pt idx="5540">
                  <c:v>40904</c:v>
                </c:pt>
                <c:pt idx="5541">
                  <c:v>40905</c:v>
                </c:pt>
                <c:pt idx="5542">
                  <c:v>40906</c:v>
                </c:pt>
                <c:pt idx="5543">
                  <c:v>40907</c:v>
                </c:pt>
                <c:pt idx="5544">
                  <c:v>40911</c:v>
                </c:pt>
                <c:pt idx="5545">
                  <c:v>40912</c:v>
                </c:pt>
                <c:pt idx="5546">
                  <c:v>40913</c:v>
                </c:pt>
                <c:pt idx="5547">
                  <c:v>40914</c:v>
                </c:pt>
                <c:pt idx="5548">
                  <c:v>40917</c:v>
                </c:pt>
                <c:pt idx="5549">
                  <c:v>40918</c:v>
                </c:pt>
                <c:pt idx="5550">
                  <c:v>40919</c:v>
                </c:pt>
                <c:pt idx="5551">
                  <c:v>40920</c:v>
                </c:pt>
                <c:pt idx="5552">
                  <c:v>40921</c:v>
                </c:pt>
                <c:pt idx="5553">
                  <c:v>40925</c:v>
                </c:pt>
                <c:pt idx="5554">
                  <c:v>40926</c:v>
                </c:pt>
                <c:pt idx="5555">
                  <c:v>40927</c:v>
                </c:pt>
                <c:pt idx="5556">
                  <c:v>40928</c:v>
                </c:pt>
                <c:pt idx="5557">
                  <c:v>40931</c:v>
                </c:pt>
                <c:pt idx="5558">
                  <c:v>40932</c:v>
                </c:pt>
                <c:pt idx="5559">
                  <c:v>40933</c:v>
                </c:pt>
                <c:pt idx="5560">
                  <c:v>40934</c:v>
                </c:pt>
                <c:pt idx="5561">
                  <c:v>40935</c:v>
                </c:pt>
                <c:pt idx="5562">
                  <c:v>40938</c:v>
                </c:pt>
                <c:pt idx="5563">
                  <c:v>40939</c:v>
                </c:pt>
                <c:pt idx="5564">
                  <c:v>40940</c:v>
                </c:pt>
                <c:pt idx="5565">
                  <c:v>40941</c:v>
                </c:pt>
                <c:pt idx="5566">
                  <c:v>40942</c:v>
                </c:pt>
                <c:pt idx="5567">
                  <c:v>40945</c:v>
                </c:pt>
                <c:pt idx="5568">
                  <c:v>40946</c:v>
                </c:pt>
                <c:pt idx="5569">
                  <c:v>40947</c:v>
                </c:pt>
                <c:pt idx="5570">
                  <c:v>40948</c:v>
                </c:pt>
                <c:pt idx="5571">
                  <c:v>40949</c:v>
                </c:pt>
                <c:pt idx="5572">
                  <c:v>40952</c:v>
                </c:pt>
                <c:pt idx="5573">
                  <c:v>40953</c:v>
                </c:pt>
                <c:pt idx="5574">
                  <c:v>40954</c:v>
                </c:pt>
                <c:pt idx="5575">
                  <c:v>40955</c:v>
                </c:pt>
                <c:pt idx="5576">
                  <c:v>40956</c:v>
                </c:pt>
                <c:pt idx="5577">
                  <c:v>40960</c:v>
                </c:pt>
                <c:pt idx="5578">
                  <c:v>40961</c:v>
                </c:pt>
                <c:pt idx="5579">
                  <c:v>40962</c:v>
                </c:pt>
                <c:pt idx="5580">
                  <c:v>40963</c:v>
                </c:pt>
                <c:pt idx="5581">
                  <c:v>40966</c:v>
                </c:pt>
                <c:pt idx="5582">
                  <c:v>40967</c:v>
                </c:pt>
                <c:pt idx="5583">
                  <c:v>40968</c:v>
                </c:pt>
                <c:pt idx="5584">
                  <c:v>40969</c:v>
                </c:pt>
                <c:pt idx="5585">
                  <c:v>40970</c:v>
                </c:pt>
                <c:pt idx="5586">
                  <c:v>40973</c:v>
                </c:pt>
                <c:pt idx="5587">
                  <c:v>40974</c:v>
                </c:pt>
                <c:pt idx="5588">
                  <c:v>40975</c:v>
                </c:pt>
                <c:pt idx="5589">
                  <c:v>40976</c:v>
                </c:pt>
                <c:pt idx="5590">
                  <c:v>40977</c:v>
                </c:pt>
                <c:pt idx="5591">
                  <c:v>40980</c:v>
                </c:pt>
                <c:pt idx="5592">
                  <c:v>40981</c:v>
                </c:pt>
                <c:pt idx="5593">
                  <c:v>40982</c:v>
                </c:pt>
                <c:pt idx="5594">
                  <c:v>40983</c:v>
                </c:pt>
                <c:pt idx="5595">
                  <c:v>40984</c:v>
                </c:pt>
                <c:pt idx="5596">
                  <c:v>40987</c:v>
                </c:pt>
                <c:pt idx="5597">
                  <c:v>40988</c:v>
                </c:pt>
                <c:pt idx="5598">
                  <c:v>40989</c:v>
                </c:pt>
                <c:pt idx="5599">
                  <c:v>40990</c:v>
                </c:pt>
                <c:pt idx="5600">
                  <c:v>40991</c:v>
                </c:pt>
                <c:pt idx="5601">
                  <c:v>40994</c:v>
                </c:pt>
                <c:pt idx="5602">
                  <c:v>40995</c:v>
                </c:pt>
                <c:pt idx="5603">
                  <c:v>40996</c:v>
                </c:pt>
                <c:pt idx="5604">
                  <c:v>40997</c:v>
                </c:pt>
                <c:pt idx="5605">
                  <c:v>40998</c:v>
                </c:pt>
                <c:pt idx="5606">
                  <c:v>41001</c:v>
                </c:pt>
                <c:pt idx="5607">
                  <c:v>41002</c:v>
                </c:pt>
                <c:pt idx="5608">
                  <c:v>41003</c:v>
                </c:pt>
                <c:pt idx="5609">
                  <c:v>41004</c:v>
                </c:pt>
                <c:pt idx="5610">
                  <c:v>41008</c:v>
                </c:pt>
                <c:pt idx="5611">
                  <c:v>41009</c:v>
                </c:pt>
                <c:pt idx="5612">
                  <c:v>41010</c:v>
                </c:pt>
                <c:pt idx="5613">
                  <c:v>41011</c:v>
                </c:pt>
                <c:pt idx="5614">
                  <c:v>41012</c:v>
                </c:pt>
                <c:pt idx="5615">
                  <c:v>41015</c:v>
                </c:pt>
                <c:pt idx="5616">
                  <c:v>41016</c:v>
                </c:pt>
                <c:pt idx="5617">
                  <c:v>41017</c:v>
                </c:pt>
                <c:pt idx="5618">
                  <c:v>41018</c:v>
                </c:pt>
                <c:pt idx="5619">
                  <c:v>41019</c:v>
                </c:pt>
                <c:pt idx="5620">
                  <c:v>41022</c:v>
                </c:pt>
                <c:pt idx="5621">
                  <c:v>41023</c:v>
                </c:pt>
                <c:pt idx="5622">
                  <c:v>41024</c:v>
                </c:pt>
                <c:pt idx="5623">
                  <c:v>41025</c:v>
                </c:pt>
                <c:pt idx="5624">
                  <c:v>41026</c:v>
                </c:pt>
                <c:pt idx="5625">
                  <c:v>41029</c:v>
                </c:pt>
                <c:pt idx="5626">
                  <c:v>41030</c:v>
                </c:pt>
                <c:pt idx="5627">
                  <c:v>41031</c:v>
                </c:pt>
                <c:pt idx="5628">
                  <c:v>41032</c:v>
                </c:pt>
                <c:pt idx="5629">
                  <c:v>41033</c:v>
                </c:pt>
                <c:pt idx="5630">
                  <c:v>41036</c:v>
                </c:pt>
                <c:pt idx="5631">
                  <c:v>41037</c:v>
                </c:pt>
                <c:pt idx="5632">
                  <c:v>41038</c:v>
                </c:pt>
                <c:pt idx="5633">
                  <c:v>41039</c:v>
                </c:pt>
                <c:pt idx="5634">
                  <c:v>41040</c:v>
                </c:pt>
                <c:pt idx="5635">
                  <c:v>41043</c:v>
                </c:pt>
                <c:pt idx="5636">
                  <c:v>41044</c:v>
                </c:pt>
                <c:pt idx="5637">
                  <c:v>41045</c:v>
                </c:pt>
                <c:pt idx="5638">
                  <c:v>41046</c:v>
                </c:pt>
                <c:pt idx="5639">
                  <c:v>41047</c:v>
                </c:pt>
                <c:pt idx="5640">
                  <c:v>41050</c:v>
                </c:pt>
                <c:pt idx="5641">
                  <c:v>41051</c:v>
                </c:pt>
                <c:pt idx="5642">
                  <c:v>41052</c:v>
                </c:pt>
                <c:pt idx="5643">
                  <c:v>41053</c:v>
                </c:pt>
                <c:pt idx="5644">
                  <c:v>41054</c:v>
                </c:pt>
                <c:pt idx="5645">
                  <c:v>41058</c:v>
                </c:pt>
                <c:pt idx="5646">
                  <c:v>41059</c:v>
                </c:pt>
                <c:pt idx="5647">
                  <c:v>41060</c:v>
                </c:pt>
                <c:pt idx="5648">
                  <c:v>41061</c:v>
                </c:pt>
                <c:pt idx="5649">
                  <c:v>41064</c:v>
                </c:pt>
                <c:pt idx="5650">
                  <c:v>41065</c:v>
                </c:pt>
                <c:pt idx="5651">
                  <c:v>41066</c:v>
                </c:pt>
                <c:pt idx="5652">
                  <c:v>41067</c:v>
                </c:pt>
                <c:pt idx="5653">
                  <c:v>41068</c:v>
                </c:pt>
                <c:pt idx="5654">
                  <c:v>41071</c:v>
                </c:pt>
                <c:pt idx="5655">
                  <c:v>41072</c:v>
                </c:pt>
                <c:pt idx="5656">
                  <c:v>41073</c:v>
                </c:pt>
                <c:pt idx="5657">
                  <c:v>41074</c:v>
                </c:pt>
                <c:pt idx="5658">
                  <c:v>41075</c:v>
                </c:pt>
                <c:pt idx="5659">
                  <c:v>41078</c:v>
                </c:pt>
                <c:pt idx="5660">
                  <c:v>41079</c:v>
                </c:pt>
                <c:pt idx="5661">
                  <c:v>41080</c:v>
                </c:pt>
                <c:pt idx="5662">
                  <c:v>41081</c:v>
                </c:pt>
                <c:pt idx="5663">
                  <c:v>41082</c:v>
                </c:pt>
                <c:pt idx="5664">
                  <c:v>41085</c:v>
                </c:pt>
                <c:pt idx="5665">
                  <c:v>41086</c:v>
                </c:pt>
                <c:pt idx="5666">
                  <c:v>41087</c:v>
                </c:pt>
                <c:pt idx="5667">
                  <c:v>41088</c:v>
                </c:pt>
                <c:pt idx="5668">
                  <c:v>41089</c:v>
                </c:pt>
                <c:pt idx="5669">
                  <c:v>41092</c:v>
                </c:pt>
                <c:pt idx="5670">
                  <c:v>41093</c:v>
                </c:pt>
                <c:pt idx="5671">
                  <c:v>41095</c:v>
                </c:pt>
                <c:pt idx="5672">
                  <c:v>41096</c:v>
                </c:pt>
                <c:pt idx="5673">
                  <c:v>41099</c:v>
                </c:pt>
                <c:pt idx="5674">
                  <c:v>41100</c:v>
                </c:pt>
                <c:pt idx="5675">
                  <c:v>41101</c:v>
                </c:pt>
                <c:pt idx="5676">
                  <c:v>41102</c:v>
                </c:pt>
                <c:pt idx="5677">
                  <c:v>41103</c:v>
                </c:pt>
                <c:pt idx="5678">
                  <c:v>41106</c:v>
                </c:pt>
                <c:pt idx="5679">
                  <c:v>41107</c:v>
                </c:pt>
                <c:pt idx="5680">
                  <c:v>41108</c:v>
                </c:pt>
                <c:pt idx="5681">
                  <c:v>41109</c:v>
                </c:pt>
                <c:pt idx="5682">
                  <c:v>41110</c:v>
                </c:pt>
                <c:pt idx="5683">
                  <c:v>41113</c:v>
                </c:pt>
                <c:pt idx="5684">
                  <c:v>41114</c:v>
                </c:pt>
                <c:pt idx="5685">
                  <c:v>41115</c:v>
                </c:pt>
                <c:pt idx="5686">
                  <c:v>41116</c:v>
                </c:pt>
                <c:pt idx="5687">
                  <c:v>41117</c:v>
                </c:pt>
                <c:pt idx="5688">
                  <c:v>41120</c:v>
                </c:pt>
                <c:pt idx="5689">
                  <c:v>41121</c:v>
                </c:pt>
                <c:pt idx="5690">
                  <c:v>41122</c:v>
                </c:pt>
                <c:pt idx="5691">
                  <c:v>41123</c:v>
                </c:pt>
                <c:pt idx="5692">
                  <c:v>41124</c:v>
                </c:pt>
                <c:pt idx="5693">
                  <c:v>41127</c:v>
                </c:pt>
                <c:pt idx="5694">
                  <c:v>41128</c:v>
                </c:pt>
                <c:pt idx="5695">
                  <c:v>41129</c:v>
                </c:pt>
                <c:pt idx="5696">
                  <c:v>41130</c:v>
                </c:pt>
                <c:pt idx="5697">
                  <c:v>41131</c:v>
                </c:pt>
                <c:pt idx="5698">
                  <c:v>41134</c:v>
                </c:pt>
                <c:pt idx="5699">
                  <c:v>41135</c:v>
                </c:pt>
                <c:pt idx="5700">
                  <c:v>41136</c:v>
                </c:pt>
                <c:pt idx="5701">
                  <c:v>41137</c:v>
                </c:pt>
                <c:pt idx="5702">
                  <c:v>41138</c:v>
                </c:pt>
                <c:pt idx="5703">
                  <c:v>41141</c:v>
                </c:pt>
                <c:pt idx="5704">
                  <c:v>41142</c:v>
                </c:pt>
                <c:pt idx="5705">
                  <c:v>41143</c:v>
                </c:pt>
                <c:pt idx="5706">
                  <c:v>41144</c:v>
                </c:pt>
                <c:pt idx="5707">
                  <c:v>41145</c:v>
                </c:pt>
                <c:pt idx="5708">
                  <c:v>41148</c:v>
                </c:pt>
                <c:pt idx="5709">
                  <c:v>41149</c:v>
                </c:pt>
                <c:pt idx="5710">
                  <c:v>41150</c:v>
                </c:pt>
                <c:pt idx="5711">
                  <c:v>41151</c:v>
                </c:pt>
                <c:pt idx="5712">
                  <c:v>41152</c:v>
                </c:pt>
                <c:pt idx="5713">
                  <c:v>41156</c:v>
                </c:pt>
                <c:pt idx="5714">
                  <c:v>41157</c:v>
                </c:pt>
                <c:pt idx="5715">
                  <c:v>41158</c:v>
                </c:pt>
                <c:pt idx="5716">
                  <c:v>41159</c:v>
                </c:pt>
                <c:pt idx="5717">
                  <c:v>41162</c:v>
                </c:pt>
                <c:pt idx="5718">
                  <c:v>41163</c:v>
                </c:pt>
                <c:pt idx="5719">
                  <c:v>41164</c:v>
                </c:pt>
                <c:pt idx="5720">
                  <c:v>41165</c:v>
                </c:pt>
                <c:pt idx="5721">
                  <c:v>41166</c:v>
                </c:pt>
                <c:pt idx="5722">
                  <c:v>41169</c:v>
                </c:pt>
                <c:pt idx="5723">
                  <c:v>41170</c:v>
                </c:pt>
                <c:pt idx="5724">
                  <c:v>41171</c:v>
                </c:pt>
                <c:pt idx="5725">
                  <c:v>41172</c:v>
                </c:pt>
                <c:pt idx="5726">
                  <c:v>41173</c:v>
                </c:pt>
                <c:pt idx="5727">
                  <c:v>41176</c:v>
                </c:pt>
                <c:pt idx="5728">
                  <c:v>41177</c:v>
                </c:pt>
                <c:pt idx="5729">
                  <c:v>41178</c:v>
                </c:pt>
                <c:pt idx="5730">
                  <c:v>41179</c:v>
                </c:pt>
                <c:pt idx="5731">
                  <c:v>41180</c:v>
                </c:pt>
                <c:pt idx="5732">
                  <c:v>41183</c:v>
                </c:pt>
                <c:pt idx="5733">
                  <c:v>41184</c:v>
                </c:pt>
                <c:pt idx="5734">
                  <c:v>41185</c:v>
                </c:pt>
                <c:pt idx="5735">
                  <c:v>41186</c:v>
                </c:pt>
                <c:pt idx="5736">
                  <c:v>41187</c:v>
                </c:pt>
                <c:pt idx="5737">
                  <c:v>41190</c:v>
                </c:pt>
                <c:pt idx="5738">
                  <c:v>41191</c:v>
                </c:pt>
                <c:pt idx="5739">
                  <c:v>41192</c:v>
                </c:pt>
                <c:pt idx="5740">
                  <c:v>41193</c:v>
                </c:pt>
                <c:pt idx="5741">
                  <c:v>41194</c:v>
                </c:pt>
                <c:pt idx="5742">
                  <c:v>41197</c:v>
                </c:pt>
                <c:pt idx="5743">
                  <c:v>41198</c:v>
                </c:pt>
                <c:pt idx="5744">
                  <c:v>41199</c:v>
                </c:pt>
                <c:pt idx="5745">
                  <c:v>41200</c:v>
                </c:pt>
                <c:pt idx="5746">
                  <c:v>41201</c:v>
                </c:pt>
                <c:pt idx="5747">
                  <c:v>41204</c:v>
                </c:pt>
                <c:pt idx="5748">
                  <c:v>41205</c:v>
                </c:pt>
                <c:pt idx="5749">
                  <c:v>41206</c:v>
                </c:pt>
                <c:pt idx="5750">
                  <c:v>41207</c:v>
                </c:pt>
                <c:pt idx="5751">
                  <c:v>41208</c:v>
                </c:pt>
                <c:pt idx="5752">
                  <c:v>41213</c:v>
                </c:pt>
                <c:pt idx="5753">
                  <c:v>41214</c:v>
                </c:pt>
                <c:pt idx="5754">
                  <c:v>41215</c:v>
                </c:pt>
                <c:pt idx="5755">
                  <c:v>41218</c:v>
                </c:pt>
                <c:pt idx="5756">
                  <c:v>41219</c:v>
                </c:pt>
                <c:pt idx="5757">
                  <c:v>41220</c:v>
                </c:pt>
                <c:pt idx="5758">
                  <c:v>41221</c:v>
                </c:pt>
                <c:pt idx="5759">
                  <c:v>41222</c:v>
                </c:pt>
                <c:pt idx="5760">
                  <c:v>41225</c:v>
                </c:pt>
                <c:pt idx="5761">
                  <c:v>41226</c:v>
                </c:pt>
                <c:pt idx="5762">
                  <c:v>41227</c:v>
                </c:pt>
                <c:pt idx="5763">
                  <c:v>41228</c:v>
                </c:pt>
                <c:pt idx="5764">
                  <c:v>41229</c:v>
                </c:pt>
                <c:pt idx="5765">
                  <c:v>41232</c:v>
                </c:pt>
                <c:pt idx="5766">
                  <c:v>41233</c:v>
                </c:pt>
                <c:pt idx="5767">
                  <c:v>41234</c:v>
                </c:pt>
                <c:pt idx="5768">
                  <c:v>41236</c:v>
                </c:pt>
                <c:pt idx="5769">
                  <c:v>41239</c:v>
                </c:pt>
                <c:pt idx="5770">
                  <c:v>41240</c:v>
                </c:pt>
                <c:pt idx="5771">
                  <c:v>41241</c:v>
                </c:pt>
                <c:pt idx="5772">
                  <c:v>41242</c:v>
                </c:pt>
                <c:pt idx="5773">
                  <c:v>41243</c:v>
                </c:pt>
                <c:pt idx="5774">
                  <c:v>41246</c:v>
                </c:pt>
                <c:pt idx="5775">
                  <c:v>41247</c:v>
                </c:pt>
                <c:pt idx="5776">
                  <c:v>41248</c:v>
                </c:pt>
                <c:pt idx="5777">
                  <c:v>41249</c:v>
                </c:pt>
                <c:pt idx="5778">
                  <c:v>41250</c:v>
                </c:pt>
                <c:pt idx="5779">
                  <c:v>41253</c:v>
                </c:pt>
                <c:pt idx="5780">
                  <c:v>41254</c:v>
                </c:pt>
                <c:pt idx="5781">
                  <c:v>41255</c:v>
                </c:pt>
                <c:pt idx="5782">
                  <c:v>41256</c:v>
                </c:pt>
                <c:pt idx="5783">
                  <c:v>41257</c:v>
                </c:pt>
                <c:pt idx="5784">
                  <c:v>41260</c:v>
                </c:pt>
                <c:pt idx="5785">
                  <c:v>41261</c:v>
                </c:pt>
                <c:pt idx="5786">
                  <c:v>41262</c:v>
                </c:pt>
                <c:pt idx="5787">
                  <c:v>41263</c:v>
                </c:pt>
                <c:pt idx="5788">
                  <c:v>41264</c:v>
                </c:pt>
                <c:pt idx="5789">
                  <c:v>41267</c:v>
                </c:pt>
                <c:pt idx="5790">
                  <c:v>41269</c:v>
                </c:pt>
                <c:pt idx="5791">
                  <c:v>41270</c:v>
                </c:pt>
                <c:pt idx="5792">
                  <c:v>41271</c:v>
                </c:pt>
                <c:pt idx="5793">
                  <c:v>41274</c:v>
                </c:pt>
                <c:pt idx="5794">
                  <c:v>41276</c:v>
                </c:pt>
                <c:pt idx="5795">
                  <c:v>41277</c:v>
                </c:pt>
                <c:pt idx="5796">
                  <c:v>41278</c:v>
                </c:pt>
                <c:pt idx="5797">
                  <c:v>41281</c:v>
                </c:pt>
                <c:pt idx="5798">
                  <c:v>41282</c:v>
                </c:pt>
                <c:pt idx="5799">
                  <c:v>41283</c:v>
                </c:pt>
                <c:pt idx="5800">
                  <c:v>41284</c:v>
                </c:pt>
                <c:pt idx="5801">
                  <c:v>41285</c:v>
                </c:pt>
                <c:pt idx="5802">
                  <c:v>41288</c:v>
                </c:pt>
                <c:pt idx="5803">
                  <c:v>41289</c:v>
                </c:pt>
                <c:pt idx="5804">
                  <c:v>41290</c:v>
                </c:pt>
                <c:pt idx="5805">
                  <c:v>41291</c:v>
                </c:pt>
                <c:pt idx="5806">
                  <c:v>41292</c:v>
                </c:pt>
                <c:pt idx="5807">
                  <c:v>41296</c:v>
                </c:pt>
                <c:pt idx="5808">
                  <c:v>41297</c:v>
                </c:pt>
                <c:pt idx="5809">
                  <c:v>41298</c:v>
                </c:pt>
                <c:pt idx="5810">
                  <c:v>41299</c:v>
                </c:pt>
                <c:pt idx="5811">
                  <c:v>41302</c:v>
                </c:pt>
                <c:pt idx="5812">
                  <c:v>41303</c:v>
                </c:pt>
                <c:pt idx="5813">
                  <c:v>41304</c:v>
                </c:pt>
                <c:pt idx="5814">
                  <c:v>41305</c:v>
                </c:pt>
                <c:pt idx="5815">
                  <c:v>41306</c:v>
                </c:pt>
                <c:pt idx="5816">
                  <c:v>41309</c:v>
                </c:pt>
                <c:pt idx="5817">
                  <c:v>41310</c:v>
                </c:pt>
                <c:pt idx="5818">
                  <c:v>41311</c:v>
                </c:pt>
                <c:pt idx="5819">
                  <c:v>41312</c:v>
                </c:pt>
                <c:pt idx="5820">
                  <c:v>41313</c:v>
                </c:pt>
                <c:pt idx="5821">
                  <c:v>41316</c:v>
                </c:pt>
                <c:pt idx="5822">
                  <c:v>41317</c:v>
                </c:pt>
                <c:pt idx="5823">
                  <c:v>41318</c:v>
                </c:pt>
                <c:pt idx="5824">
                  <c:v>41319</c:v>
                </c:pt>
                <c:pt idx="5825">
                  <c:v>41320</c:v>
                </c:pt>
                <c:pt idx="5826">
                  <c:v>41324</c:v>
                </c:pt>
                <c:pt idx="5827">
                  <c:v>41325</c:v>
                </c:pt>
                <c:pt idx="5828">
                  <c:v>41326</c:v>
                </c:pt>
                <c:pt idx="5829">
                  <c:v>41327</c:v>
                </c:pt>
                <c:pt idx="5830">
                  <c:v>41330</c:v>
                </c:pt>
                <c:pt idx="5831">
                  <c:v>41331</c:v>
                </c:pt>
                <c:pt idx="5832">
                  <c:v>41332</c:v>
                </c:pt>
                <c:pt idx="5833">
                  <c:v>41333</c:v>
                </c:pt>
                <c:pt idx="5834">
                  <c:v>41334</c:v>
                </c:pt>
                <c:pt idx="5835">
                  <c:v>41337</c:v>
                </c:pt>
                <c:pt idx="5836">
                  <c:v>41338</c:v>
                </c:pt>
                <c:pt idx="5837">
                  <c:v>41339</c:v>
                </c:pt>
                <c:pt idx="5838">
                  <c:v>41340</c:v>
                </c:pt>
                <c:pt idx="5839">
                  <c:v>41341</c:v>
                </c:pt>
                <c:pt idx="5840">
                  <c:v>41344</c:v>
                </c:pt>
                <c:pt idx="5841">
                  <c:v>41345</c:v>
                </c:pt>
                <c:pt idx="5842">
                  <c:v>41346</c:v>
                </c:pt>
                <c:pt idx="5843">
                  <c:v>41347</c:v>
                </c:pt>
                <c:pt idx="5844">
                  <c:v>41348</c:v>
                </c:pt>
                <c:pt idx="5845">
                  <c:v>41351</c:v>
                </c:pt>
                <c:pt idx="5846">
                  <c:v>41352</c:v>
                </c:pt>
                <c:pt idx="5847">
                  <c:v>41353</c:v>
                </c:pt>
                <c:pt idx="5848">
                  <c:v>41354</c:v>
                </c:pt>
                <c:pt idx="5849">
                  <c:v>41355</c:v>
                </c:pt>
                <c:pt idx="5850">
                  <c:v>41358</c:v>
                </c:pt>
                <c:pt idx="5851">
                  <c:v>41359</c:v>
                </c:pt>
                <c:pt idx="5852">
                  <c:v>41360</c:v>
                </c:pt>
                <c:pt idx="5853">
                  <c:v>41361</c:v>
                </c:pt>
                <c:pt idx="5854">
                  <c:v>41365</c:v>
                </c:pt>
                <c:pt idx="5855">
                  <c:v>41366</c:v>
                </c:pt>
                <c:pt idx="5856">
                  <c:v>41367</c:v>
                </c:pt>
                <c:pt idx="5857">
                  <c:v>41368</c:v>
                </c:pt>
                <c:pt idx="5858">
                  <c:v>41369</c:v>
                </c:pt>
                <c:pt idx="5859">
                  <c:v>41372</c:v>
                </c:pt>
                <c:pt idx="5860">
                  <c:v>41373</c:v>
                </c:pt>
                <c:pt idx="5861">
                  <c:v>41374</c:v>
                </c:pt>
                <c:pt idx="5862">
                  <c:v>41375</c:v>
                </c:pt>
                <c:pt idx="5863">
                  <c:v>41376</c:v>
                </c:pt>
                <c:pt idx="5864">
                  <c:v>41379</c:v>
                </c:pt>
                <c:pt idx="5865">
                  <c:v>41380</c:v>
                </c:pt>
                <c:pt idx="5866">
                  <c:v>41381</c:v>
                </c:pt>
                <c:pt idx="5867">
                  <c:v>41382</c:v>
                </c:pt>
                <c:pt idx="5868">
                  <c:v>41383</c:v>
                </c:pt>
                <c:pt idx="5869">
                  <c:v>41386</c:v>
                </c:pt>
                <c:pt idx="5870">
                  <c:v>41387</c:v>
                </c:pt>
                <c:pt idx="5871">
                  <c:v>41388</c:v>
                </c:pt>
                <c:pt idx="5872">
                  <c:v>41389</c:v>
                </c:pt>
                <c:pt idx="5873">
                  <c:v>41390</c:v>
                </c:pt>
                <c:pt idx="5874">
                  <c:v>41393</c:v>
                </c:pt>
                <c:pt idx="5875">
                  <c:v>41394</c:v>
                </c:pt>
                <c:pt idx="5876">
                  <c:v>41395</c:v>
                </c:pt>
                <c:pt idx="5877">
                  <c:v>41396</c:v>
                </c:pt>
                <c:pt idx="5878">
                  <c:v>41397</c:v>
                </c:pt>
                <c:pt idx="5879">
                  <c:v>41400</c:v>
                </c:pt>
                <c:pt idx="5880">
                  <c:v>41401</c:v>
                </c:pt>
                <c:pt idx="5881">
                  <c:v>41402</c:v>
                </c:pt>
                <c:pt idx="5882">
                  <c:v>41403</c:v>
                </c:pt>
                <c:pt idx="5883">
                  <c:v>41404</c:v>
                </c:pt>
                <c:pt idx="5884">
                  <c:v>41407</c:v>
                </c:pt>
                <c:pt idx="5885">
                  <c:v>41408</c:v>
                </c:pt>
                <c:pt idx="5886">
                  <c:v>41409</c:v>
                </c:pt>
                <c:pt idx="5887">
                  <c:v>41410</c:v>
                </c:pt>
                <c:pt idx="5888">
                  <c:v>41411</c:v>
                </c:pt>
                <c:pt idx="5889">
                  <c:v>41414</c:v>
                </c:pt>
                <c:pt idx="5890">
                  <c:v>41415</c:v>
                </c:pt>
                <c:pt idx="5891">
                  <c:v>41416</c:v>
                </c:pt>
                <c:pt idx="5892">
                  <c:v>41417</c:v>
                </c:pt>
                <c:pt idx="5893">
                  <c:v>41418</c:v>
                </c:pt>
                <c:pt idx="5894">
                  <c:v>41422</c:v>
                </c:pt>
                <c:pt idx="5895">
                  <c:v>41423</c:v>
                </c:pt>
                <c:pt idx="5896">
                  <c:v>41424</c:v>
                </c:pt>
                <c:pt idx="5897">
                  <c:v>41425</c:v>
                </c:pt>
                <c:pt idx="5898">
                  <c:v>41428</c:v>
                </c:pt>
                <c:pt idx="5899">
                  <c:v>41429</c:v>
                </c:pt>
                <c:pt idx="5900">
                  <c:v>41430</c:v>
                </c:pt>
                <c:pt idx="5901">
                  <c:v>41431</c:v>
                </c:pt>
                <c:pt idx="5902">
                  <c:v>41432</c:v>
                </c:pt>
                <c:pt idx="5903">
                  <c:v>41435</c:v>
                </c:pt>
                <c:pt idx="5904">
                  <c:v>41436</c:v>
                </c:pt>
                <c:pt idx="5905">
                  <c:v>41437</c:v>
                </c:pt>
                <c:pt idx="5906">
                  <c:v>41438</c:v>
                </c:pt>
                <c:pt idx="5907">
                  <c:v>41439</c:v>
                </c:pt>
                <c:pt idx="5908">
                  <c:v>41442</c:v>
                </c:pt>
                <c:pt idx="5909">
                  <c:v>41443</c:v>
                </c:pt>
                <c:pt idx="5910">
                  <c:v>41444</c:v>
                </c:pt>
                <c:pt idx="5911">
                  <c:v>41445</c:v>
                </c:pt>
                <c:pt idx="5912">
                  <c:v>41446</c:v>
                </c:pt>
                <c:pt idx="5913">
                  <c:v>41449</c:v>
                </c:pt>
                <c:pt idx="5914">
                  <c:v>41450</c:v>
                </c:pt>
                <c:pt idx="5915">
                  <c:v>41451</c:v>
                </c:pt>
                <c:pt idx="5916">
                  <c:v>41452</c:v>
                </c:pt>
                <c:pt idx="5917">
                  <c:v>41453</c:v>
                </c:pt>
                <c:pt idx="5918">
                  <c:v>41456</c:v>
                </c:pt>
                <c:pt idx="5919">
                  <c:v>41457</c:v>
                </c:pt>
                <c:pt idx="5920">
                  <c:v>41458</c:v>
                </c:pt>
                <c:pt idx="5921">
                  <c:v>41460</c:v>
                </c:pt>
                <c:pt idx="5922">
                  <c:v>41463</c:v>
                </c:pt>
                <c:pt idx="5923">
                  <c:v>41464</c:v>
                </c:pt>
                <c:pt idx="5924">
                  <c:v>41465</c:v>
                </c:pt>
                <c:pt idx="5925">
                  <c:v>41466</c:v>
                </c:pt>
                <c:pt idx="5926">
                  <c:v>41467</c:v>
                </c:pt>
                <c:pt idx="5927">
                  <c:v>41470</c:v>
                </c:pt>
                <c:pt idx="5928">
                  <c:v>41471</c:v>
                </c:pt>
                <c:pt idx="5929">
                  <c:v>41472</c:v>
                </c:pt>
                <c:pt idx="5930">
                  <c:v>41473</c:v>
                </c:pt>
                <c:pt idx="5931">
                  <c:v>41474</c:v>
                </c:pt>
                <c:pt idx="5932">
                  <c:v>41477</c:v>
                </c:pt>
                <c:pt idx="5933">
                  <c:v>41478</c:v>
                </c:pt>
                <c:pt idx="5934">
                  <c:v>41479</c:v>
                </c:pt>
                <c:pt idx="5935">
                  <c:v>41480</c:v>
                </c:pt>
                <c:pt idx="5936">
                  <c:v>41481</c:v>
                </c:pt>
                <c:pt idx="5937">
                  <c:v>41484</c:v>
                </c:pt>
                <c:pt idx="5938">
                  <c:v>41485</c:v>
                </c:pt>
                <c:pt idx="5939">
                  <c:v>41486</c:v>
                </c:pt>
                <c:pt idx="5940">
                  <c:v>41487</c:v>
                </c:pt>
                <c:pt idx="5941">
                  <c:v>41488</c:v>
                </c:pt>
                <c:pt idx="5942">
                  <c:v>41491</c:v>
                </c:pt>
                <c:pt idx="5943">
                  <c:v>41492</c:v>
                </c:pt>
                <c:pt idx="5944">
                  <c:v>41493</c:v>
                </c:pt>
                <c:pt idx="5945">
                  <c:v>41494</c:v>
                </c:pt>
                <c:pt idx="5946">
                  <c:v>41495</c:v>
                </c:pt>
                <c:pt idx="5947">
                  <c:v>41498</c:v>
                </c:pt>
                <c:pt idx="5948">
                  <c:v>41499</c:v>
                </c:pt>
                <c:pt idx="5949">
                  <c:v>41500</c:v>
                </c:pt>
                <c:pt idx="5950">
                  <c:v>41501</c:v>
                </c:pt>
                <c:pt idx="5951">
                  <c:v>41502</c:v>
                </c:pt>
                <c:pt idx="5952">
                  <c:v>41505</c:v>
                </c:pt>
                <c:pt idx="5953">
                  <c:v>41506</c:v>
                </c:pt>
                <c:pt idx="5954">
                  <c:v>41507</c:v>
                </c:pt>
                <c:pt idx="5955">
                  <c:v>41508</c:v>
                </c:pt>
                <c:pt idx="5956">
                  <c:v>41509</c:v>
                </c:pt>
                <c:pt idx="5957">
                  <c:v>41512</c:v>
                </c:pt>
                <c:pt idx="5958">
                  <c:v>41513</c:v>
                </c:pt>
                <c:pt idx="5959">
                  <c:v>41514</c:v>
                </c:pt>
                <c:pt idx="5960">
                  <c:v>41515</c:v>
                </c:pt>
                <c:pt idx="5961">
                  <c:v>41516</c:v>
                </c:pt>
                <c:pt idx="5962">
                  <c:v>41520</c:v>
                </c:pt>
                <c:pt idx="5963">
                  <c:v>41521</c:v>
                </c:pt>
                <c:pt idx="5964">
                  <c:v>41522</c:v>
                </c:pt>
                <c:pt idx="5965">
                  <c:v>41523</c:v>
                </c:pt>
                <c:pt idx="5966">
                  <c:v>41526</c:v>
                </c:pt>
                <c:pt idx="5967">
                  <c:v>41527</c:v>
                </c:pt>
                <c:pt idx="5968">
                  <c:v>41528</c:v>
                </c:pt>
                <c:pt idx="5969">
                  <c:v>41529</c:v>
                </c:pt>
                <c:pt idx="5970">
                  <c:v>41530</c:v>
                </c:pt>
                <c:pt idx="5971">
                  <c:v>41533</c:v>
                </c:pt>
                <c:pt idx="5972">
                  <c:v>41534</c:v>
                </c:pt>
                <c:pt idx="5973">
                  <c:v>41535</c:v>
                </c:pt>
                <c:pt idx="5974">
                  <c:v>41536</c:v>
                </c:pt>
                <c:pt idx="5975">
                  <c:v>41537</c:v>
                </c:pt>
                <c:pt idx="5976">
                  <c:v>41540</c:v>
                </c:pt>
                <c:pt idx="5977">
                  <c:v>41541</c:v>
                </c:pt>
                <c:pt idx="5978">
                  <c:v>41542</c:v>
                </c:pt>
                <c:pt idx="5979">
                  <c:v>41543</c:v>
                </c:pt>
                <c:pt idx="5980">
                  <c:v>41544</c:v>
                </c:pt>
                <c:pt idx="5981">
                  <c:v>41547</c:v>
                </c:pt>
                <c:pt idx="5982">
                  <c:v>41548</c:v>
                </c:pt>
                <c:pt idx="5983">
                  <c:v>41549</c:v>
                </c:pt>
                <c:pt idx="5984">
                  <c:v>41550</c:v>
                </c:pt>
                <c:pt idx="5985">
                  <c:v>41551</c:v>
                </c:pt>
                <c:pt idx="5986">
                  <c:v>41554</c:v>
                </c:pt>
                <c:pt idx="5987">
                  <c:v>41555</c:v>
                </c:pt>
                <c:pt idx="5988">
                  <c:v>41556</c:v>
                </c:pt>
                <c:pt idx="5989">
                  <c:v>41557</c:v>
                </c:pt>
                <c:pt idx="5990">
                  <c:v>41558</c:v>
                </c:pt>
                <c:pt idx="5991">
                  <c:v>41561</c:v>
                </c:pt>
                <c:pt idx="5992">
                  <c:v>41562</c:v>
                </c:pt>
                <c:pt idx="5993">
                  <c:v>41563</c:v>
                </c:pt>
                <c:pt idx="5994">
                  <c:v>41564</c:v>
                </c:pt>
                <c:pt idx="5995">
                  <c:v>41565</c:v>
                </c:pt>
                <c:pt idx="5996">
                  <c:v>41568</c:v>
                </c:pt>
                <c:pt idx="5997">
                  <c:v>41569</c:v>
                </c:pt>
                <c:pt idx="5998">
                  <c:v>41570</c:v>
                </c:pt>
                <c:pt idx="5999">
                  <c:v>41571</c:v>
                </c:pt>
                <c:pt idx="6000">
                  <c:v>41572</c:v>
                </c:pt>
                <c:pt idx="6001">
                  <c:v>41575</c:v>
                </c:pt>
                <c:pt idx="6002">
                  <c:v>41576</c:v>
                </c:pt>
                <c:pt idx="6003">
                  <c:v>41577</c:v>
                </c:pt>
                <c:pt idx="6004">
                  <c:v>41578</c:v>
                </c:pt>
                <c:pt idx="6005">
                  <c:v>41579</c:v>
                </c:pt>
                <c:pt idx="6006">
                  <c:v>41582</c:v>
                </c:pt>
                <c:pt idx="6007">
                  <c:v>41583</c:v>
                </c:pt>
                <c:pt idx="6008">
                  <c:v>41584</c:v>
                </c:pt>
                <c:pt idx="6009">
                  <c:v>41585</c:v>
                </c:pt>
                <c:pt idx="6010">
                  <c:v>41586</c:v>
                </c:pt>
                <c:pt idx="6011">
                  <c:v>41589</c:v>
                </c:pt>
                <c:pt idx="6012">
                  <c:v>41590</c:v>
                </c:pt>
                <c:pt idx="6013">
                  <c:v>41591</c:v>
                </c:pt>
                <c:pt idx="6014">
                  <c:v>41592</c:v>
                </c:pt>
                <c:pt idx="6015">
                  <c:v>41593</c:v>
                </c:pt>
                <c:pt idx="6016">
                  <c:v>41596</c:v>
                </c:pt>
                <c:pt idx="6017">
                  <c:v>41597</c:v>
                </c:pt>
                <c:pt idx="6018">
                  <c:v>41598</c:v>
                </c:pt>
                <c:pt idx="6019">
                  <c:v>41599</c:v>
                </c:pt>
                <c:pt idx="6020">
                  <c:v>41600</c:v>
                </c:pt>
                <c:pt idx="6021">
                  <c:v>41603</c:v>
                </c:pt>
                <c:pt idx="6022">
                  <c:v>41604</c:v>
                </c:pt>
                <c:pt idx="6023">
                  <c:v>41605</c:v>
                </c:pt>
                <c:pt idx="6024">
                  <c:v>41607</c:v>
                </c:pt>
                <c:pt idx="6025">
                  <c:v>41610</c:v>
                </c:pt>
                <c:pt idx="6026">
                  <c:v>41611</c:v>
                </c:pt>
                <c:pt idx="6027">
                  <c:v>41612</c:v>
                </c:pt>
                <c:pt idx="6028">
                  <c:v>41613</c:v>
                </c:pt>
                <c:pt idx="6029">
                  <c:v>41614</c:v>
                </c:pt>
                <c:pt idx="6030">
                  <c:v>41617</c:v>
                </c:pt>
                <c:pt idx="6031">
                  <c:v>41618</c:v>
                </c:pt>
                <c:pt idx="6032">
                  <c:v>41619</c:v>
                </c:pt>
                <c:pt idx="6033">
                  <c:v>41620</c:v>
                </c:pt>
                <c:pt idx="6034">
                  <c:v>41621</c:v>
                </c:pt>
                <c:pt idx="6035">
                  <c:v>41624</c:v>
                </c:pt>
                <c:pt idx="6036">
                  <c:v>41625</c:v>
                </c:pt>
                <c:pt idx="6037">
                  <c:v>41626</c:v>
                </c:pt>
                <c:pt idx="6038">
                  <c:v>41627</c:v>
                </c:pt>
                <c:pt idx="6039">
                  <c:v>41628</c:v>
                </c:pt>
                <c:pt idx="6040">
                  <c:v>41631</c:v>
                </c:pt>
                <c:pt idx="6041">
                  <c:v>41632</c:v>
                </c:pt>
                <c:pt idx="6042">
                  <c:v>41634</c:v>
                </c:pt>
                <c:pt idx="6043">
                  <c:v>41635</c:v>
                </c:pt>
                <c:pt idx="6044">
                  <c:v>41638</c:v>
                </c:pt>
                <c:pt idx="6045">
                  <c:v>41639</c:v>
                </c:pt>
                <c:pt idx="6046">
                  <c:v>41641</c:v>
                </c:pt>
                <c:pt idx="6047">
                  <c:v>41642</c:v>
                </c:pt>
                <c:pt idx="6048">
                  <c:v>41645</c:v>
                </c:pt>
                <c:pt idx="6049">
                  <c:v>41646</c:v>
                </c:pt>
                <c:pt idx="6050">
                  <c:v>41647</c:v>
                </c:pt>
                <c:pt idx="6051">
                  <c:v>41648</c:v>
                </c:pt>
                <c:pt idx="6052">
                  <c:v>41649</c:v>
                </c:pt>
                <c:pt idx="6053">
                  <c:v>41652</c:v>
                </c:pt>
                <c:pt idx="6054">
                  <c:v>41653</c:v>
                </c:pt>
                <c:pt idx="6055">
                  <c:v>41654</c:v>
                </c:pt>
                <c:pt idx="6056">
                  <c:v>41655</c:v>
                </c:pt>
                <c:pt idx="6057">
                  <c:v>41656</c:v>
                </c:pt>
                <c:pt idx="6058">
                  <c:v>41660</c:v>
                </c:pt>
                <c:pt idx="6059">
                  <c:v>41661</c:v>
                </c:pt>
                <c:pt idx="6060">
                  <c:v>41662</c:v>
                </c:pt>
                <c:pt idx="6061">
                  <c:v>41663</c:v>
                </c:pt>
                <c:pt idx="6062">
                  <c:v>41666</c:v>
                </c:pt>
                <c:pt idx="6063">
                  <c:v>41667</c:v>
                </c:pt>
                <c:pt idx="6064">
                  <c:v>41668</c:v>
                </c:pt>
                <c:pt idx="6065">
                  <c:v>41669</c:v>
                </c:pt>
                <c:pt idx="6066">
                  <c:v>41670</c:v>
                </c:pt>
                <c:pt idx="6067">
                  <c:v>41673</c:v>
                </c:pt>
                <c:pt idx="6068">
                  <c:v>41674</c:v>
                </c:pt>
                <c:pt idx="6069">
                  <c:v>41675</c:v>
                </c:pt>
                <c:pt idx="6070">
                  <c:v>41676</c:v>
                </c:pt>
                <c:pt idx="6071">
                  <c:v>41677</c:v>
                </c:pt>
                <c:pt idx="6072">
                  <c:v>41680</c:v>
                </c:pt>
                <c:pt idx="6073">
                  <c:v>41681</c:v>
                </c:pt>
                <c:pt idx="6074">
                  <c:v>41682</c:v>
                </c:pt>
                <c:pt idx="6075">
                  <c:v>41683</c:v>
                </c:pt>
                <c:pt idx="6076">
                  <c:v>41684</c:v>
                </c:pt>
                <c:pt idx="6077">
                  <c:v>41688</c:v>
                </c:pt>
                <c:pt idx="6078">
                  <c:v>41689</c:v>
                </c:pt>
                <c:pt idx="6079">
                  <c:v>41690</c:v>
                </c:pt>
                <c:pt idx="6080">
                  <c:v>41691</c:v>
                </c:pt>
                <c:pt idx="6081">
                  <c:v>41694</c:v>
                </c:pt>
                <c:pt idx="6082">
                  <c:v>41695</c:v>
                </c:pt>
                <c:pt idx="6083">
                  <c:v>41696</c:v>
                </c:pt>
                <c:pt idx="6084">
                  <c:v>41697</c:v>
                </c:pt>
                <c:pt idx="6085">
                  <c:v>41698</c:v>
                </c:pt>
                <c:pt idx="6086">
                  <c:v>41701</c:v>
                </c:pt>
                <c:pt idx="6087">
                  <c:v>41702</c:v>
                </c:pt>
                <c:pt idx="6088">
                  <c:v>41703</c:v>
                </c:pt>
                <c:pt idx="6089">
                  <c:v>41704</c:v>
                </c:pt>
                <c:pt idx="6090">
                  <c:v>41705</c:v>
                </c:pt>
                <c:pt idx="6091">
                  <c:v>41708</c:v>
                </c:pt>
                <c:pt idx="6092">
                  <c:v>41709</c:v>
                </c:pt>
                <c:pt idx="6093">
                  <c:v>41710</c:v>
                </c:pt>
                <c:pt idx="6094">
                  <c:v>41711</c:v>
                </c:pt>
                <c:pt idx="6095">
                  <c:v>41712</c:v>
                </c:pt>
                <c:pt idx="6096">
                  <c:v>41715</c:v>
                </c:pt>
                <c:pt idx="6097">
                  <c:v>41716</c:v>
                </c:pt>
                <c:pt idx="6098">
                  <c:v>41717</c:v>
                </c:pt>
                <c:pt idx="6099">
                  <c:v>41718</c:v>
                </c:pt>
                <c:pt idx="6100">
                  <c:v>41719</c:v>
                </c:pt>
                <c:pt idx="6101">
                  <c:v>41722</c:v>
                </c:pt>
                <c:pt idx="6102">
                  <c:v>41723</c:v>
                </c:pt>
                <c:pt idx="6103">
                  <c:v>41724</c:v>
                </c:pt>
                <c:pt idx="6104">
                  <c:v>41725</c:v>
                </c:pt>
                <c:pt idx="6105">
                  <c:v>41726</c:v>
                </c:pt>
                <c:pt idx="6106">
                  <c:v>41729</c:v>
                </c:pt>
                <c:pt idx="6107">
                  <c:v>41730</c:v>
                </c:pt>
                <c:pt idx="6108">
                  <c:v>41731</c:v>
                </c:pt>
                <c:pt idx="6109">
                  <c:v>41732</c:v>
                </c:pt>
                <c:pt idx="6110">
                  <c:v>41733</c:v>
                </c:pt>
                <c:pt idx="6111">
                  <c:v>41736</c:v>
                </c:pt>
                <c:pt idx="6112">
                  <c:v>41737</c:v>
                </c:pt>
                <c:pt idx="6113">
                  <c:v>41738</c:v>
                </c:pt>
                <c:pt idx="6114">
                  <c:v>41739</c:v>
                </c:pt>
                <c:pt idx="6115">
                  <c:v>41740</c:v>
                </c:pt>
                <c:pt idx="6116">
                  <c:v>41743</c:v>
                </c:pt>
                <c:pt idx="6117">
                  <c:v>41744</c:v>
                </c:pt>
                <c:pt idx="6118">
                  <c:v>41745</c:v>
                </c:pt>
                <c:pt idx="6119">
                  <c:v>41746</c:v>
                </c:pt>
                <c:pt idx="6120">
                  <c:v>41750</c:v>
                </c:pt>
                <c:pt idx="6121">
                  <c:v>41751</c:v>
                </c:pt>
                <c:pt idx="6122">
                  <c:v>41752</c:v>
                </c:pt>
                <c:pt idx="6123">
                  <c:v>41753</c:v>
                </c:pt>
                <c:pt idx="6124">
                  <c:v>41754</c:v>
                </c:pt>
                <c:pt idx="6125">
                  <c:v>41757</c:v>
                </c:pt>
                <c:pt idx="6126">
                  <c:v>41758</c:v>
                </c:pt>
                <c:pt idx="6127">
                  <c:v>41759</c:v>
                </c:pt>
                <c:pt idx="6128">
                  <c:v>41760</c:v>
                </c:pt>
                <c:pt idx="6129">
                  <c:v>41761</c:v>
                </c:pt>
                <c:pt idx="6130">
                  <c:v>41764</c:v>
                </c:pt>
                <c:pt idx="6131">
                  <c:v>41765</c:v>
                </c:pt>
                <c:pt idx="6132">
                  <c:v>41766</c:v>
                </c:pt>
                <c:pt idx="6133">
                  <c:v>41767</c:v>
                </c:pt>
                <c:pt idx="6134">
                  <c:v>41768</c:v>
                </c:pt>
                <c:pt idx="6135">
                  <c:v>41771</c:v>
                </c:pt>
                <c:pt idx="6136">
                  <c:v>41772</c:v>
                </c:pt>
                <c:pt idx="6137">
                  <c:v>41773</c:v>
                </c:pt>
                <c:pt idx="6138">
                  <c:v>41774</c:v>
                </c:pt>
                <c:pt idx="6139">
                  <c:v>41775</c:v>
                </c:pt>
                <c:pt idx="6140">
                  <c:v>41778</c:v>
                </c:pt>
                <c:pt idx="6141">
                  <c:v>41779</c:v>
                </c:pt>
                <c:pt idx="6142">
                  <c:v>41780</c:v>
                </c:pt>
                <c:pt idx="6143">
                  <c:v>41781</c:v>
                </c:pt>
                <c:pt idx="6144">
                  <c:v>41782</c:v>
                </c:pt>
                <c:pt idx="6145">
                  <c:v>41786</c:v>
                </c:pt>
                <c:pt idx="6146">
                  <c:v>41787</c:v>
                </c:pt>
                <c:pt idx="6147">
                  <c:v>41788</c:v>
                </c:pt>
                <c:pt idx="6148">
                  <c:v>41789</c:v>
                </c:pt>
                <c:pt idx="6149">
                  <c:v>41792</c:v>
                </c:pt>
                <c:pt idx="6150">
                  <c:v>41793</c:v>
                </c:pt>
                <c:pt idx="6151">
                  <c:v>41794</c:v>
                </c:pt>
                <c:pt idx="6152">
                  <c:v>41795</c:v>
                </c:pt>
                <c:pt idx="6153">
                  <c:v>41796</c:v>
                </c:pt>
                <c:pt idx="6154">
                  <c:v>41799</c:v>
                </c:pt>
                <c:pt idx="6155">
                  <c:v>41800</c:v>
                </c:pt>
                <c:pt idx="6156">
                  <c:v>41801</c:v>
                </c:pt>
                <c:pt idx="6157">
                  <c:v>41802</c:v>
                </c:pt>
                <c:pt idx="6158">
                  <c:v>41803</c:v>
                </c:pt>
                <c:pt idx="6159">
                  <c:v>41806</c:v>
                </c:pt>
                <c:pt idx="6160">
                  <c:v>41807</c:v>
                </c:pt>
                <c:pt idx="6161">
                  <c:v>41808</c:v>
                </c:pt>
                <c:pt idx="6162">
                  <c:v>41809</c:v>
                </c:pt>
                <c:pt idx="6163">
                  <c:v>41810</c:v>
                </c:pt>
                <c:pt idx="6164">
                  <c:v>41813</c:v>
                </c:pt>
                <c:pt idx="6165">
                  <c:v>41814</c:v>
                </c:pt>
                <c:pt idx="6166">
                  <c:v>41815</c:v>
                </c:pt>
                <c:pt idx="6167">
                  <c:v>41816</c:v>
                </c:pt>
                <c:pt idx="6168">
                  <c:v>41817</c:v>
                </c:pt>
                <c:pt idx="6169">
                  <c:v>41820</c:v>
                </c:pt>
                <c:pt idx="6170">
                  <c:v>41821</c:v>
                </c:pt>
                <c:pt idx="6171">
                  <c:v>41822</c:v>
                </c:pt>
                <c:pt idx="6172">
                  <c:v>41823</c:v>
                </c:pt>
                <c:pt idx="6173">
                  <c:v>41827</c:v>
                </c:pt>
                <c:pt idx="6174">
                  <c:v>41828</c:v>
                </c:pt>
                <c:pt idx="6175">
                  <c:v>41829</c:v>
                </c:pt>
                <c:pt idx="6176">
                  <c:v>41830</c:v>
                </c:pt>
                <c:pt idx="6177">
                  <c:v>41831</c:v>
                </c:pt>
                <c:pt idx="6178">
                  <c:v>41834</c:v>
                </c:pt>
                <c:pt idx="6179">
                  <c:v>41835</c:v>
                </c:pt>
                <c:pt idx="6180">
                  <c:v>41836</c:v>
                </c:pt>
                <c:pt idx="6181">
                  <c:v>41837</c:v>
                </c:pt>
                <c:pt idx="6182">
                  <c:v>41838</c:v>
                </c:pt>
                <c:pt idx="6183">
                  <c:v>41841</c:v>
                </c:pt>
                <c:pt idx="6184">
                  <c:v>41842</c:v>
                </c:pt>
                <c:pt idx="6185">
                  <c:v>41843</c:v>
                </c:pt>
                <c:pt idx="6186">
                  <c:v>41844</c:v>
                </c:pt>
                <c:pt idx="6187">
                  <c:v>41845</c:v>
                </c:pt>
                <c:pt idx="6188">
                  <c:v>41848</c:v>
                </c:pt>
                <c:pt idx="6189">
                  <c:v>41849</c:v>
                </c:pt>
                <c:pt idx="6190">
                  <c:v>41850</c:v>
                </c:pt>
                <c:pt idx="6191">
                  <c:v>41851</c:v>
                </c:pt>
                <c:pt idx="6192">
                  <c:v>41852</c:v>
                </c:pt>
                <c:pt idx="6193">
                  <c:v>41855</c:v>
                </c:pt>
                <c:pt idx="6194">
                  <c:v>41856</c:v>
                </c:pt>
                <c:pt idx="6195">
                  <c:v>41857</c:v>
                </c:pt>
                <c:pt idx="6196">
                  <c:v>41858</c:v>
                </c:pt>
                <c:pt idx="6197">
                  <c:v>41859</c:v>
                </c:pt>
                <c:pt idx="6198">
                  <c:v>41862</c:v>
                </c:pt>
                <c:pt idx="6199">
                  <c:v>41863</c:v>
                </c:pt>
                <c:pt idx="6200">
                  <c:v>41864</c:v>
                </c:pt>
                <c:pt idx="6201">
                  <c:v>41865</c:v>
                </c:pt>
                <c:pt idx="6202">
                  <c:v>41866</c:v>
                </c:pt>
                <c:pt idx="6203">
                  <c:v>41869</c:v>
                </c:pt>
                <c:pt idx="6204">
                  <c:v>41870</c:v>
                </c:pt>
                <c:pt idx="6205">
                  <c:v>41871</c:v>
                </c:pt>
                <c:pt idx="6206">
                  <c:v>41872</c:v>
                </c:pt>
                <c:pt idx="6207">
                  <c:v>41873</c:v>
                </c:pt>
                <c:pt idx="6208">
                  <c:v>41876</c:v>
                </c:pt>
                <c:pt idx="6209">
                  <c:v>41877</c:v>
                </c:pt>
                <c:pt idx="6210">
                  <c:v>41878</c:v>
                </c:pt>
                <c:pt idx="6211">
                  <c:v>41879</c:v>
                </c:pt>
                <c:pt idx="6212">
                  <c:v>41880</c:v>
                </c:pt>
                <c:pt idx="6213">
                  <c:v>41884</c:v>
                </c:pt>
                <c:pt idx="6214">
                  <c:v>41885</c:v>
                </c:pt>
                <c:pt idx="6215">
                  <c:v>41886</c:v>
                </c:pt>
                <c:pt idx="6216">
                  <c:v>41887</c:v>
                </c:pt>
                <c:pt idx="6217">
                  <c:v>41890</c:v>
                </c:pt>
                <c:pt idx="6218">
                  <c:v>41891</c:v>
                </c:pt>
                <c:pt idx="6219">
                  <c:v>41892</c:v>
                </c:pt>
                <c:pt idx="6220">
                  <c:v>41893</c:v>
                </c:pt>
                <c:pt idx="6221">
                  <c:v>41894</c:v>
                </c:pt>
                <c:pt idx="6222">
                  <c:v>41897</c:v>
                </c:pt>
                <c:pt idx="6223">
                  <c:v>41898</c:v>
                </c:pt>
                <c:pt idx="6224">
                  <c:v>41899</c:v>
                </c:pt>
                <c:pt idx="6225">
                  <c:v>41900</c:v>
                </c:pt>
                <c:pt idx="6226">
                  <c:v>41901</c:v>
                </c:pt>
                <c:pt idx="6227">
                  <c:v>41904</c:v>
                </c:pt>
                <c:pt idx="6228">
                  <c:v>41905</c:v>
                </c:pt>
                <c:pt idx="6229">
                  <c:v>41906</c:v>
                </c:pt>
                <c:pt idx="6230">
                  <c:v>41907</c:v>
                </c:pt>
                <c:pt idx="6231">
                  <c:v>41908</c:v>
                </c:pt>
                <c:pt idx="6232">
                  <c:v>41911</c:v>
                </c:pt>
                <c:pt idx="6233">
                  <c:v>41912</c:v>
                </c:pt>
                <c:pt idx="6234">
                  <c:v>41913</c:v>
                </c:pt>
                <c:pt idx="6235">
                  <c:v>41914</c:v>
                </c:pt>
                <c:pt idx="6236">
                  <c:v>41915</c:v>
                </c:pt>
                <c:pt idx="6237">
                  <c:v>41918</c:v>
                </c:pt>
                <c:pt idx="6238">
                  <c:v>41919</c:v>
                </c:pt>
                <c:pt idx="6239">
                  <c:v>41920</c:v>
                </c:pt>
                <c:pt idx="6240">
                  <c:v>41921</c:v>
                </c:pt>
                <c:pt idx="6241">
                  <c:v>41922</c:v>
                </c:pt>
                <c:pt idx="6242">
                  <c:v>41925</c:v>
                </c:pt>
                <c:pt idx="6243">
                  <c:v>41926</c:v>
                </c:pt>
                <c:pt idx="6244">
                  <c:v>41927</c:v>
                </c:pt>
                <c:pt idx="6245">
                  <c:v>41928</c:v>
                </c:pt>
                <c:pt idx="6246">
                  <c:v>41929</c:v>
                </c:pt>
                <c:pt idx="6247">
                  <c:v>41932</c:v>
                </c:pt>
                <c:pt idx="6248">
                  <c:v>41933</c:v>
                </c:pt>
                <c:pt idx="6249">
                  <c:v>41934</c:v>
                </c:pt>
                <c:pt idx="6250">
                  <c:v>41935</c:v>
                </c:pt>
                <c:pt idx="6251">
                  <c:v>41936</c:v>
                </c:pt>
                <c:pt idx="6252">
                  <c:v>41939</c:v>
                </c:pt>
                <c:pt idx="6253">
                  <c:v>41940</c:v>
                </c:pt>
                <c:pt idx="6254">
                  <c:v>41941</c:v>
                </c:pt>
                <c:pt idx="6255">
                  <c:v>41942</c:v>
                </c:pt>
                <c:pt idx="6256">
                  <c:v>41943</c:v>
                </c:pt>
                <c:pt idx="6257">
                  <c:v>41946</c:v>
                </c:pt>
                <c:pt idx="6258">
                  <c:v>41947</c:v>
                </c:pt>
                <c:pt idx="6259">
                  <c:v>41948</c:v>
                </c:pt>
                <c:pt idx="6260">
                  <c:v>41949</c:v>
                </c:pt>
                <c:pt idx="6261">
                  <c:v>41950</c:v>
                </c:pt>
                <c:pt idx="6262">
                  <c:v>41953</c:v>
                </c:pt>
                <c:pt idx="6263">
                  <c:v>41954</c:v>
                </c:pt>
                <c:pt idx="6264">
                  <c:v>41955</c:v>
                </c:pt>
                <c:pt idx="6265">
                  <c:v>41956</c:v>
                </c:pt>
                <c:pt idx="6266">
                  <c:v>41957</c:v>
                </c:pt>
                <c:pt idx="6267">
                  <c:v>41960</c:v>
                </c:pt>
                <c:pt idx="6268">
                  <c:v>41961</c:v>
                </c:pt>
                <c:pt idx="6269">
                  <c:v>41962</c:v>
                </c:pt>
                <c:pt idx="6270">
                  <c:v>41963</c:v>
                </c:pt>
                <c:pt idx="6271">
                  <c:v>41964</c:v>
                </c:pt>
                <c:pt idx="6272">
                  <c:v>41967</c:v>
                </c:pt>
                <c:pt idx="6273">
                  <c:v>41968</c:v>
                </c:pt>
                <c:pt idx="6274">
                  <c:v>41969</c:v>
                </c:pt>
                <c:pt idx="6275">
                  <c:v>41971</c:v>
                </c:pt>
                <c:pt idx="6276">
                  <c:v>41974</c:v>
                </c:pt>
                <c:pt idx="6277">
                  <c:v>41975</c:v>
                </c:pt>
                <c:pt idx="6278">
                  <c:v>41976</c:v>
                </c:pt>
                <c:pt idx="6279">
                  <c:v>41977</c:v>
                </c:pt>
                <c:pt idx="6280">
                  <c:v>41978</c:v>
                </c:pt>
                <c:pt idx="6281">
                  <c:v>41981</c:v>
                </c:pt>
                <c:pt idx="6282">
                  <c:v>41982</c:v>
                </c:pt>
                <c:pt idx="6283">
                  <c:v>41983</c:v>
                </c:pt>
                <c:pt idx="6284">
                  <c:v>41984</c:v>
                </c:pt>
                <c:pt idx="6285">
                  <c:v>41985</c:v>
                </c:pt>
                <c:pt idx="6286">
                  <c:v>41988</c:v>
                </c:pt>
                <c:pt idx="6287">
                  <c:v>41989</c:v>
                </c:pt>
                <c:pt idx="6288">
                  <c:v>41990</c:v>
                </c:pt>
                <c:pt idx="6289">
                  <c:v>41991</c:v>
                </c:pt>
                <c:pt idx="6290">
                  <c:v>41992</c:v>
                </c:pt>
                <c:pt idx="6291">
                  <c:v>41995</c:v>
                </c:pt>
                <c:pt idx="6292">
                  <c:v>41996</c:v>
                </c:pt>
                <c:pt idx="6293">
                  <c:v>41997</c:v>
                </c:pt>
                <c:pt idx="6294">
                  <c:v>41999</c:v>
                </c:pt>
                <c:pt idx="6295">
                  <c:v>42002</c:v>
                </c:pt>
                <c:pt idx="6296">
                  <c:v>42003</c:v>
                </c:pt>
                <c:pt idx="6297">
                  <c:v>42004</c:v>
                </c:pt>
                <c:pt idx="6298">
                  <c:v>42006</c:v>
                </c:pt>
                <c:pt idx="6299">
                  <c:v>42009</c:v>
                </c:pt>
                <c:pt idx="6300">
                  <c:v>42010</c:v>
                </c:pt>
                <c:pt idx="6301">
                  <c:v>42011</c:v>
                </c:pt>
                <c:pt idx="6302">
                  <c:v>42012</c:v>
                </c:pt>
                <c:pt idx="6303">
                  <c:v>42013</c:v>
                </c:pt>
                <c:pt idx="6304">
                  <c:v>42016</c:v>
                </c:pt>
                <c:pt idx="6305">
                  <c:v>42017</c:v>
                </c:pt>
                <c:pt idx="6306">
                  <c:v>42018</c:v>
                </c:pt>
                <c:pt idx="6307">
                  <c:v>42019</c:v>
                </c:pt>
                <c:pt idx="6308">
                  <c:v>42020</c:v>
                </c:pt>
                <c:pt idx="6309">
                  <c:v>42024</c:v>
                </c:pt>
                <c:pt idx="6310">
                  <c:v>42025</c:v>
                </c:pt>
                <c:pt idx="6311">
                  <c:v>42026</c:v>
                </c:pt>
                <c:pt idx="6312">
                  <c:v>42027</c:v>
                </c:pt>
                <c:pt idx="6313">
                  <c:v>42030</c:v>
                </c:pt>
                <c:pt idx="6314">
                  <c:v>42031</c:v>
                </c:pt>
                <c:pt idx="6315">
                  <c:v>42032</c:v>
                </c:pt>
                <c:pt idx="6316">
                  <c:v>42033</c:v>
                </c:pt>
                <c:pt idx="6317">
                  <c:v>42034</c:v>
                </c:pt>
                <c:pt idx="6318">
                  <c:v>42037</c:v>
                </c:pt>
                <c:pt idx="6319">
                  <c:v>42038</c:v>
                </c:pt>
                <c:pt idx="6320">
                  <c:v>42039</c:v>
                </c:pt>
                <c:pt idx="6321">
                  <c:v>42040</c:v>
                </c:pt>
                <c:pt idx="6322">
                  <c:v>42041</c:v>
                </c:pt>
                <c:pt idx="6323">
                  <c:v>42044</c:v>
                </c:pt>
                <c:pt idx="6324">
                  <c:v>42045</c:v>
                </c:pt>
                <c:pt idx="6325">
                  <c:v>42046</c:v>
                </c:pt>
                <c:pt idx="6326">
                  <c:v>42047</c:v>
                </c:pt>
                <c:pt idx="6327">
                  <c:v>42048</c:v>
                </c:pt>
                <c:pt idx="6328">
                  <c:v>42052</c:v>
                </c:pt>
                <c:pt idx="6329">
                  <c:v>42053</c:v>
                </c:pt>
                <c:pt idx="6330">
                  <c:v>42054</c:v>
                </c:pt>
                <c:pt idx="6331">
                  <c:v>42055</c:v>
                </c:pt>
                <c:pt idx="6332">
                  <c:v>42058</c:v>
                </c:pt>
                <c:pt idx="6333">
                  <c:v>42059</c:v>
                </c:pt>
                <c:pt idx="6334">
                  <c:v>42060</c:v>
                </c:pt>
                <c:pt idx="6335">
                  <c:v>42061</c:v>
                </c:pt>
                <c:pt idx="6336">
                  <c:v>42062</c:v>
                </c:pt>
                <c:pt idx="6337">
                  <c:v>42065</c:v>
                </c:pt>
                <c:pt idx="6338">
                  <c:v>42066</c:v>
                </c:pt>
                <c:pt idx="6339">
                  <c:v>42067</c:v>
                </c:pt>
                <c:pt idx="6340">
                  <c:v>42068</c:v>
                </c:pt>
                <c:pt idx="6341">
                  <c:v>42069</c:v>
                </c:pt>
                <c:pt idx="6342">
                  <c:v>42072</c:v>
                </c:pt>
                <c:pt idx="6343">
                  <c:v>42073</c:v>
                </c:pt>
                <c:pt idx="6344">
                  <c:v>42074</c:v>
                </c:pt>
                <c:pt idx="6345">
                  <c:v>42075</c:v>
                </c:pt>
                <c:pt idx="6346">
                  <c:v>42076</c:v>
                </c:pt>
                <c:pt idx="6347">
                  <c:v>42079</c:v>
                </c:pt>
                <c:pt idx="6348">
                  <c:v>42080</c:v>
                </c:pt>
                <c:pt idx="6349">
                  <c:v>42081</c:v>
                </c:pt>
                <c:pt idx="6350">
                  <c:v>42082</c:v>
                </c:pt>
                <c:pt idx="6351">
                  <c:v>42083</c:v>
                </c:pt>
                <c:pt idx="6352">
                  <c:v>42086</c:v>
                </c:pt>
                <c:pt idx="6353">
                  <c:v>42087</c:v>
                </c:pt>
                <c:pt idx="6354">
                  <c:v>42088</c:v>
                </c:pt>
                <c:pt idx="6355">
                  <c:v>42089</c:v>
                </c:pt>
                <c:pt idx="6356">
                  <c:v>42090</c:v>
                </c:pt>
                <c:pt idx="6357">
                  <c:v>42093</c:v>
                </c:pt>
                <c:pt idx="6358">
                  <c:v>42094</c:v>
                </c:pt>
                <c:pt idx="6359">
                  <c:v>42095</c:v>
                </c:pt>
                <c:pt idx="6360">
                  <c:v>42096</c:v>
                </c:pt>
                <c:pt idx="6361">
                  <c:v>42100</c:v>
                </c:pt>
                <c:pt idx="6362">
                  <c:v>42101</c:v>
                </c:pt>
                <c:pt idx="6363">
                  <c:v>42102</c:v>
                </c:pt>
                <c:pt idx="6364">
                  <c:v>42103</c:v>
                </c:pt>
                <c:pt idx="6365">
                  <c:v>42104</c:v>
                </c:pt>
                <c:pt idx="6366">
                  <c:v>42107</c:v>
                </c:pt>
                <c:pt idx="6367">
                  <c:v>42108</c:v>
                </c:pt>
                <c:pt idx="6368">
                  <c:v>42109</c:v>
                </c:pt>
                <c:pt idx="6369">
                  <c:v>42110</c:v>
                </c:pt>
                <c:pt idx="6370">
                  <c:v>42111</c:v>
                </c:pt>
                <c:pt idx="6371">
                  <c:v>42114</c:v>
                </c:pt>
                <c:pt idx="6372">
                  <c:v>42115</c:v>
                </c:pt>
                <c:pt idx="6373">
                  <c:v>42116</c:v>
                </c:pt>
                <c:pt idx="6374">
                  <c:v>42117</c:v>
                </c:pt>
                <c:pt idx="6375">
                  <c:v>42118</c:v>
                </c:pt>
                <c:pt idx="6376">
                  <c:v>42121</c:v>
                </c:pt>
                <c:pt idx="6377">
                  <c:v>42122</c:v>
                </c:pt>
                <c:pt idx="6378">
                  <c:v>42123</c:v>
                </c:pt>
                <c:pt idx="6379">
                  <c:v>42124</c:v>
                </c:pt>
                <c:pt idx="6380">
                  <c:v>42125</c:v>
                </c:pt>
                <c:pt idx="6381">
                  <c:v>42128</c:v>
                </c:pt>
                <c:pt idx="6382">
                  <c:v>42129</c:v>
                </c:pt>
                <c:pt idx="6383">
                  <c:v>42130</c:v>
                </c:pt>
                <c:pt idx="6384">
                  <c:v>42131</c:v>
                </c:pt>
                <c:pt idx="6385">
                  <c:v>42132</c:v>
                </c:pt>
                <c:pt idx="6386">
                  <c:v>42135</c:v>
                </c:pt>
                <c:pt idx="6387">
                  <c:v>42136</c:v>
                </c:pt>
                <c:pt idx="6388">
                  <c:v>42137</c:v>
                </c:pt>
                <c:pt idx="6389">
                  <c:v>42138</c:v>
                </c:pt>
                <c:pt idx="6390">
                  <c:v>42139</c:v>
                </c:pt>
                <c:pt idx="6391">
                  <c:v>42142</c:v>
                </c:pt>
                <c:pt idx="6392">
                  <c:v>42143</c:v>
                </c:pt>
                <c:pt idx="6393">
                  <c:v>42144</c:v>
                </c:pt>
                <c:pt idx="6394">
                  <c:v>42145</c:v>
                </c:pt>
                <c:pt idx="6395">
                  <c:v>42146</c:v>
                </c:pt>
                <c:pt idx="6396">
                  <c:v>42150</c:v>
                </c:pt>
                <c:pt idx="6397">
                  <c:v>42151</c:v>
                </c:pt>
                <c:pt idx="6398">
                  <c:v>42152</c:v>
                </c:pt>
                <c:pt idx="6399">
                  <c:v>42153</c:v>
                </c:pt>
                <c:pt idx="6400">
                  <c:v>42156</c:v>
                </c:pt>
                <c:pt idx="6401">
                  <c:v>42157</c:v>
                </c:pt>
                <c:pt idx="6402">
                  <c:v>42158</c:v>
                </c:pt>
                <c:pt idx="6403">
                  <c:v>42159</c:v>
                </c:pt>
                <c:pt idx="6404">
                  <c:v>42160</c:v>
                </c:pt>
                <c:pt idx="6405">
                  <c:v>42163</c:v>
                </c:pt>
                <c:pt idx="6406">
                  <c:v>42164</c:v>
                </c:pt>
                <c:pt idx="6407">
                  <c:v>42165</c:v>
                </c:pt>
                <c:pt idx="6408">
                  <c:v>42166</c:v>
                </c:pt>
                <c:pt idx="6409">
                  <c:v>42167</c:v>
                </c:pt>
                <c:pt idx="6410">
                  <c:v>42170</c:v>
                </c:pt>
                <c:pt idx="6411">
                  <c:v>42171</c:v>
                </c:pt>
                <c:pt idx="6412">
                  <c:v>42172</c:v>
                </c:pt>
                <c:pt idx="6413">
                  <c:v>42173</c:v>
                </c:pt>
                <c:pt idx="6414">
                  <c:v>42174</c:v>
                </c:pt>
                <c:pt idx="6415">
                  <c:v>42177</c:v>
                </c:pt>
                <c:pt idx="6416">
                  <c:v>42178</c:v>
                </c:pt>
                <c:pt idx="6417">
                  <c:v>42179</c:v>
                </c:pt>
                <c:pt idx="6418">
                  <c:v>42180</c:v>
                </c:pt>
                <c:pt idx="6419">
                  <c:v>42181</c:v>
                </c:pt>
                <c:pt idx="6420">
                  <c:v>42184</c:v>
                </c:pt>
                <c:pt idx="6421">
                  <c:v>42185</c:v>
                </c:pt>
                <c:pt idx="6422">
                  <c:v>42186</c:v>
                </c:pt>
                <c:pt idx="6423">
                  <c:v>42187</c:v>
                </c:pt>
                <c:pt idx="6424">
                  <c:v>42191</c:v>
                </c:pt>
                <c:pt idx="6425">
                  <c:v>42192</c:v>
                </c:pt>
                <c:pt idx="6426">
                  <c:v>42193</c:v>
                </c:pt>
                <c:pt idx="6427">
                  <c:v>42194</c:v>
                </c:pt>
                <c:pt idx="6428">
                  <c:v>42195</c:v>
                </c:pt>
                <c:pt idx="6429">
                  <c:v>42198</c:v>
                </c:pt>
                <c:pt idx="6430">
                  <c:v>42199</c:v>
                </c:pt>
                <c:pt idx="6431">
                  <c:v>42200</c:v>
                </c:pt>
                <c:pt idx="6432">
                  <c:v>42201</c:v>
                </c:pt>
                <c:pt idx="6433">
                  <c:v>42202</c:v>
                </c:pt>
                <c:pt idx="6434">
                  <c:v>42205</c:v>
                </c:pt>
                <c:pt idx="6435">
                  <c:v>42206</c:v>
                </c:pt>
                <c:pt idx="6436">
                  <c:v>42207</c:v>
                </c:pt>
                <c:pt idx="6437">
                  <c:v>42208</c:v>
                </c:pt>
                <c:pt idx="6438">
                  <c:v>42209</c:v>
                </c:pt>
                <c:pt idx="6439">
                  <c:v>42212</c:v>
                </c:pt>
                <c:pt idx="6440">
                  <c:v>42213</c:v>
                </c:pt>
                <c:pt idx="6441">
                  <c:v>42214</c:v>
                </c:pt>
                <c:pt idx="6442">
                  <c:v>42215</c:v>
                </c:pt>
                <c:pt idx="6443">
                  <c:v>42216</c:v>
                </c:pt>
                <c:pt idx="6444">
                  <c:v>42219</c:v>
                </c:pt>
                <c:pt idx="6445">
                  <c:v>42220</c:v>
                </c:pt>
                <c:pt idx="6446">
                  <c:v>42221</c:v>
                </c:pt>
                <c:pt idx="6447">
                  <c:v>42222</c:v>
                </c:pt>
                <c:pt idx="6448">
                  <c:v>42223</c:v>
                </c:pt>
                <c:pt idx="6449">
                  <c:v>42226</c:v>
                </c:pt>
                <c:pt idx="6450">
                  <c:v>42227</c:v>
                </c:pt>
                <c:pt idx="6451">
                  <c:v>42228</c:v>
                </c:pt>
                <c:pt idx="6452">
                  <c:v>42229</c:v>
                </c:pt>
                <c:pt idx="6453">
                  <c:v>42230</c:v>
                </c:pt>
                <c:pt idx="6454">
                  <c:v>42233</c:v>
                </c:pt>
                <c:pt idx="6455">
                  <c:v>42234</c:v>
                </c:pt>
                <c:pt idx="6456">
                  <c:v>42235</c:v>
                </c:pt>
                <c:pt idx="6457">
                  <c:v>42236</c:v>
                </c:pt>
                <c:pt idx="6458">
                  <c:v>42237</c:v>
                </c:pt>
                <c:pt idx="6459">
                  <c:v>42240</c:v>
                </c:pt>
                <c:pt idx="6460">
                  <c:v>42241</c:v>
                </c:pt>
                <c:pt idx="6461">
                  <c:v>42242</c:v>
                </c:pt>
                <c:pt idx="6462">
                  <c:v>42243</c:v>
                </c:pt>
                <c:pt idx="6463">
                  <c:v>42244</c:v>
                </c:pt>
                <c:pt idx="6464">
                  <c:v>42247</c:v>
                </c:pt>
                <c:pt idx="6465">
                  <c:v>42248</c:v>
                </c:pt>
                <c:pt idx="6466">
                  <c:v>42249</c:v>
                </c:pt>
                <c:pt idx="6467">
                  <c:v>42250</c:v>
                </c:pt>
                <c:pt idx="6468">
                  <c:v>42251</c:v>
                </c:pt>
                <c:pt idx="6469">
                  <c:v>42255</c:v>
                </c:pt>
                <c:pt idx="6470">
                  <c:v>42256</c:v>
                </c:pt>
                <c:pt idx="6471">
                  <c:v>42257</c:v>
                </c:pt>
                <c:pt idx="6472">
                  <c:v>42258</c:v>
                </c:pt>
                <c:pt idx="6473">
                  <c:v>42261</c:v>
                </c:pt>
                <c:pt idx="6474">
                  <c:v>42262</c:v>
                </c:pt>
                <c:pt idx="6475">
                  <c:v>42263</c:v>
                </c:pt>
                <c:pt idx="6476">
                  <c:v>42264</c:v>
                </c:pt>
                <c:pt idx="6477">
                  <c:v>42265</c:v>
                </c:pt>
                <c:pt idx="6478">
                  <c:v>42268</c:v>
                </c:pt>
                <c:pt idx="6479">
                  <c:v>42269</c:v>
                </c:pt>
                <c:pt idx="6480">
                  <c:v>42270</c:v>
                </c:pt>
                <c:pt idx="6481">
                  <c:v>42271</c:v>
                </c:pt>
                <c:pt idx="6482">
                  <c:v>42272</c:v>
                </c:pt>
                <c:pt idx="6483">
                  <c:v>42275</c:v>
                </c:pt>
                <c:pt idx="6484">
                  <c:v>42276</c:v>
                </c:pt>
                <c:pt idx="6485">
                  <c:v>42277</c:v>
                </c:pt>
                <c:pt idx="6486">
                  <c:v>42278</c:v>
                </c:pt>
                <c:pt idx="6487">
                  <c:v>42279</c:v>
                </c:pt>
                <c:pt idx="6488">
                  <c:v>42282</c:v>
                </c:pt>
                <c:pt idx="6489">
                  <c:v>42283</c:v>
                </c:pt>
                <c:pt idx="6490">
                  <c:v>42284</c:v>
                </c:pt>
                <c:pt idx="6491">
                  <c:v>42285</c:v>
                </c:pt>
                <c:pt idx="6492">
                  <c:v>42286</c:v>
                </c:pt>
                <c:pt idx="6493">
                  <c:v>42289</c:v>
                </c:pt>
                <c:pt idx="6494">
                  <c:v>42290</c:v>
                </c:pt>
                <c:pt idx="6495">
                  <c:v>42291</c:v>
                </c:pt>
                <c:pt idx="6496">
                  <c:v>42292</c:v>
                </c:pt>
                <c:pt idx="6497">
                  <c:v>42293</c:v>
                </c:pt>
                <c:pt idx="6498">
                  <c:v>42296</c:v>
                </c:pt>
                <c:pt idx="6499">
                  <c:v>42297</c:v>
                </c:pt>
                <c:pt idx="6500">
                  <c:v>42298</c:v>
                </c:pt>
                <c:pt idx="6501">
                  <c:v>42299</c:v>
                </c:pt>
                <c:pt idx="6502">
                  <c:v>42300</c:v>
                </c:pt>
                <c:pt idx="6503">
                  <c:v>42303</c:v>
                </c:pt>
                <c:pt idx="6504">
                  <c:v>42304</c:v>
                </c:pt>
                <c:pt idx="6505">
                  <c:v>42305</c:v>
                </c:pt>
                <c:pt idx="6506">
                  <c:v>42306</c:v>
                </c:pt>
                <c:pt idx="6507">
                  <c:v>42307</c:v>
                </c:pt>
                <c:pt idx="6508">
                  <c:v>42310</c:v>
                </c:pt>
                <c:pt idx="6509">
                  <c:v>42311</c:v>
                </c:pt>
                <c:pt idx="6510">
                  <c:v>42312</c:v>
                </c:pt>
                <c:pt idx="6511">
                  <c:v>42313</c:v>
                </c:pt>
                <c:pt idx="6512">
                  <c:v>42314</c:v>
                </c:pt>
                <c:pt idx="6513">
                  <c:v>42317</c:v>
                </c:pt>
                <c:pt idx="6514">
                  <c:v>42318</c:v>
                </c:pt>
                <c:pt idx="6515">
                  <c:v>42319</c:v>
                </c:pt>
                <c:pt idx="6516">
                  <c:v>42320</c:v>
                </c:pt>
                <c:pt idx="6517">
                  <c:v>42321</c:v>
                </c:pt>
                <c:pt idx="6518">
                  <c:v>42324</c:v>
                </c:pt>
                <c:pt idx="6519">
                  <c:v>42325</c:v>
                </c:pt>
                <c:pt idx="6520">
                  <c:v>42326</c:v>
                </c:pt>
                <c:pt idx="6521">
                  <c:v>42327</c:v>
                </c:pt>
                <c:pt idx="6522">
                  <c:v>42328</c:v>
                </c:pt>
                <c:pt idx="6523">
                  <c:v>42331</c:v>
                </c:pt>
                <c:pt idx="6524">
                  <c:v>42332</c:v>
                </c:pt>
                <c:pt idx="6525">
                  <c:v>42333</c:v>
                </c:pt>
                <c:pt idx="6526">
                  <c:v>42335</c:v>
                </c:pt>
                <c:pt idx="6527">
                  <c:v>42338</c:v>
                </c:pt>
                <c:pt idx="6528">
                  <c:v>42339</c:v>
                </c:pt>
                <c:pt idx="6529">
                  <c:v>42340</c:v>
                </c:pt>
                <c:pt idx="6530">
                  <c:v>42341</c:v>
                </c:pt>
                <c:pt idx="6531">
                  <c:v>42342</c:v>
                </c:pt>
                <c:pt idx="6532">
                  <c:v>42345</c:v>
                </c:pt>
                <c:pt idx="6533">
                  <c:v>42346</c:v>
                </c:pt>
                <c:pt idx="6534">
                  <c:v>42347</c:v>
                </c:pt>
                <c:pt idx="6535">
                  <c:v>42348</c:v>
                </c:pt>
                <c:pt idx="6536">
                  <c:v>42349</c:v>
                </c:pt>
                <c:pt idx="6537">
                  <c:v>42352</c:v>
                </c:pt>
                <c:pt idx="6538">
                  <c:v>42353</c:v>
                </c:pt>
                <c:pt idx="6539">
                  <c:v>42354</c:v>
                </c:pt>
                <c:pt idx="6540">
                  <c:v>42355</c:v>
                </c:pt>
                <c:pt idx="6541">
                  <c:v>42356</c:v>
                </c:pt>
                <c:pt idx="6542">
                  <c:v>42359</c:v>
                </c:pt>
                <c:pt idx="6543">
                  <c:v>42360</c:v>
                </c:pt>
                <c:pt idx="6544">
                  <c:v>42361</c:v>
                </c:pt>
                <c:pt idx="6545">
                  <c:v>42362</c:v>
                </c:pt>
                <c:pt idx="6546">
                  <c:v>42366</c:v>
                </c:pt>
                <c:pt idx="6547">
                  <c:v>42367</c:v>
                </c:pt>
                <c:pt idx="6548">
                  <c:v>42368</c:v>
                </c:pt>
                <c:pt idx="6549">
                  <c:v>42369</c:v>
                </c:pt>
                <c:pt idx="6550">
                  <c:v>42373</c:v>
                </c:pt>
                <c:pt idx="6551">
                  <c:v>42374</c:v>
                </c:pt>
                <c:pt idx="6552">
                  <c:v>42375</c:v>
                </c:pt>
                <c:pt idx="6553">
                  <c:v>42376</c:v>
                </c:pt>
                <c:pt idx="6554">
                  <c:v>42377</c:v>
                </c:pt>
                <c:pt idx="6555">
                  <c:v>42380</c:v>
                </c:pt>
                <c:pt idx="6556">
                  <c:v>42381</c:v>
                </c:pt>
                <c:pt idx="6557">
                  <c:v>42382</c:v>
                </c:pt>
                <c:pt idx="6558">
                  <c:v>42383</c:v>
                </c:pt>
                <c:pt idx="6559">
                  <c:v>42384</c:v>
                </c:pt>
                <c:pt idx="6560">
                  <c:v>42388</c:v>
                </c:pt>
                <c:pt idx="6561">
                  <c:v>42389</c:v>
                </c:pt>
                <c:pt idx="6562">
                  <c:v>42390</c:v>
                </c:pt>
                <c:pt idx="6563">
                  <c:v>42391</c:v>
                </c:pt>
                <c:pt idx="6564">
                  <c:v>42394</c:v>
                </c:pt>
                <c:pt idx="6565">
                  <c:v>42395</c:v>
                </c:pt>
                <c:pt idx="6566">
                  <c:v>42396</c:v>
                </c:pt>
                <c:pt idx="6567">
                  <c:v>42397</c:v>
                </c:pt>
                <c:pt idx="6568">
                  <c:v>42398</c:v>
                </c:pt>
                <c:pt idx="6569">
                  <c:v>42401</c:v>
                </c:pt>
                <c:pt idx="6570">
                  <c:v>42402</c:v>
                </c:pt>
                <c:pt idx="6571">
                  <c:v>42403</c:v>
                </c:pt>
                <c:pt idx="6572">
                  <c:v>42404</c:v>
                </c:pt>
                <c:pt idx="6573">
                  <c:v>42405</c:v>
                </c:pt>
                <c:pt idx="6574">
                  <c:v>42408</c:v>
                </c:pt>
                <c:pt idx="6575">
                  <c:v>42409</c:v>
                </c:pt>
                <c:pt idx="6576">
                  <c:v>42410</c:v>
                </c:pt>
                <c:pt idx="6577">
                  <c:v>42411</c:v>
                </c:pt>
                <c:pt idx="6578">
                  <c:v>42412</c:v>
                </c:pt>
                <c:pt idx="6579">
                  <c:v>42416</c:v>
                </c:pt>
                <c:pt idx="6580">
                  <c:v>42417</c:v>
                </c:pt>
                <c:pt idx="6581">
                  <c:v>42418</c:v>
                </c:pt>
                <c:pt idx="6582">
                  <c:v>42419</c:v>
                </c:pt>
                <c:pt idx="6583">
                  <c:v>42422</c:v>
                </c:pt>
                <c:pt idx="6584">
                  <c:v>42423</c:v>
                </c:pt>
                <c:pt idx="6585">
                  <c:v>42424</c:v>
                </c:pt>
                <c:pt idx="6586">
                  <c:v>42425</c:v>
                </c:pt>
                <c:pt idx="6587">
                  <c:v>42426</c:v>
                </c:pt>
                <c:pt idx="6588">
                  <c:v>42429</c:v>
                </c:pt>
                <c:pt idx="6589">
                  <c:v>42430</c:v>
                </c:pt>
                <c:pt idx="6590">
                  <c:v>42431</c:v>
                </c:pt>
                <c:pt idx="6591">
                  <c:v>42432</c:v>
                </c:pt>
                <c:pt idx="6592">
                  <c:v>42433</c:v>
                </c:pt>
                <c:pt idx="6593">
                  <c:v>42436</c:v>
                </c:pt>
                <c:pt idx="6594">
                  <c:v>42437</c:v>
                </c:pt>
                <c:pt idx="6595">
                  <c:v>42438</c:v>
                </c:pt>
                <c:pt idx="6596">
                  <c:v>42439</c:v>
                </c:pt>
                <c:pt idx="6597">
                  <c:v>42440</c:v>
                </c:pt>
                <c:pt idx="6598">
                  <c:v>42443</c:v>
                </c:pt>
                <c:pt idx="6599">
                  <c:v>42444</c:v>
                </c:pt>
                <c:pt idx="6600">
                  <c:v>42445</c:v>
                </c:pt>
                <c:pt idx="6601">
                  <c:v>42446</c:v>
                </c:pt>
                <c:pt idx="6602">
                  <c:v>42447</c:v>
                </c:pt>
                <c:pt idx="6603">
                  <c:v>42450</c:v>
                </c:pt>
                <c:pt idx="6604">
                  <c:v>42451</c:v>
                </c:pt>
                <c:pt idx="6605">
                  <c:v>42452</c:v>
                </c:pt>
                <c:pt idx="6606">
                  <c:v>42453</c:v>
                </c:pt>
                <c:pt idx="6607">
                  <c:v>42457</c:v>
                </c:pt>
                <c:pt idx="6608">
                  <c:v>42458</c:v>
                </c:pt>
                <c:pt idx="6609">
                  <c:v>42459</c:v>
                </c:pt>
                <c:pt idx="6610">
                  <c:v>42460</c:v>
                </c:pt>
                <c:pt idx="6611">
                  <c:v>42461</c:v>
                </c:pt>
                <c:pt idx="6612">
                  <c:v>42464</c:v>
                </c:pt>
                <c:pt idx="6613">
                  <c:v>42465</c:v>
                </c:pt>
                <c:pt idx="6614">
                  <c:v>42466</c:v>
                </c:pt>
                <c:pt idx="6615">
                  <c:v>42467</c:v>
                </c:pt>
                <c:pt idx="6616">
                  <c:v>42468</c:v>
                </c:pt>
                <c:pt idx="6617">
                  <c:v>42471</c:v>
                </c:pt>
                <c:pt idx="6618">
                  <c:v>42472</c:v>
                </c:pt>
                <c:pt idx="6619">
                  <c:v>42473</c:v>
                </c:pt>
                <c:pt idx="6620">
                  <c:v>42474</c:v>
                </c:pt>
                <c:pt idx="6621">
                  <c:v>42475</c:v>
                </c:pt>
                <c:pt idx="6622">
                  <c:v>42478</c:v>
                </c:pt>
                <c:pt idx="6623">
                  <c:v>42479</c:v>
                </c:pt>
                <c:pt idx="6624">
                  <c:v>42480</c:v>
                </c:pt>
                <c:pt idx="6625">
                  <c:v>42481</c:v>
                </c:pt>
                <c:pt idx="6626">
                  <c:v>42482</c:v>
                </c:pt>
                <c:pt idx="6627">
                  <c:v>42485</c:v>
                </c:pt>
                <c:pt idx="6628">
                  <c:v>42486</c:v>
                </c:pt>
                <c:pt idx="6629">
                  <c:v>42487</c:v>
                </c:pt>
                <c:pt idx="6630">
                  <c:v>42488</c:v>
                </c:pt>
                <c:pt idx="6631">
                  <c:v>42489</c:v>
                </c:pt>
                <c:pt idx="6632">
                  <c:v>42492</c:v>
                </c:pt>
                <c:pt idx="6633">
                  <c:v>42493</c:v>
                </c:pt>
                <c:pt idx="6634">
                  <c:v>42494</c:v>
                </c:pt>
                <c:pt idx="6635">
                  <c:v>42495</c:v>
                </c:pt>
                <c:pt idx="6636">
                  <c:v>42496</c:v>
                </c:pt>
                <c:pt idx="6637">
                  <c:v>42499</c:v>
                </c:pt>
                <c:pt idx="6638">
                  <c:v>42500</c:v>
                </c:pt>
                <c:pt idx="6639">
                  <c:v>42501</c:v>
                </c:pt>
                <c:pt idx="6640">
                  <c:v>42502</c:v>
                </c:pt>
                <c:pt idx="6641">
                  <c:v>42503</c:v>
                </c:pt>
                <c:pt idx="6642">
                  <c:v>42506</c:v>
                </c:pt>
                <c:pt idx="6643">
                  <c:v>42507</c:v>
                </c:pt>
                <c:pt idx="6644">
                  <c:v>42508</c:v>
                </c:pt>
                <c:pt idx="6645">
                  <c:v>42509</c:v>
                </c:pt>
                <c:pt idx="6646">
                  <c:v>42510</c:v>
                </c:pt>
                <c:pt idx="6647">
                  <c:v>42513</c:v>
                </c:pt>
                <c:pt idx="6648">
                  <c:v>42514</c:v>
                </c:pt>
                <c:pt idx="6649">
                  <c:v>42515</c:v>
                </c:pt>
                <c:pt idx="6650">
                  <c:v>42516</c:v>
                </c:pt>
                <c:pt idx="6651">
                  <c:v>42517</c:v>
                </c:pt>
                <c:pt idx="6652">
                  <c:v>42521</c:v>
                </c:pt>
                <c:pt idx="6653">
                  <c:v>42522</c:v>
                </c:pt>
                <c:pt idx="6654">
                  <c:v>42523</c:v>
                </c:pt>
                <c:pt idx="6655">
                  <c:v>42524</c:v>
                </c:pt>
                <c:pt idx="6656">
                  <c:v>42527</c:v>
                </c:pt>
                <c:pt idx="6657">
                  <c:v>42528</c:v>
                </c:pt>
                <c:pt idx="6658">
                  <c:v>42529</c:v>
                </c:pt>
                <c:pt idx="6659">
                  <c:v>42530</c:v>
                </c:pt>
                <c:pt idx="6660">
                  <c:v>42531</c:v>
                </c:pt>
                <c:pt idx="6661">
                  <c:v>42534</c:v>
                </c:pt>
                <c:pt idx="6662">
                  <c:v>42535</c:v>
                </c:pt>
                <c:pt idx="6663">
                  <c:v>42536</c:v>
                </c:pt>
                <c:pt idx="6664">
                  <c:v>42537</c:v>
                </c:pt>
                <c:pt idx="6665">
                  <c:v>42538</c:v>
                </c:pt>
                <c:pt idx="6666">
                  <c:v>42541</c:v>
                </c:pt>
                <c:pt idx="6667">
                  <c:v>42542</c:v>
                </c:pt>
                <c:pt idx="6668">
                  <c:v>42543</c:v>
                </c:pt>
                <c:pt idx="6669">
                  <c:v>42544</c:v>
                </c:pt>
                <c:pt idx="6670">
                  <c:v>42545</c:v>
                </c:pt>
                <c:pt idx="6671">
                  <c:v>42548</c:v>
                </c:pt>
                <c:pt idx="6672">
                  <c:v>42549</c:v>
                </c:pt>
                <c:pt idx="6673">
                  <c:v>42550</c:v>
                </c:pt>
                <c:pt idx="6674">
                  <c:v>42551</c:v>
                </c:pt>
                <c:pt idx="6675">
                  <c:v>42552</c:v>
                </c:pt>
                <c:pt idx="6676">
                  <c:v>42556</c:v>
                </c:pt>
                <c:pt idx="6677">
                  <c:v>42557</c:v>
                </c:pt>
                <c:pt idx="6678">
                  <c:v>42558</c:v>
                </c:pt>
                <c:pt idx="6679">
                  <c:v>42559</c:v>
                </c:pt>
                <c:pt idx="6680">
                  <c:v>42562</c:v>
                </c:pt>
                <c:pt idx="6681">
                  <c:v>42563</c:v>
                </c:pt>
                <c:pt idx="6682">
                  <c:v>42564</c:v>
                </c:pt>
                <c:pt idx="6683">
                  <c:v>42565</c:v>
                </c:pt>
                <c:pt idx="6684">
                  <c:v>42566</c:v>
                </c:pt>
                <c:pt idx="6685">
                  <c:v>42569</c:v>
                </c:pt>
                <c:pt idx="6686">
                  <c:v>42570</c:v>
                </c:pt>
                <c:pt idx="6687">
                  <c:v>42571</c:v>
                </c:pt>
                <c:pt idx="6688">
                  <c:v>42572</c:v>
                </c:pt>
                <c:pt idx="6689">
                  <c:v>42573</c:v>
                </c:pt>
                <c:pt idx="6690">
                  <c:v>42576</c:v>
                </c:pt>
                <c:pt idx="6691">
                  <c:v>42577</c:v>
                </c:pt>
                <c:pt idx="6692">
                  <c:v>42578</c:v>
                </c:pt>
                <c:pt idx="6693">
                  <c:v>42579</c:v>
                </c:pt>
                <c:pt idx="6694">
                  <c:v>42580</c:v>
                </c:pt>
                <c:pt idx="6695">
                  <c:v>42583</c:v>
                </c:pt>
                <c:pt idx="6696">
                  <c:v>42584</c:v>
                </c:pt>
                <c:pt idx="6697">
                  <c:v>42585</c:v>
                </c:pt>
                <c:pt idx="6698">
                  <c:v>42586</c:v>
                </c:pt>
                <c:pt idx="6699">
                  <c:v>42587</c:v>
                </c:pt>
                <c:pt idx="6700">
                  <c:v>42590</c:v>
                </c:pt>
                <c:pt idx="6701">
                  <c:v>42591</c:v>
                </c:pt>
                <c:pt idx="6702">
                  <c:v>42592</c:v>
                </c:pt>
                <c:pt idx="6703">
                  <c:v>42593</c:v>
                </c:pt>
                <c:pt idx="6704">
                  <c:v>42594</c:v>
                </c:pt>
                <c:pt idx="6705">
                  <c:v>42597</c:v>
                </c:pt>
                <c:pt idx="6706">
                  <c:v>42598</c:v>
                </c:pt>
                <c:pt idx="6707">
                  <c:v>42599</c:v>
                </c:pt>
                <c:pt idx="6708">
                  <c:v>42600</c:v>
                </c:pt>
                <c:pt idx="6709">
                  <c:v>42601</c:v>
                </c:pt>
                <c:pt idx="6710">
                  <c:v>42604</c:v>
                </c:pt>
                <c:pt idx="6711">
                  <c:v>42605</c:v>
                </c:pt>
                <c:pt idx="6712">
                  <c:v>42606</c:v>
                </c:pt>
                <c:pt idx="6713">
                  <c:v>42607</c:v>
                </c:pt>
                <c:pt idx="6714">
                  <c:v>42608</c:v>
                </c:pt>
                <c:pt idx="6715">
                  <c:v>42611</c:v>
                </c:pt>
                <c:pt idx="6716">
                  <c:v>42612</c:v>
                </c:pt>
                <c:pt idx="6717">
                  <c:v>42613</c:v>
                </c:pt>
                <c:pt idx="6718">
                  <c:v>42614</c:v>
                </c:pt>
                <c:pt idx="6719">
                  <c:v>42615</c:v>
                </c:pt>
                <c:pt idx="6720">
                  <c:v>42619</c:v>
                </c:pt>
                <c:pt idx="6721">
                  <c:v>42620</c:v>
                </c:pt>
                <c:pt idx="6722">
                  <c:v>42621</c:v>
                </c:pt>
                <c:pt idx="6723">
                  <c:v>42622</c:v>
                </c:pt>
                <c:pt idx="6724">
                  <c:v>42625</c:v>
                </c:pt>
                <c:pt idx="6725">
                  <c:v>42626</c:v>
                </c:pt>
                <c:pt idx="6726">
                  <c:v>42627</c:v>
                </c:pt>
                <c:pt idx="6727">
                  <c:v>42628</c:v>
                </c:pt>
                <c:pt idx="6728">
                  <c:v>42629</c:v>
                </c:pt>
                <c:pt idx="6729">
                  <c:v>42632</c:v>
                </c:pt>
                <c:pt idx="6730">
                  <c:v>42633</c:v>
                </c:pt>
                <c:pt idx="6731">
                  <c:v>42634</c:v>
                </c:pt>
                <c:pt idx="6732">
                  <c:v>42635</c:v>
                </c:pt>
                <c:pt idx="6733">
                  <c:v>42636</c:v>
                </c:pt>
                <c:pt idx="6734">
                  <c:v>42639</c:v>
                </c:pt>
                <c:pt idx="6735">
                  <c:v>42640</c:v>
                </c:pt>
                <c:pt idx="6736">
                  <c:v>42641</c:v>
                </c:pt>
                <c:pt idx="6737">
                  <c:v>42642</c:v>
                </c:pt>
                <c:pt idx="6738">
                  <c:v>42643</c:v>
                </c:pt>
                <c:pt idx="6739">
                  <c:v>42646</c:v>
                </c:pt>
                <c:pt idx="6740">
                  <c:v>42647</c:v>
                </c:pt>
                <c:pt idx="6741">
                  <c:v>42648</c:v>
                </c:pt>
                <c:pt idx="6742">
                  <c:v>42649</c:v>
                </c:pt>
                <c:pt idx="6743">
                  <c:v>42650</c:v>
                </c:pt>
                <c:pt idx="6744">
                  <c:v>42653</c:v>
                </c:pt>
                <c:pt idx="6745">
                  <c:v>42654</c:v>
                </c:pt>
                <c:pt idx="6746">
                  <c:v>42655</c:v>
                </c:pt>
                <c:pt idx="6747">
                  <c:v>42656</c:v>
                </c:pt>
                <c:pt idx="6748">
                  <c:v>42657</c:v>
                </c:pt>
                <c:pt idx="6749">
                  <c:v>42660</c:v>
                </c:pt>
                <c:pt idx="6750">
                  <c:v>42661</c:v>
                </c:pt>
                <c:pt idx="6751">
                  <c:v>42662</c:v>
                </c:pt>
                <c:pt idx="6752">
                  <c:v>42663</c:v>
                </c:pt>
                <c:pt idx="6753">
                  <c:v>42664</c:v>
                </c:pt>
                <c:pt idx="6754">
                  <c:v>42667</c:v>
                </c:pt>
                <c:pt idx="6755">
                  <c:v>42668</c:v>
                </c:pt>
                <c:pt idx="6756">
                  <c:v>42669</c:v>
                </c:pt>
                <c:pt idx="6757">
                  <c:v>42670</c:v>
                </c:pt>
                <c:pt idx="6758">
                  <c:v>42671</c:v>
                </c:pt>
                <c:pt idx="6759">
                  <c:v>42674</c:v>
                </c:pt>
                <c:pt idx="6760">
                  <c:v>42675</c:v>
                </c:pt>
                <c:pt idx="6761">
                  <c:v>42676</c:v>
                </c:pt>
                <c:pt idx="6762">
                  <c:v>42677</c:v>
                </c:pt>
                <c:pt idx="6763">
                  <c:v>42678</c:v>
                </c:pt>
                <c:pt idx="6764">
                  <c:v>42681</c:v>
                </c:pt>
                <c:pt idx="6765">
                  <c:v>42682</c:v>
                </c:pt>
                <c:pt idx="6766">
                  <c:v>42683</c:v>
                </c:pt>
                <c:pt idx="6767">
                  <c:v>42684</c:v>
                </c:pt>
                <c:pt idx="6768">
                  <c:v>42685</c:v>
                </c:pt>
                <c:pt idx="6769">
                  <c:v>42688</c:v>
                </c:pt>
                <c:pt idx="6770">
                  <c:v>42689</c:v>
                </c:pt>
                <c:pt idx="6771">
                  <c:v>42690</c:v>
                </c:pt>
                <c:pt idx="6772">
                  <c:v>42691</c:v>
                </c:pt>
                <c:pt idx="6773">
                  <c:v>42692</c:v>
                </c:pt>
                <c:pt idx="6774">
                  <c:v>42695</c:v>
                </c:pt>
                <c:pt idx="6775">
                  <c:v>42696</c:v>
                </c:pt>
                <c:pt idx="6776">
                  <c:v>42697</c:v>
                </c:pt>
                <c:pt idx="6777">
                  <c:v>42699</c:v>
                </c:pt>
                <c:pt idx="6778">
                  <c:v>42702</c:v>
                </c:pt>
                <c:pt idx="6779">
                  <c:v>42703</c:v>
                </c:pt>
                <c:pt idx="6780">
                  <c:v>42704</c:v>
                </c:pt>
                <c:pt idx="6781">
                  <c:v>42705</c:v>
                </c:pt>
                <c:pt idx="6782">
                  <c:v>42706</c:v>
                </c:pt>
                <c:pt idx="6783">
                  <c:v>42709</c:v>
                </c:pt>
                <c:pt idx="6784">
                  <c:v>42710</c:v>
                </c:pt>
                <c:pt idx="6785">
                  <c:v>42711</c:v>
                </c:pt>
                <c:pt idx="6786">
                  <c:v>42712</c:v>
                </c:pt>
                <c:pt idx="6787">
                  <c:v>42713</c:v>
                </c:pt>
                <c:pt idx="6788">
                  <c:v>42716</c:v>
                </c:pt>
                <c:pt idx="6789">
                  <c:v>42717</c:v>
                </c:pt>
                <c:pt idx="6790">
                  <c:v>42718</c:v>
                </c:pt>
                <c:pt idx="6791">
                  <c:v>42719</c:v>
                </c:pt>
                <c:pt idx="6792">
                  <c:v>42720</c:v>
                </c:pt>
                <c:pt idx="6793">
                  <c:v>42723</c:v>
                </c:pt>
                <c:pt idx="6794">
                  <c:v>42724</c:v>
                </c:pt>
                <c:pt idx="6795">
                  <c:v>42725</c:v>
                </c:pt>
                <c:pt idx="6796">
                  <c:v>42726</c:v>
                </c:pt>
                <c:pt idx="6797">
                  <c:v>42727</c:v>
                </c:pt>
                <c:pt idx="6798">
                  <c:v>42731</c:v>
                </c:pt>
                <c:pt idx="6799">
                  <c:v>42732</c:v>
                </c:pt>
                <c:pt idx="6800">
                  <c:v>42733</c:v>
                </c:pt>
                <c:pt idx="6801">
                  <c:v>42734</c:v>
                </c:pt>
                <c:pt idx="6802">
                  <c:v>42738</c:v>
                </c:pt>
                <c:pt idx="6803">
                  <c:v>42739</c:v>
                </c:pt>
                <c:pt idx="6804">
                  <c:v>42740</c:v>
                </c:pt>
                <c:pt idx="6805">
                  <c:v>42741</c:v>
                </c:pt>
                <c:pt idx="6806">
                  <c:v>42744</c:v>
                </c:pt>
                <c:pt idx="6807">
                  <c:v>42745</c:v>
                </c:pt>
                <c:pt idx="6808">
                  <c:v>42746</c:v>
                </c:pt>
                <c:pt idx="6809">
                  <c:v>42747</c:v>
                </c:pt>
                <c:pt idx="6810">
                  <c:v>42748</c:v>
                </c:pt>
                <c:pt idx="6811">
                  <c:v>42752</c:v>
                </c:pt>
                <c:pt idx="6812">
                  <c:v>42753</c:v>
                </c:pt>
                <c:pt idx="6813">
                  <c:v>42754</c:v>
                </c:pt>
                <c:pt idx="6814">
                  <c:v>42755</c:v>
                </c:pt>
                <c:pt idx="6815">
                  <c:v>42758</c:v>
                </c:pt>
                <c:pt idx="6816">
                  <c:v>42759</c:v>
                </c:pt>
                <c:pt idx="6817">
                  <c:v>42760</c:v>
                </c:pt>
                <c:pt idx="6818">
                  <c:v>42761</c:v>
                </c:pt>
                <c:pt idx="6819">
                  <c:v>42762</c:v>
                </c:pt>
                <c:pt idx="6820">
                  <c:v>42765</c:v>
                </c:pt>
                <c:pt idx="6821">
                  <c:v>42766</c:v>
                </c:pt>
                <c:pt idx="6822">
                  <c:v>42767</c:v>
                </c:pt>
                <c:pt idx="6823">
                  <c:v>42768</c:v>
                </c:pt>
                <c:pt idx="6824">
                  <c:v>42769</c:v>
                </c:pt>
                <c:pt idx="6825">
                  <c:v>42772</c:v>
                </c:pt>
                <c:pt idx="6826">
                  <c:v>42773</c:v>
                </c:pt>
                <c:pt idx="6827">
                  <c:v>42774</c:v>
                </c:pt>
                <c:pt idx="6828">
                  <c:v>42775</c:v>
                </c:pt>
                <c:pt idx="6829">
                  <c:v>42776</c:v>
                </c:pt>
                <c:pt idx="6830">
                  <c:v>42779</c:v>
                </c:pt>
                <c:pt idx="6831">
                  <c:v>42780</c:v>
                </c:pt>
                <c:pt idx="6832">
                  <c:v>42781</c:v>
                </c:pt>
                <c:pt idx="6833">
                  <c:v>42782</c:v>
                </c:pt>
                <c:pt idx="6834">
                  <c:v>42783</c:v>
                </c:pt>
                <c:pt idx="6835">
                  <c:v>42787</c:v>
                </c:pt>
                <c:pt idx="6836">
                  <c:v>42788</c:v>
                </c:pt>
                <c:pt idx="6837">
                  <c:v>42789</c:v>
                </c:pt>
                <c:pt idx="6838">
                  <c:v>42790</c:v>
                </c:pt>
                <c:pt idx="6839">
                  <c:v>42793</c:v>
                </c:pt>
                <c:pt idx="6840">
                  <c:v>42794</c:v>
                </c:pt>
                <c:pt idx="6841">
                  <c:v>42795</c:v>
                </c:pt>
                <c:pt idx="6842">
                  <c:v>42796</c:v>
                </c:pt>
                <c:pt idx="6843">
                  <c:v>42797</c:v>
                </c:pt>
                <c:pt idx="6844">
                  <c:v>42800</c:v>
                </c:pt>
                <c:pt idx="6845">
                  <c:v>42801</c:v>
                </c:pt>
                <c:pt idx="6846">
                  <c:v>42802</c:v>
                </c:pt>
                <c:pt idx="6847">
                  <c:v>42803</c:v>
                </c:pt>
                <c:pt idx="6848">
                  <c:v>42804</c:v>
                </c:pt>
                <c:pt idx="6849">
                  <c:v>42807</c:v>
                </c:pt>
                <c:pt idx="6850">
                  <c:v>42808</c:v>
                </c:pt>
                <c:pt idx="6851">
                  <c:v>42809</c:v>
                </c:pt>
                <c:pt idx="6852">
                  <c:v>42810</c:v>
                </c:pt>
                <c:pt idx="6853">
                  <c:v>42811</c:v>
                </c:pt>
                <c:pt idx="6854">
                  <c:v>42814</c:v>
                </c:pt>
                <c:pt idx="6855">
                  <c:v>42815</c:v>
                </c:pt>
                <c:pt idx="6856">
                  <c:v>42816</c:v>
                </c:pt>
                <c:pt idx="6857">
                  <c:v>42817</c:v>
                </c:pt>
                <c:pt idx="6858">
                  <c:v>42818</c:v>
                </c:pt>
                <c:pt idx="6859">
                  <c:v>42821</c:v>
                </c:pt>
                <c:pt idx="6860">
                  <c:v>42822</c:v>
                </c:pt>
                <c:pt idx="6861">
                  <c:v>42823</c:v>
                </c:pt>
                <c:pt idx="6862">
                  <c:v>42824</c:v>
                </c:pt>
                <c:pt idx="6863">
                  <c:v>42825</c:v>
                </c:pt>
                <c:pt idx="6864">
                  <c:v>42828</c:v>
                </c:pt>
                <c:pt idx="6865">
                  <c:v>42829</c:v>
                </c:pt>
                <c:pt idx="6866">
                  <c:v>42830</c:v>
                </c:pt>
                <c:pt idx="6867">
                  <c:v>42831</c:v>
                </c:pt>
                <c:pt idx="6868">
                  <c:v>42832</c:v>
                </c:pt>
                <c:pt idx="6869">
                  <c:v>42835</c:v>
                </c:pt>
                <c:pt idx="6870">
                  <c:v>42836</c:v>
                </c:pt>
                <c:pt idx="6871">
                  <c:v>42837</c:v>
                </c:pt>
                <c:pt idx="6872">
                  <c:v>42838</c:v>
                </c:pt>
                <c:pt idx="6873">
                  <c:v>42842</c:v>
                </c:pt>
                <c:pt idx="6874">
                  <c:v>42843</c:v>
                </c:pt>
                <c:pt idx="6875">
                  <c:v>42844</c:v>
                </c:pt>
                <c:pt idx="6876">
                  <c:v>42845</c:v>
                </c:pt>
                <c:pt idx="6877">
                  <c:v>42846</c:v>
                </c:pt>
                <c:pt idx="6878">
                  <c:v>42849</c:v>
                </c:pt>
                <c:pt idx="6879">
                  <c:v>42850</c:v>
                </c:pt>
                <c:pt idx="6880">
                  <c:v>42851</c:v>
                </c:pt>
                <c:pt idx="6881">
                  <c:v>42852</c:v>
                </c:pt>
                <c:pt idx="6882">
                  <c:v>42853</c:v>
                </c:pt>
                <c:pt idx="6883">
                  <c:v>42856</c:v>
                </c:pt>
                <c:pt idx="6884">
                  <c:v>42857</c:v>
                </c:pt>
                <c:pt idx="6885">
                  <c:v>42858</c:v>
                </c:pt>
                <c:pt idx="6886">
                  <c:v>42859</c:v>
                </c:pt>
                <c:pt idx="6887">
                  <c:v>42860</c:v>
                </c:pt>
                <c:pt idx="6888">
                  <c:v>42863</c:v>
                </c:pt>
                <c:pt idx="6889">
                  <c:v>42864</c:v>
                </c:pt>
                <c:pt idx="6890">
                  <c:v>42865</c:v>
                </c:pt>
                <c:pt idx="6891">
                  <c:v>42866</c:v>
                </c:pt>
                <c:pt idx="6892">
                  <c:v>42867</c:v>
                </c:pt>
                <c:pt idx="6893">
                  <c:v>42870</c:v>
                </c:pt>
                <c:pt idx="6894">
                  <c:v>42871</c:v>
                </c:pt>
                <c:pt idx="6895">
                  <c:v>42872</c:v>
                </c:pt>
                <c:pt idx="6896">
                  <c:v>42873</c:v>
                </c:pt>
                <c:pt idx="6897">
                  <c:v>42874</c:v>
                </c:pt>
                <c:pt idx="6898">
                  <c:v>42877</c:v>
                </c:pt>
                <c:pt idx="6899">
                  <c:v>42878</c:v>
                </c:pt>
                <c:pt idx="6900">
                  <c:v>42879</c:v>
                </c:pt>
                <c:pt idx="6901">
                  <c:v>42880</c:v>
                </c:pt>
                <c:pt idx="6902">
                  <c:v>42881</c:v>
                </c:pt>
                <c:pt idx="6903">
                  <c:v>42885</c:v>
                </c:pt>
                <c:pt idx="6904">
                  <c:v>42886</c:v>
                </c:pt>
                <c:pt idx="6905">
                  <c:v>42887</c:v>
                </c:pt>
                <c:pt idx="6906">
                  <c:v>42888</c:v>
                </c:pt>
                <c:pt idx="6907">
                  <c:v>42891</c:v>
                </c:pt>
                <c:pt idx="6908">
                  <c:v>42892</c:v>
                </c:pt>
                <c:pt idx="6909">
                  <c:v>42893</c:v>
                </c:pt>
                <c:pt idx="6910">
                  <c:v>42894</c:v>
                </c:pt>
                <c:pt idx="6911">
                  <c:v>42895</c:v>
                </c:pt>
                <c:pt idx="6912">
                  <c:v>42898</c:v>
                </c:pt>
                <c:pt idx="6913">
                  <c:v>42899</c:v>
                </c:pt>
                <c:pt idx="6914">
                  <c:v>42900</c:v>
                </c:pt>
                <c:pt idx="6915">
                  <c:v>42901</c:v>
                </c:pt>
                <c:pt idx="6916">
                  <c:v>42902</c:v>
                </c:pt>
                <c:pt idx="6917">
                  <c:v>42905</c:v>
                </c:pt>
                <c:pt idx="6918">
                  <c:v>42906</c:v>
                </c:pt>
                <c:pt idx="6919">
                  <c:v>42907</c:v>
                </c:pt>
                <c:pt idx="6920">
                  <c:v>42908</c:v>
                </c:pt>
                <c:pt idx="6921">
                  <c:v>42909</c:v>
                </c:pt>
                <c:pt idx="6922">
                  <c:v>42912</c:v>
                </c:pt>
                <c:pt idx="6923">
                  <c:v>42913</c:v>
                </c:pt>
                <c:pt idx="6924">
                  <c:v>42914</c:v>
                </c:pt>
                <c:pt idx="6925">
                  <c:v>42915</c:v>
                </c:pt>
                <c:pt idx="6926">
                  <c:v>42916</c:v>
                </c:pt>
                <c:pt idx="6927">
                  <c:v>42919</c:v>
                </c:pt>
                <c:pt idx="6928">
                  <c:v>42921</c:v>
                </c:pt>
                <c:pt idx="6929">
                  <c:v>42922</c:v>
                </c:pt>
                <c:pt idx="6930">
                  <c:v>42923</c:v>
                </c:pt>
                <c:pt idx="6931">
                  <c:v>42926</c:v>
                </c:pt>
                <c:pt idx="6932">
                  <c:v>42927</c:v>
                </c:pt>
                <c:pt idx="6933">
                  <c:v>42928</c:v>
                </c:pt>
                <c:pt idx="6934">
                  <c:v>42929</c:v>
                </c:pt>
                <c:pt idx="6935">
                  <c:v>42930</c:v>
                </c:pt>
                <c:pt idx="6936">
                  <c:v>42933</c:v>
                </c:pt>
                <c:pt idx="6937">
                  <c:v>42934</c:v>
                </c:pt>
                <c:pt idx="6938">
                  <c:v>42935</c:v>
                </c:pt>
                <c:pt idx="6939">
                  <c:v>42936</c:v>
                </c:pt>
                <c:pt idx="6940">
                  <c:v>42937</c:v>
                </c:pt>
                <c:pt idx="6941">
                  <c:v>42940</c:v>
                </c:pt>
                <c:pt idx="6942">
                  <c:v>42941</c:v>
                </c:pt>
                <c:pt idx="6943">
                  <c:v>42942</c:v>
                </c:pt>
                <c:pt idx="6944">
                  <c:v>42943</c:v>
                </c:pt>
                <c:pt idx="6945">
                  <c:v>42944</c:v>
                </c:pt>
                <c:pt idx="6946">
                  <c:v>42947</c:v>
                </c:pt>
                <c:pt idx="6947">
                  <c:v>42948</c:v>
                </c:pt>
                <c:pt idx="6948">
                  <c:v>42949</c:v>
                </c:pt>
                <c:pt idx="6949">
                  <c:v>42950</c:v>
                </c:pt>
                <c:pt idx="6950">
                  <c:v>42951</c:v>
                </c:pt>
                <c:pt idx="6951">
                  <c:v>42954</c:v>
                </c:pt>
                <c:pt idx="6952">
                  <c:v>42955</c:v>
                </c:pt>
                <c:pt idx="6953">
                  <c:v>42956</c:v>
                </c:pt>
                <c:pt idx="6954">
                  <c:v>42957</c:v>
                </c:pt>
                <c:pt idx="6955">
                  <c:v>42958</c:v>
                </c:pt>
                <c:pt idx="6956">
                  <c:v>42961</c:v>
                </c:pt>
                <c:pt idx="6957">
                  <c:v>42962</c:v>
                </c:pt>
                <c:pt idx="6958">
                  <c:v>42963</c:v>
                </c:pt>
                <c:pt idx="6959">
                  <c:v>42964</c:v>
                </c:pt>
                <c:pt idx="6960">
                  <c:v>42965</c:v>
                </c:pt>
                <c:pt idx="6961">
                  <c:v>42968</c:v>
                </c:pt>
                <c:pt idx="6962">
                  <c:v>42969</c:v>
                </c:pt>
                <c:pt idx="6963">
                  <c:v>42970</c:v>
                </c:pt>
                <c:pt idx="6964">
                  <c:v>42971</c:v>
                </c:pt>
                <c:pt idx="6965">
                  <c:v>42972</c:v>
                </c:pt>
                <c:pt idx="6966">
                  <c:v>42975</c:v>
                </c:pt>
                <c:pt idx="6967">
                  <c:v>42976</c:v>
                </c:pt>
                <c:pt idx="6968">
                  <c:v>42977</c:v>
                </c:pt>
                <c:pt idx="6969">
                  <c:v>42978</c:v>
                </c:pt>
                <c:pt idx="6970">
                  <c:v>42979</c:v>
                </c:pt>
                <c:pt idx="6971">
                  <c:v>42983</c:v>
                </c:pt>
                <c:pt idx="6972">
                  <c:v>42984</c:v>
                </c:pt>
                <c:pt idx="6973">
                  <c:v>42985</c:v>
                </c:pt>
                <c:pt idx="6974">
                  <c:v>42986</c:v>
                </c:pt>
                <c:pt idx="6975">
                  <c:v>42989</c:v>
                </c:pt>
                <c:pt idx="6976">
                  <c:v>42990</c:v>
                </c:pt>
                <c:pt idx="6977">
                  <c:v>42991</c:v>
                </c:pt>
                <c:pt idx="6978">
                  <c:v>42992</c:v>
                </c:pt>
                <c:pt idx="6979">
                  <c:v>42993</c:v>
                </c:pt>
                <c:pt idx="6980">
                  <c:v>42996</c:v>
                </c:pt>
                <c:pt idx="6981">
                  <c:v>42997</c:v>
                </c:pt>
                <c:pt idx="6982">
                  <c:v>42998</c:v>
                </c:pt>
                <c:pt idx="6983">
                  <c:v>42999</c:v>
                </c:pt>
                <c:pt idx="6984">
                  <c:v>43000</c:v>
                </c:pt>
                <c:pt idx="6985">
                  <c:v>43003</c:v>
                </c:pt>
                <c:pt idx="6986">
                  <c:v>43004</c:v>
                </c:pt>
                <c:pt idx="6987">
                  <c:v>43005</c:v>
                </c:pt>
                <c:pt idx="6988">
                  <c:v>43006</c:v>
                </c:pt>
                <c:pt idx="6989">
                  <c:v>43007</c:v>
                </c:pt>
                <c:pt idx="6990">
                  <c:v>43010</c:v>
                </c:pt>
                <c:pt idx="6991">
                  <c:v>43011</c:v>
                </c:pt>
                <c:pt idx="6992">
                  <c:v>43012</c:v>
                </c:pt>
                <c:pt idx="6993">
                  <c:v>43013</c:v>
                </c:pt>
                <c:pt idx="6994">
                  <c:v>43014</c:v>
                </c:pt>
                <c:pt idx="6995">
                  <c:v>43017</c:v>
                </c:pt>
                <c:pt idx="6996">
                  <c:v>43018</c:v>
                </c:pt>
                <c:pt idx="6997">
                  <c:v>43019</c:v>
                </c:pt>
                <c:pt idx="6998">
                  <c:v>43020</c:v>
                </c:pt>
                <c:pt idx="6999">
                  <c:v>43021</c:v>
                </c:pt>
                <c:pt idx="7000">
                  <c:v>43024</c:v>
                </c:pt>
                <c:pt idx="7001">
                  <c:v>43025</c:v>
                </c:pt>
                <c:pt idx="7002">
                  <c:v>43026</c:v>
                </c:pt>
                <c:pt idx="7003">
                  <c:v>43027</c:v>
                </c:pt>
                <c:pt idx="7004">
                  <c:v>43028</c:v>
                </c:pt>
                <c:pt idx="7005">
                  <c:v>43031</c:v>
                </c:pt>
                <c:pt idx="7006">
                  <c:v>43032</c:v>
                </c:pt>
                <c:pt idx="7007">
                  <c:v>43033</c:v>
                </c:pt>
                <c:pt idx="7008">
                  <c:v>43034</c:v>
                </c:pt>
                <c:pt idx="7009">
                  <c:v>43035</c:v>
                </c:pt>
                <c:pt idx="7010">
                  <c:v>43038</c:v>
                </c:pt>
                <c:pt idx="7011">
                  <c:v>43039</c:v>
                </c:pt>
                <c:pt idx="7012">
                  <c:v>43040</c:v>
                </c:pt>
                <c:pt idx="7013">
                  <c:v>43041</c:v>
                </c:pt>
                <c:pt idx="7014">
                  <c:v>43042</c:v>
                </c:pt>
                <c:pt idx="7015">
                  <c:v>43045</c:v>
                </c:pt>
                <c:pt idx="7016">
                  <c:v>43046</c:v>
                </c:pt>
                <c:pt idx="7017">
                  <c:v>43047</c:v>
                </c:pt>
                <c:pt idx="7018">
                  <c:v>43048</c:v>
                </c:pt>
                <c:pt idx="7019">
                  <c:v>43049</c:v>
                </c:pt>
                <c:pt idx="7020">
                  <c:v>43052</c:v>
                </c:pt>
                <c:pt idx="7021">
                  <c:v>43053</c:v>
                </c:pt>
                <c:pt idx="7022">
                  <c:v>43054</c:v>
                </c:pt>
                <c:pt idx="7023">
                  <c:v>43055</c:v>
                </c:pt>
                <c:pt idx="7024">
                  <c:v>43056</c:v>
                </c:pt>
                <c:pt idx="7025">
                  <c:v>43059</c:v>
                </c:pt>
                <c:pt idx="7026">
                  <c:v>43060</c:v>
                </c:pt>
                <c:pt idx="7027">
                  <c:v>43061</c:v>
                </c:pt>
                <c:pt idx="7028">
                  <c:v>43063</c:v>
                </c:pt>
                <c:pt idx="7029">
                  <c:v>43066</c:v>
                </c:pt>
                <c:pt idx="7030">
                  <c:v>43067</c:v>
                </c:pt>
                <c:pt idx="7031">
                  <c:v>43068</c:v>
                </c:pt>
                <c:pt idx="7032">
                  <c:v>43069</c:v>
                </c:pt>
                <c:pt idx="7033">
                  <c:v>43070</c:v>
                </c:pt>
                <c:pt idx="7034">
                  <c:v>43073</c:v>
                </c:pt>
                <c:pt idx="7035">
                  <c:v>43074</c:v>
                </c:pt>
                <c:pt idx="7036">
                  <c:v>43075</c:v>
                </c:pt>
                <c:pt idx="7037">
                  <c:v>43076</c:v>
                </c:pt>
                <c:pt idx="7038">
                  <c:v>43077</c:v>
                </c:pt>
                <c:pt idx="7039">
                  <c:v>43080</c:v>
                </c:pt>
                <c:pt idx="7040">
                  <c:v>43081</c:v>
                </c:pt>
                <c:pt idx="7041">
                  <c:v>43082</c:v>
                </c:pt>
                <c:pt idx="7042">
                  <c:v>43083</c:v>
                </c:pt>
                <c:pt idx="7043">
                  <c:v>43084</c:v>
                </c:pt>
                <c:pt idx="7044">
                  <c:v>43087</c:v>
                </c:pt>
                <c:pt idx="7045">
                  <c:v>43088</c:v>
                </c:pt>
                <c:pt idx="7046">
                  <c:v>43089</c:v>
                </c:pt>
                <c:pt idx="7047">
                  <c:v>43090</c:v>
                </c:pt>
                <c:pt idx="7048">
                  <c:v>43091</c:v>
                </c:pt>
                <c:pt idx="7049">
                  <c:v>43095</c:v>
                </c:pt>
                <c:pt idx="7050">
                  <c:v>43096</c:v>
                </c:pt>
                <c:pt idx="7051">
                  <c:v>43097</c:v>
                </c:pt>
                <c:pt idx="7052">
                  <c:v>43098</c:v>
                </c:pt>
                <c:pt idx="7053">
                  <c:v>43102</c:v>
                </c:pt>
                <c:pt idx="7054">
                  <c:v>43103</c:v>
                </c:pt>
                <c:pt idx="7055">
                  <c:v>43104</c:v>
                </c:pt>
                <c:pt idx="7056">
                  <c:v>43105</c:v>
                </c:pt>
                <c:pt idx="7057">
                  <c:v>43108</c:v>
                </c:pt>
                <c:pt idx="7058">
                  <c:v>43109</c:v>
                </c:pt>
                <c:pt idx="7059">
                  <c:v>43110</c:v>
                </c:pt>
                <c:pt idx="7060">
                  <c:v>43111</c:v>
                </c:pt>
                <c:pt idx="7061">
                  <c:v>43112</c:v>
                </c:pt>
                <c:pt idx="7062">
                  <c:v>43116</c:v>
                </c:pt>
                <c:pt idx="7063">
                  <c:v>43117</c:v>
                </c:pt>
                <c:pt idx="7064">
                  <c:v>43118</c:v>
                </c:pt>
                <c:pt idx="7065">
                  <c:v>43119</c:v>
                </c:pt>
                <c:pt idx="7066">
                  <c:v>43122</c:v>
                </c:pt>
                <c:pt idx="7067">
                  <c:v>43123</c:v>
                </c:pt>
                <c:pt idx="7068">
                  <c:v>43124</c:v>
                </c:pt>
                <c:pt idx="7069">
                  <c:v>43125</c:v>
                </c:pt>
                <c:pt idx="7070">
                  <c:v>43126</c:v>
                </c:pt>
                <c:pt idx="7071">
                  <c:v>43129</c:v>
                </c:pt>
                <c:pt idx="7072">
                  <c:v>43130</c:v>
                </c:pt>
                <c:pt idx="7073">
                  <c:v>43131</c:v>
                </c:pt>
                <c:pt idx="7074">
                  <c:v>43132</c:v>
                </c:pt>
                <c:pt idx="7075">
                  <c:v>43133</c:v>
                </c:pt>
                <c:pt idx="7076">
                  <c:v>43136</c:v>
                </c:pt>
                <c:pt idx="7077">
                  <c:v>43137</c:v>
                </c:pt>
                <c:pt idx="7078">
                  <c:v>43138</c:v>
                </c:pt>
                <c:pt idx="7079">
                  <c:v>43139</c:v>
                </c:pt>
                <c:pt idx="7080">
                  <c:v>43140</c:v>
                </c:pt>
                <c:pt idx="7081">
                  <c:v>43143</c:v>
                </c:pt>
                <c:pt idx="7082">
                  <c:v>43144</c:v>
                </c:pt>
                <c:pt idx="7083">
                  <c:v>43145</c:v>
                </c:pt>
                <c:pt idx="7084">
                  <c:v>43146</c:v>
                </c:pt>
                <c:pt idx="7085">
                  <c:v>43147</c:v>
                </c:pt>
                <c:pt idx="7086">
                  <c:v>43151</c:v>
                </c:pt>
                <c:pt idx="7087">
                  <c:v>43152</c:v>
                </c:pt>
                <c:pt idx="7088">
                  <c:v>43153</c:v>
                </c:pt>
                <c:pt idx="7089">
                  <c:v>43154</c:v>
                </c:pt>
                <c:pt idx="7090">
                  <c:v>43157</c:v>
                </c:pt>
                <c:pt idx="7091">
                  <c:v>43158</c:v>
                </c:pt>
                <c:pt idx="7092">
                  <c:v>43159</c:v>
                </c:pt>
                <c:pt idx="7093">
                  <c:v>43160</c:v>
                </c:pt>
                <c:pt idx="7094">
                  <c:v>43161</c:v>
                </c:pt>
                <c:pt idx="7095">
                  <c:v>43164</c:v>
                </c:pt>
                <c:pt idx="7096">
                  <c:v>43165</c:v>
                </c:pt>
                <c:pt idx="7097">
                  <c:v>43166</c:v>
                </c:pt>
                <c:pt idx="7098">
                  <c:v>43167</c:v>
                </c:pt>
                <c:pt idx="7099">
                  <c:v>43168</c:v>
                </c:pt>
                <c:pt idx="7100">
                  <c:v>43171</c:v>
                </c:pt>
                <c:pt idx="7101">
                  <c:v>43172</c:v>
                </c:pt>
                <c:pt idx="7102">
                  <c:v>43173</c:v>
                </c:pt>
                <c:pt idx="7103">
                  <c:v>43174</c:v>
                </c:pt>
                <c:pt idx="7104">
                  <c:v>43175</c:v>
                </c:pt>
                <c:pt idx="7105">
                  <c:v>43178</c:v>
                </c:pt>
                <c:pt idx="7106">
                  <c:v>43179</c:v>
                </c:pt>
                <c:pt idx="7107">
                  <c:v>43180</c:v>
                </c:pt>
                <c:pt idx="7108">
                  <c:v>43181</c:v>
                </c:pt>
                <c:pt idx="7109">
                  <c:v>43182</c:v>
                </c:pt>
                <c:pt idx="7110">
                  <c:v>43185</c:v>
                </c:pt>
                <c:pt idx="7111">
                  <c:v>43186</c:v>
                </c:pt>
                <c:pt idx="7112">
                  <c:v>43187</c:v>
                </c:pt>
                <c:pt idx="7113">
                  <c:v>43188</c:v>
                </c:pt>
                <c:pt idx="7114">
                  <c:v>43192</c:v>
                </c:pt>
                <c:pt idx="7115">
                  <c:v>43193</c:v>
                </c:pt>
                <c:pt idx="7116">
                  <c:v>43194</c:v>
                </c:pt>
                <c:pt idx="7117">
                  <c:v>43195</c:v>
                </c:pt>
                <c:pt idx="7118">
                  <c:v>43196</c:v>
                </c:pt>
                <c:pt idx="7119">
                  <c:v>43199</c:v>
                </c:pt>
                <c:pt idx="7120">
                  <c:v>43200</c:v>
                </c:pt>
                <c:pt idx="7121">
                  <c:v>43201</c:v>
                </c:pt>
                <c:pt idx="7122">
                  <c:v>43202</c:v>
                </c:pt>
                <c:pt idx="7123">
                  <c:v>43203</c:v>
                </c:pt>
                <c:pt idx="7124">
                  <c:v>43206</c:v>
                </c:pt>
                <c:pt idx="7125">
                  <c:v>43207</c:v>
                </c:pt>
                <c:pt idx="7126">
                  <c:v>43208</c:v>
                </c:pt>
                <c:pt idx="7127">
                  <c:v>43209</c:v>
                </c:pt>
                <c:pt idx="7128">
                  <c:v>43210</c:v>
                </c:pt>
                <c:pt idx="7129">
                  <c:v>43213</c:v>
                </c:pt>
                <c:pt idx="7130">
                  <c:v>43214</c:v>
                </c:pt>
                <c:pt idx="7131">
                  <c:v>43215</c:v>
                </c:pt>
                <c:pt idx="7132">
                  <c:v>43216</c:v>
                </c:pt>
                <c:pt idx="7133">
                  <c:v>43217</c:v>
                </c:pt>
                <c:pt idx="7134">
                  <c:v>43220</c:v>
                </c:pt>
                <c:pt idx="7135">
                  <c:v>43221</c:v>
                </c:pt>
                <c:pt idx="7136">
                  <c:v>43222</c:v>
                </c:pt>
                <c:pt idx="7137">
                  <c:v>43223</c:v>
                </c:pt>
                <c:pt idx="7138">
                  <c:v>43224</c:v>
                </c:pt>
                <c:pt idx="7139">
                  <c:v>43227</c:v>
                </c:pt>
                <c:pt idx="7140">
                  <c:v>43228</c:v>
                </c:pt>
                <c:pt idx="7141">
                  <c:v>43229</c:v>
                </c:pt>
                <c:pt idx="7142">
                  <c:v>43230</c:v>
                </c:pt>
                <c:pt idx="7143">
                  <c:v>43231</c:v>
                </c:pt>
                <c:pt idx="7144">
                  <c:v>43234</c:v>
                </c:pt>
                <c:pt idx="7145">
                  <c:v>43235</c:v>
                </c:pt>
                <c:pt idx="7146">
                  <c:v>43236</c:v>
                </c:pt>
                <c:pt idx="7147">
                  <c:v>43237</c:v>
                </c:pt>
                <c:pt idx="7148">
                  <c:v>43238</c:v>
                </c:pt>
                <c:pt idx="7149">
                  <c:v>43241</c:v>
                </c:pt>
                <c:pt idx="7150">
                  <c:v>43242</c:v>
                </c:pt>
                <c:pt idx="7151">
                  <c:v>43243</c:v>
                </c:pt>
                <c:pt idx="7152">
                  <c:v>43244</c:v>
                </c:pt>
                <c:pt idx="7153">
                  <c:v>43245</c:v>
                </c:pt>
                <c:pt idx="7154">
                  <c:v>43249</c:v>
                </c:pt>
                <c:pt idx="7155">
                  <c:v>43250</c:v>
                </c:pt>
                <c:pt idx="7156">
                  <c:v>43251</c:v>
                </c:pt>
                <c:pt idx="7157">
                  <c:v>43252</c:v>
                </c:pt>
                <c:pt idx="7158">
                  <c:v>43255</c:v>
                </c:pt>
                <c:pt idx="7159">
                  <c:v>43256</c:v>
                </c:pt>
                <c:pt idx="7160">
                  <c:v>43257</c:v>
                </c:pt>
                <c:pt idx="7161">
                  <c:v>43258</c:v>
                </c:pt>
                <c:pt idx="7162">
                  <c:v>43259</c:v>
                </c:pt>
                <c:pt idx="7163">
                  <c:v>43262</c:v>
                </c:pt>
                <c:pt idx="7164">
                  <c:v>43263</c:v>
                </c:pt>
                <c:pt idx="7165">
                  <c:v>43264</c:v>
                </c:pt>
                <c:pt idx="7166">
                  <c:v>43265</c:v>
                </c:pt>
                <c:pt idx="7167">
                  <c:v>43266</c:v>
                </c:pt>
                <c:pt idx="7168">
                  <c:v>43269</c:v>
                </c:pt>
                <c:pt idx="7169">
                  <c:v>43270</c:v>
                </c:pt>
                <c:pt idx="7170">
                  <c:v>43271</c:v>
                </c:pt>
                <c:pt idx="7171">
                  <c:v>43272</c:v>
                </c:pt>
                <c:pt idx="7172">
                  <c:v>43273</c:v>
                </c:pt>
                <c:pt idx="7173">
                  <c:v>43276</c:v>
                </c:pt>
                <c:pt idx="7174">
                  <c:v>43277</c:v>
                </c:pt>
                <c:pt idx="7175">
                  <c:v>43278</c:v>
                </c:pt>
                <c:pt idx="7176">
                  <c:v>43279</c:v>
                </c:pt>
                <c:pt idx="7177">
                  <c:v>43280</c:v>
                </c:pt>
                <c:pt idx="7178">
                  <c:v>43283</c:v>
                </c:pt>
                <c:pt idx="7179">
                  <c:v>43284</c:v>
                </c:pt>
                <c:pt idx="7180">
                  <c:v>43286</c:v>
                </c:pt>
                <c:pt idx="7181">
                  <c:v>43287</c:v>
                </c:pt>
                <c:pt idx="7182">
                  <c:v>43290</c:v>
                </c:pt>
                <c:pt idx="7183">
                  <c:v>43291</c:v>
                </c:pt>
                <c:pt idx="7184">
                  <c:v>43292</c:v>
                </c:pt>
                <c:pt idx="7185">
                  <c:v>43293</c:v>
                </c:pt>
                <c:pt idx="7186">
                  <c:v>43294</c:v>
                </c:pt>
                <c:pt idx="7187">
                  <c:v>43297</c:v>
                </c:pt>
                <c:pt idx="7188">
                  <c:v>43298</c:v>
                </c:pt>
                <c:pt idx="7189">
                  <c:v>43299</c:v>
                </c:pt>
                <c:pt idx="7190">
                  <c:v>43300</c:v>
                </c:pt>
                <c:pt idx="7191">
                  <c:v>43301</c:v>
                </c:pt>
                <c:pt idx="7192">
                  <c:v>43304</c:v>
                </c:pt>
                <c:pt idx="7193">
                  <c:v>43305</c:v>
                </c:pt>
                <c:pt idx="7194">
                  <c:v>43306</c:v>
                </c:pt>
                <c:pt idx="7195">
                  <c:v>43307</c:v>
                </c:pt>
                <c:pt idx="7196">
                  <c:v>43308</c:v>
                </c:pt>
                <c:pt idx="7197">
                  <c:v>43311</c:v>
                </c:pt>
                <c:pt idx="7198">
                  <c:v>43312</c:v>
                </c:pt>
                <c:pt idx="7199">
                  <c:v>43313</c:v>
                </c:pt>
                <c:pt idx="7200">
                  <c:v>43314</c:v>
                </c:pt>
                <c:pt idx="7201">
                  <c:v>43315</c:v>
                </c:pt>
                <c:pt idx="7202">
                  <c:v>43318</c:v>
                </c:pt>
                <c:pt idx="7203">
                  <c:v>43319</c:v>
                </c:pt>
                <c:pt idx="7204">
                  <c:v>43320</c:v>
                </c:pt>
                <c:pt idx="7205">
                  <c:v>43321</c:v>
                </c:pt>
                <c:pt idx="7206">
                  <c:v>43322</c:v>
                </c:pt>
                <c:pt idx="7207">
                  <c:v>43325</c:v>
                </c:pt>
                <c:pt idx="7208">
                  <c:v>43326</c:v>
                </c:pt>
                <c:pt idx="7209">
                  <c:v>43327</c:v>
                </c:pt>
                <c:pt idx="7210">
                  <c:v>43328</c:v>
                </c:pt>
                <c:pt idx="7211">
                  <c:v>43329</c:v>
                </c:pt>
                <c:pt idx="7212">
                  <c:v>43332</c:v>
                </c:pt>
                <c:pt idx="7213">
                  <c:v>43333</c:v>
                </c:pt>
                <c:pt idx="7214">
                  <c:v>43334</c:v>
                </c:pt>
                <c:pt idx="7215">
                  <c:v>43335</c:v>
                </c:pt>
                <c:pt idx="7216">
                  <c:v>43336</c:v>
                </c:pt>
                <c:pt idx="7217">
                  <c:v>43339</c:v>
                </c:pt>
                <c:pt idx="7218">
                  <c:v>43340</c:v>
                </c:pt>
                <c:pt idx="7219">
                  <c:v>43341</c:v>
                </c:pt>
                <c:pt idx="7220">
                  <c:v>43342</c:v>
                </c:pt>
                <c:pt idx="7221">
                  <c:v>43343</c:v>
                </c:pt>
                <c:pt idx="7222">
                  <c:v>43347</c:v>
                </c:pt>
                <c:pt idx="7223">
                  <c:v>43348</c:v>
                </c:pt>
                <c:pt idx="7224">
                  <c:v>43349</c:v>
                </c:pt>
                <c:pt idx="7225">
                  <c:v>43350</c:v>
                </c:pt>
                <c:pt idx="7226">
                  <c:v>43353</c:v>
                </c:pt>
                <c:pt idx="7227">
                  <c:v>43354</c:v>
                </c:pt>
                <c:pt idx="7228">
                  <c:v>43355</c:v>
                </c:pt>
                <c:pt idx="7229">
                  <c:v>43356</c:v>
                </c:pt>
                <c:pt idx="7230">
                  <c:v>43357</c:v>
                </c:pt>
                <c:pt idx="7231">
                  <c:v>43360</c:v>
                </c:pt>
                <c:pt idx="7232">
                  <c:v>43361</c:v>
                </c:pt>
                <c:pt idx="7233">
                  <c:v>43362</c:v>
                </c:pt>
                <c:pt idx="7234">
                  <c:v>43363</c:v>
                </c:pt>
                <c:pt idx="7235">
                  <c:v>43364</c:v>
                </c:pt>
                <c:pt idx="7236">
                  <c:v>43367</c:v>
                </c:pt>
                <c:pt idx="7237">
                  <c:v>43368</c:v>
                </c:pt>
                <c:pt idx="7238">
                  <c:v>43369</c:v>
                </c:pt>
                <c:pt idx="7239">
                  <c:v>43370</c:v>
                </c:pt>
                <c:pt idx="7240">
                  <c:v>43371</c:v>
                </c:pt>
                <c:pt idx="7241">
                  <c:v>43374</c:v>
                </c:pt>
                <c:pt idx="7242">
                  <c:v>43375</c:v>
                </c:pt>
                <c:pt idx="7243">
                  <c:v>43376</c:v>
                </c:pt>
                <c:pt idx="7244">
                  <c:v>43377</c:v>
                </c:pt>
                <c:pt idx="7245">
                  <c:v>43378</c:v>
                </c:pt>
                <c:pt idx="7246">
                  <c:v>43381</c:v>
                </c:pt>
                <c:pt idx="7247">
                  <c:v>43382</c:v>
                </c:pt>
                <c:pt idx="7248">
                  <c:v>43383</c:v>
                </c:pt>
                <c:pt idx="7249">
                  <c:v>43384</c:v>
                </c:pt>
                <c:pt idx="7250">
                  <c:v>43385</c:v>
                </c:pt>
                <c:pt idx="7251">
                  <c:v>43388</c:v>
                </c:pt>
                <c:pt idx="7252">
                  <c:v>43389</c:v>
                </c:pt>
                <c:pt idx="7253">
                  <c:v>43390</c:v>
                </c:pt>
                <c:pt idx="7254">
                  <c:v>43391</c:v>
                </c:pt>
                <c:pt idx="7255">
                  <c:v>43392</c:v>
                </c:pt>
                <c:pt idx="7256">
                  <c:v>43395</c:v>
                </c:pt>
                <c:pt idx="7257">
                  <c:v>43396</c:v>
                </c:pt>
                <c:pt idx="7258">
                  <c:v>43397</c:v>
                </c:pt>
                <c:pt idx="7259">
                  <c:v>43398</c:v>
                </c:pt>
                <c:pt idx="7260">
                  <c:v>43399</c:v>
                </c:pt>
                <c:pt idx="7261">
                  <c:v>43402</c:v>
                </c:pt>
                <c:pt idx="7262">
                  <c:v>43403</c:v>
                </c:pt>
                <c:pt idx="7263">
                  <c:v>43404</c:v>
                </c:pt>
                <c:pt idx="7264">
                  <c:v>43405</c:v>
                </c:pt>
                <c:pt idx="7265">
                  <c:v>43406</c:v>
                </c:pt>
                <c:pt idx="7266">
                  <c:v>43409</c:v>
                </c:pt>
                <c:pt idx="7267">
                  <c:v>43410</c:v>
                </c:pt>
                <c:pt idx="7268">
                  <c:v>43411</c:v>
                </c:pt>
                <c:pt idx="7269">
                  <c:v>43412</c:v>
                </c:pt>
                <c:pt idx="7270">
                  <c:v>43413</c:v>
                </c:pt>
                <c:pt idx="7271">
                  <c:v>43416</c:v>
                </c:pt>
                <c:pt idx="7272">
                  <c:v>43417</c:v>
                </c:pt>
                <c:pt idx="7273">
                  <c:v>43418</c:v>
                </c:pt>
                <c:pt idx="7274">
                  <c:v>43419</c:v>
                </c:pt>
                <c:pt idx="7275">
                  <c:v>43420</c:v>
                </c:pt>
                <c:pt idx="7276">
                  <c:v>43423</c:v>
                </c:pt>
                <c:pt idx="7277">
                  <c:v>43424</c:v>
                </c:pt>
                <c:pt idx="7278">
                  <c:v>43425</c:v>
                </c:pt>
                <c:pt idx="7279">
                  <c:v>43427</c:v>
                </c:pt>
                <c:pt idx="7280">
                  <c:v>43430</c:v>
                </c:pt>
                <c:pt idx="7281">
                  <c:v>43431</c:v>
                </c:pt>
                <c:pt idx="7282">
                  <c:v>43432</c:v>
                </c:pt>
                <c:pt idx="7283">
                  <c:v>43433</c:v>
                </c:pt>
                <c:pt idx="7284">
                  <c:v>43434</c:v>
                </c:pt>
                <c:pt idx="7285">
                  <c:v>43437</c:v>
                </c:pt>
                <c:pt idx="7286">
                  <c:v>43438</c:v>
                </c:pt>
                <c:pt idx="7287">
                  <c:v>43440</c:v>
                </c:pt>
                <c:pt idx="7288">
                  <c:v>43441</c:v>
                </c:pt>
                <c:pt idx="7289">
                  <c:v>43444</c:v>
                </c:pt>
                <c:pt idx="7290">
                  <c:v>43445</c:v>
                </c:pt>
                <c:pt idx="7291">
                  <c:v>43446</c:v>
                </c:pt>
                <c:pt idx="7292">
                  <c:v>43447</c:v>
                </c:pt>
                <c:pt idx="7293">
                  <c:v>43448</c:v>
                </c:pt>
                <c:pt idx="7294">
                  <c:v>43451</c:v>
                </c:pt>
                <c:pt idx="7295">
                  <c:v>43452</c:v>
                </c:pt>
                <c:pt idx="7296">
                  <c:v>43453</c:v>
                </c:pt>
                <c:pt idx="7297">
                  <c:v>43454</c:v>
                </c:pt>
                <c:pt idx="7298">
                  <c:v>43455</c:v>
                </c:pt>
                <c:pt idx="7299">
                  <c:v>43458</c:v>
                </c:pt>
                <c:pt idx="7300">
                  <c:v>43460</c:v>
                </c:pt>
                <c:pt idx="7301">
                  <c:v>43461</c:v>
                </c:pt>
                <c:pt idx="7302">
                  <c:v>43462</c:v>
                </c:pt>
                <c:pt idx="7303">
                  <c:v>43465</c:v>
                </c:pt>
                <c:pt idx="7304">
                  <c:v>43467</c:v>
                </c:pt>
                <c:pt idx="7305">
                  <c:v>43468</c:v>
                </c:pt>
                <c:pt idx="7306">
                  <c:v>43469</c:v>
                </c:pt>
                <c:pt idx="7307">
                  <c:v>43472</c:v>
                </c:pt>
                <c:pt idx="7308">
                  <c:v>43473</c:v>
                </c:pt>
                <c:pt idx="7309">
                  <c:v>43474</c:v>
                </c:pt>
                <c:pt idx="7310">
                  <c:v>43475</c:v>
                </c:pt>
                <c:pt idx="7311">
                  <c:v>43476</c:v>
                </c:pt>
                <c:pt idx="7312">
                  <c:v>43479</c:v>
                </c:pt>
                <c:pt idx="7313">
                  <c:v>43480</c:v>
                </c:pt>
                <c:pt idx="7314">
                  <c:v>43481</c:v>
                </c:pt>
                <c:pt idx="7315">
                  <c:v>43482</c:v>
                </c:pt>
                <c:pt idx="7316">
                  <c:v>43483</c:v>
                </c:pt>
                <c:pt idx="7317">
                  <c:v>43487</c:v>
                </c:pt>
                <c:pt idx="7318">
                  <c:v>43488</c:v>
                </c:pt>
                <c:pt idx="7319">
                  <c:v>43489</c:v>
                </c:pt>
                <c:pt idx="7320">
                  <c:v>43490</c:v>
                </c:pt>
                <c:pt idx="7321">
                  <c:v>43493</c:v>
                </c:pt>
                <c:pt idx="7322">
                  <c:v>43494</c:v>
                </c:pt>
                <c:pt idx="7323">
                  <c:v>43495</c:v>
                </c:pt>
                <c:pt idx="7324">
                  <c:v>43496</c:v>
                </c:pt>
                <c:pt idx="7325">
                  <c:v>43497</c:v>
                </c:pt>
                <c:pt idx="7326">
                  <c:v>43500</c:v>
                </c:pt>
                <c:pt idx="7327">
                  <c:v>43501</c:v>
                </c:pt>
                <c:pt idx="7328">
                  <c:v>43502</c:v>
                </c:pt>
                <c:pt idx="7329">
                  <c:v>43503</c:v>
                </c:pt>
                <c:pt idx="7330">
                  <c:v>43504</c:v>
                </c:pt>
                <c:pt idx="7331">
                  <c:v>43507</c:v>
                </c:pt>
                <c:pt idx="7332">
                  <c:v>43508</c:v>
                </c:pt>
                <c:pt idx="7333">
                  <c:v>43509</c:v>
                </c:pt>
                <c:pt idx="7334">
                  <c:v>43510</c:v>
                </c:pt>
                <c:pt idx="7335">
                  <c:v>43511</c:v>
                </c:pt>
                <c:pt idx="7336">
                  <c:v>43515</c:v>
                </c:pt>
                <c:pt idx="7337">
                  <c:v>43516</c:v>
                </c:pt>
                <c:pt idx="7338">
                  <c:v>43517</c:v>
                </c:pt>
                <c:pt idx="7339">
                  <c:v>43518</c:v>
                </c:pt>
                <c:pt idx="7340">
                  <c:v>43521</c:v>
                </c:pt>
                <c:pt idx="7341">
                  <c:v>43522</c:v>
                </c:pt>
                <c:pt idx="7342">
                  <c:v>43523</c:v>
                </c:pt>
                <c:pt idx="7343">
                  <c:v>43524</c:v>
                </c:pt>
                <c:pt idx="7344">
                  <c:v>43525</c:v>
                </c:pt>
                <c:pt idx="7345">
                  <c:v>43528</c:v>
                </c:pt>
                <c:pt idx="7346">
                  <c:v>43529</c:v>
                </c:pt>
                <c:pt idx="7347">
                  <c:v>43530</c:v>
                </c:pt>
                <c:pt idx="7348">
                  <c:v>43531</c:v>
                </c:pt>
                <c:pt idx="7349">
                  <c:v>43532</c:v>
                </c:pt>
                <c:pt idx="7350">
                  <c:v>43535</c:v>
                </c:pt>
                <c:pt idx="7351">
                  <c:v>43536</c:v>
                </c:pt>
                <c:pt idx="7352">
                  <c:v>43537</c:v>
                </c:pt>
                <c:pt idx="7353">
                  <c:v>43538</c:v>
                </c:pt>
                <c:pt idx="7354">
                  <c:v>43539</c:v>
                </c:pt>
                <c:pt idx="7355">
                  <c:v>43542</c:v>
                </c:pt>
                <c:pt idx="7356">
                  <c:v>43543</c:v>
                </c:pt>
                <c:pt idx="7357">
                  <c:v>43544</c:v>
                </c:pt>
                <c:pt idx="7358">
                  <c:v>43545</c:v>
                </c:pt>
                <c:pt idx="7359">
                  <c:v>43546</c:v>
                </c:pt>
                <c:pt idx="7360">
                  <c:v>43549</c:v>
                </c:pt>
                <c:pt idx="7361">
                  <c:v>43550</c:v>
                </c:pt>
                <c:pt idx="7362">
                  <c:v>43551</c:v>
                </c:pt>
                <c:pt idx="7363">
                  <c:v>43552</c:v>
                </c:pt>
                <c:pt idx="7364">
                  <c:v>43553</c:v>
                </c:pt>
                <c:pt idx="7365">
                  <c:v>43556</c:v>
                </c:pt>
                <c:pt idx="7366">
                  <c:v>43557</c:v>
                </c:pt>
                <c:pt idx="7367">
                  <c:v>43558</c:v>
                </c:pt>
                <c:pt idx="7368">
                  <c:v>43559</c:v>
                </c:pt>
                <c:pt idx="7369">
                  <c:v>43560</c:v>
                </c:pt>
                <c:pt idx="7370">
                  <c:v>43563</c:v>
                </c:pt>
                <c:pt idx="7371">
                  <c:v>43564</c:v>
                </c:pt>
                <c:pt idx="7372">
                  <c:v>43565</c:v>
                </c:pt>
                <c:pt idx="7373">
                  <c:v>43566</c:v>
                </c:pt>
                <c:pt idx="7374">
                  <c:v>43567</c:v>
                </c:pt>
                <c:pt idx="7375">
                  <c:v>43570</c:v>
                </c:pt>
                <c:pt idx="7376">
                  <c:v>43571</c:v>
                </c:pt>
                <c:pt idx="7377">
                  <c:v>43572</c:v>
                </c:pt>
                <c:pt idx="7378">
                  <c:v>43573</c:v>
                </c:pt>
                <c:pt idx="7379">
                  <c:v>43577</c:v>
                </c:pt>
                <c:pt idx="7380">
                  <c:v>43578</c:v>
                </c:pt>
                <c:pt idx="7381">
                  <c:v>43579</c:v>
                </c:pt>
                <c:pt idx="7382">
                  <c:v>43580</c:v>
                </c:pt>
                <c:pt idx="7383">
                  <c:v>43581</c:v>
                </c:pt>
                <c:pt idx="7384">
                  <c:v>43584</c:v>
                </c:pt>
                <c:pt idx="7385">
                  <c:v>43585</c:v>
                </c:pt>
                <c:pt idx="7386">
                  <c:v>43586</c:v>
                </c:pt>
                <c:pt idx="7387">
                  <c:v>43587</c:v>
                </c:pt>
                <c:pt idx="7388">
                  <c:v>43588</c:v>
                </c:pt>
                <c:pt idx="7389">
                  <c:v>43591</c:v>
                </c:pt>
                <c:pt idx="7390">
                  <c:v>43592</c:v>
                </c:pt>
                <c:pt idx="7391">
                  <c:v>43593</c:v>
                </c:pt>
                <c:pt idx="7392">
                  <c:v>43594</c:v>
                </c:pt>
                <c:pt idx="7393">
                  <c:v>43595</c:v>
                </c:pt>
                <c:pt idx="7394">
                  <c:v>43598</c:v>
                </c:pt>
                <c:pt idx="7395">
                  <c:v>43599</c:v>
                </c:pt>
                <c:pt idx="7396">
                  <c:v>43600</c:v>
                </c:pt>
                <c:pt idx="7397">
                  <c:v>43601</c:v>
                </c:pt>
                <c:pt idx="7398">
                  <c:v>43602</c:v>
                </c:pt>
                <c:pt idx="7399">
                  <c:v>43605</c:v>
                </c:pt>
                <c:pt idx="7400">
                  <c:v>43606</c:v>
                </c:pt>
                <c:pt idx="7401">
                  <c:v>43607</c:v>
                </c:pt>
                <c:pt idx="7402">
                  <c:v>43608</c:v>
                </c:pt>
                <c:pt idx="7403">
                  <c:v>43609</c:v>
                </c:pt>
                <c:pt idx="7404">
                  <c:v>43613</c:v>
                </c:pt>
                <c:pt idx="7405">
                  <c:v>43614</c:v>
                </c:pt>
                <c:pt idx="7406">
                  <c:v>43615</c:v>
                </c:pt>
                <c:pt idx="7407">
                  <c:v>43616</c:v>
                </c:pt>
                <c:pt idx="7408">
                  <c:v>43619</c:v>
                </c:pt>
                <c:pt idx="7409">
                  <c:v>43620</c:v>
                </c:pt>
                <c:pt idx="7410">
                  <c:v>43621</c:v>
                </c:pt>
                <c:pt idx="7411">
                  <c:v>43622</c:v>
                </c:pt>
                <c:pt idx="7412">
                  <c:v>43623</c:v>
                </c:pt>
                <c:pt idx="7413">
                  <c:v>43626</c:v>
                </c:pt>
                <c:pt idx="7414">
                  <c:v>43627</c:v>
                </c:pt>
                <c:pt idx="7415">
                  <c:v>43628</c:v>
                </c:pt>
                <c:pt idx="7416">
                  <c:v>43629</c:v>
                </c:pt>
                <c:pt idx="7417">
                  <c:v>43630</c:v>
                </c:pt>
                <c:pt idx="7418">
                  <c:v>43633</c:v>
                </c:pt>
                <c:pt idx="7419">
                  <c:v>43634</c:v>
                </c:pt>
                <c:pt idx="7420">
                  <c:v>43635</c:v>
                </c:pt>
                <c:pt idx="7421">
                  <c:v>43636</c:v>
                </c:pt>
                <c:pt idx="7422">
                  <c:v>43637</c:v>
                </c:pt>
                <c:pt idx="7423">
                  <c:v>43640</c:v>
                </c:pt>
                <c:pt idx="7424">
                  <c:v>43641</c:v>
                </c:pt>
                <c:pt idx="7425">
                  <c:v>43642</c:v>
                </c:pt>
                <c:pt idx="7426">
                  <c:v>43643</c:v>
                </c:pt>
                <c:pt idx="7427">
                  <c:v>43644</c:v>
                </c:pt>
                <c:pt idx="7428">
                  <c:v>43647</c:v>
                </c:pt>
                <c:pt idx="7429">
                  <c:v>43648</c:v>
                </c:pt>
                <c:pt idx="7430">
                  <c:v>43649</c:v>
                </c:pt>
                <c:pt idx="7431">
                  <c:v>43651</c:v>
                </c:pt>
                <c:pt idx="7432">
                  <c:v>43654</c:v>
                </c:pt>
                <c:pt idx="7433">
                  <c:v>43655</c:v>
                </c:pt>
                <c:pt idx="7434">
                  <c:v>43656</c:v>
                </c:pt>
                <c:pt idx="7435">
                  <c:v>43657</c:v>
                </c:pt>
                <c:pt idx="7436">
                  <c:v>43658</c:v>
                </c:pt>
                <c:pt idx="7437">
                  <c:v>43661</c:v>
                </c:pt>
                <c:pt idx="7438">
                  <c:v>43662</c:v>
                </c:pt>
                <c:pt idx="7439">
                  <c:v>43663</c:v>
                </c:pt>
                <c:pt idx="7440">
                  <c:v>43664</c:v>
                </c:pt>
                <c:pt idx="7441">
                  <c:v>43665</c:v>
                </c:pt>
                <c:pt idx="7442">
                  <c:v>43668</c:v>
                </c:pt>
                <c:pt idx="7443">
                  <c:v>43669</c:v>
                </c:pt>
                <c:pt idx="7444">
                  <c:v>43670</c:v>
                </c:pt>
                <c:pt idx="7445">
                  <c:v>43671</c:v>
                </c:pt>
                <c:pt idx="7446">
                  <c:v>43672</c:v>
                </c:pt>
                <c:pt idx="7447">
                  <c:v>43675</c:v>
                </c:pt>
                <c:pt idx="7448">
                  <c:v>43676</c:v>
                </c:pt>
                <c:pt idx="7449">
                  <c:v>43677</c:v>
                </c:pt>
                <c:pt idx="7450">
                  <c:v>43678</c:v>
                </c:pt>
                <c:pt idx="7451">
                  <c:v>43679</c:v>
                </c:pt>
                <c:pt idx="7452">
                  <c:v>43682</c:v>
                </c:pt>
                <c:pt idx="7453">
                  <c:v>43683</c:v>
                </c:pt>
                <c:pt idx="7454">
                  <c:v>43684</c:v>
                </c:pt>
                <c:pt idx="7455">
                  <c:v>43685</c:v>
                </c:pt>
                <c:pt idx="7456">
                  <c:v>43686</c:v>
                </c:pt>
                <c:pt idx="7457">
                  <c:v>43689</c:v>
                </c:pt>
                <c:pt idx="7458">
                  <c:v>43690</c:v>
                </c:pt>
                <c:pt idx="7459">
                  <c:v>43691</c:v>
                </c:pt>
                <c:pt idx="7460">
                  <c:v>43692</c:v>
                </c:pt>
                <c:pt idx="7461">
                  <c:v>43693</c:v>
                </c:pt>
                <c:pt idx="7462">
                  <c:v>43696</c:v>
                </c:pt>
                <c:pt idx="7463">
                  <c:v>43697</c:v>
                </c:pt>
                <c:pt idx="7464">
                  <c:v>43698</c:v>
                </c:pt>
                <c:pt idx="7465">
                  <c:v>43699</c:v>
                </c:pt>
                <c:pt idx="7466">
                  <c:v>43700</c:v>
                </c:pt>
                <c:pt idx="7467">
                  <c:v>43703</c:v>
                </c:pt>
                <c:pt idx="7468">
                  <c:v>43704</c:v>
                </c:pt>
                <c:pt idx="7469">
                  <c:v>43705</c:v>
                </c:pt>
                <c:pt idx="7470">
                  <c:v>43706</c:v>
                </c:pt>
                <c:pt idx="7471">
                  <c:v>43707</c:v>
                </c:pt>
                <c:pt idx="7472">
                  <c:v>43711</c:v>
                </c:pt>
                <c:pt idx="7473">
                  <c:v>43712</c:v>
                </c:pt>
                <c:pt idx="7474">
                  <c:v>43713</c:v>
                </c:pt>
                <c:pt idx="7475">
                  <c:v>43714</c:v>
                </c:pt>
                <c:pt idx="7476">
                  <c:v>43717</c:v>
                </c:pt>
                <c:pt idx="7477">
                  <c:v>43718</c:v>
                </c:pt>
                <c:pt idx="7478">
                  <c:v>43719</c:v>
                </c:pt>
                <c:pt idx="7479">
                  <c:v>43720</c:v>
                </c:pt>
                <c:pt idx="7480">
                  <c:v>43721</c:v>
                </c:pt>
                <c:pt idx="7481">
                  <c:v>43724</c:v>
                </c:pt>
                <c:pt idx="7482">
                  <c:v>43725</c:v>
                </c:pt>
                <c:pt idx="7483">
                  <c:v>43726</c:v>
                </c:pt>
                <c:pt idx="7484">
                  <c:v>43727</c:v>
                </c:pt>
                <c:pt idx="7485">
                  <c:v>43728</c:v>
                </c:pt>
                <c:pt idx="7486">
                  <c:v>43731</c:v>
                </c:pt>
                <c:pt idx="7487">
                  <c:v>43732</c:v>
                </c:pt>
                <c:pt idx="7488">
                  <c:v>43733</c:v>
                </c:pt>
                <c:pt idx="7489">
                  <c:v>43734</c:v>
                </c:pt>
                <c:pt idx="7490">
                  <c:v>43735</c:v>
                </c:pt>
                <c:pt idx="7491">
                  <c:v>43738</c:v>
                </c:pt>
                <c:pt idx="7492">
                  <c:v>43739</c:v>
                </c:pt>
                <c:pt idx="7493">
                  <c:v>43740</c:v>
                </c:pt>
                <c:pt idx="7494">
                  <c:v>43741</c:v>
                </c:pt>
                <c:pt idx="7495">
                  <c:v>43742</c:v>
                </c:pt>
                <c:pt idx="7496">
                  <c:v>43745</c:v>
                </c:pt>
                <c:pt idx="7497">
                  <c:v>43746</c:v>
                </c:pt>
                <c:pt idx="7498">
                  <c:v>43747</c:v>
                </c:pt>
                <c:pt idx="7499">
                  <c:v>43748</c:v>
                </c:pt>
                <c:pt idx="7500">
                  <c:v>43749</c:v>
                </c:pt>
                <c:pt idx="7501">
                  <c:v>43752</c:v>
                </c:pt>
                <c:pt idx="7502">
                  <c:v>43753</c:v>
                </c:pt>
                <c:pt idx="7503">
                  <c:v>43754</c:v>
                </c:pt>
                <c:pt idx="7504">
                  <c:v>43755</c:v>
                </c:pt>
                <c:pt idx="7505">
                  <c:v>43756</c:v>
                </c:pt>
                <c:pt idx="7506">
                  <c:v>43759</c:v>
                </c:pt>
                <c:pt idx="7507">
                  <c:v>43760</c:v>
                </c:pt>
                <c:pt idx="7508">
                  <c:v>43761</c:v>
                </c:pt>
                <c:pt idx="7509">
                  <c:v>43762</c:v>
                </c:pt>
                <c:pt idx="7510">
                  <c:v>43763</c:v>
                </c:pt>
                <c:pt idx="7511">
                  <c:v>43766</c:v>
                </c:pt>
                <c:pt idx="7512">
                  <c:v>43767</c:v>
                </c:pt>
                <c:pt idx="7513">
                  <c:v>43768</c:v>
                </c:pt>
                <c:pt idx="7514">
                  <c:v>43769</c:v>
                </c:pt>
                <c:pt idx="7515">
                  <c:v>43770</c:v>
                </c:pt>
                <c:pt idx="7516">
                  <c:v>43773</c:v>
                </c:pt>
                <c:pt idx="7517">
                  <c:v>43774</c:v>
                </c:pt>
                <c:pt idx="7518">
                  <c:v>43775</c:v>
                </c:pt>
                <c:pt idx="7519">
                  <c:v>43776</c:v>
                </c:pt>
                <c:pt idx="7520">
                  <c:v>43777</c:v>
                </c:pt>
                <c:pt idx="7521">
                  <c:v>43780</c:v>
                </c:pt>
                <c:pt idx="7522">
                  <c:v>43781</c:v>
                </c:pt>
                <c:pt idx="7523">
                  <c:v>43782</c:v>
                </c:pt>
                <c:pt idx="7524">
                  <c:v>43783</c:v>
                </c:pt>
                <c:pt idx="7525">
                  <c:v>43784</c:v>
                </c:pt>
                <c:pt idx="7526">
                  <c:v>43787</c:v>
                </c:pt>
                <c:pt idx="7527">
                  <c:v>43788</c:v>
                </c:pt>
                <c:pt idx="7528">
                  <c:v>43789</c:v>
                </c:pt>
                <c:pt idx="7529">
                  <c:v>43790</c:v>
                </c:pt>
                <c:pt idx="7530">
                  <c:v>43791</c:v>
                </c:pt>
                <c:pt idx="7531">
                  <c:v>43794</c:v>
                </c:pt>
                <c:pt idx="7532">
                  <c:v>43795</c:v>
                </c:pt>
                <c:pt idx="7533">
                  <c:v>43796</c:v>
                </c:pt>
                <c:pt idx="7534">
                  <c:v>43798</c:v>
                </c:pt>
                <c:pt idx="7535">
                  <c:v>43801</c:v>
                </c:pt>
                <c:pt idx="7536">
                  <c:v>43802</c:v>
                </c:pt>
                <c:pt idx="7537">
                  <c:v>43803</c:v>
                </c:pt>
                <c:pt idx="7538">
                  <c:v>43804</c:v>
                </c:pt>
                <c:pt idx="7539">
                  <c:v>43805</c:v>
                </c:pt>
                <c:pt idx="7540">
                  <c:v>43808</c:v>
                </c:pt>
                <c:pt idx="7541">
                  <c:v>43809</c:v>
                </c:pt>
                <c:pt idx="7542">
                  <c:v>43810</c:v>
                </c:pt>
                <c:pt idx="7543">
                  <c:v>43811</c:v>
                </c:pt>
                <c:pt idx="7544">
                  <c:v>43812</c:v>
                </c:pt>
                <c:pt idx="7545">
                  <c:v>43815</c:v>
                </c:pt>
                <c:pt idx="7546">
                  <c:v>43816</c:v>
                </c:pt>
                <c:pt idx="7547">
                  <c:v>43817</c:v>
                </c:pt>
                <c:pt idx="7548">
                  <c:v>43818</c:v>
                </c:pt>
                <c:pt idx="7549">
                  <c:v>43819</c:v>
                </c:pt>
                <c:pt idx="7550">
                  <c:v>43822</c:v>
                </c:pt>
                <c:pt idx="7551">
                  <c:v>43823</c:v>
                </c:pt>
                <c:pt idx="7552">
                  <c:v>43825</c:v>
                </c:pt>
                <c:pt idx="7553">
                  <c:v>43826</c:v>
                </c:pt>
                <c:pt idx="7554">
                  <c:v>43829</c:v>
                </c:pt>
                <c:pt idx="7555">
                  <c:v>43830</c:v>
                </c:pt>
                <c:pt idx="7556">
                  <c:v>43832</c:v>
                </c:pt>
                <c:pt idx="7557">
                  <c:v>43833</c:v>
                </c:pt>
                <c:pt idx="7558">
                  <c:v>43836</c:v>
                </c:pt>
                <c:pt idx="7559">
                  <c:v>43837</c:v>
                </c:pt>
                <c:pt idx="7560">
                  <c:v>43838</c:v>
                </c:pt>
                <c:pt idx="7561">
                  <c:v>43839</c:v>
                </c:pt>
                <c:pt idx="7562">
                  <c:v>43840</c:v>
                </c:pt>
                <c:pt idx="7563">
                  <c:v>43843</c:v>
                </c:pt>
                <c:pt idx="7564">
                  <c:v>43844</c:v>
                </c:pt>
                <c:pt idx="7565">
                  <c:v>43845</c:v>
                </c:pt>
                <c:pt idx="7566">
                  <c:v>43846</c:v>
                </c:pt>
                <c:pt idx="7567">
                  <c:v>43847</c:v>
                </c:pt>
                <c:pt idx="7568">
                  <c:v>43851</c:v>
                </c:pt>
                <c:pt idx="7569">
                  <c:v>43852</c:v>
                </c:pt>
                <c:pt idx="7570">
                  <c:v>43853</c:v>
                </c:pt>
                <c:pt idx="7571">
                  <c:v>43854</c:v>
                </c:pt>
                <c:pt idx="7572">
                  <c:v>43857</c:v>
                </c:pt>
                <c:pt idx="7573">
                  <c:v>43858</c:v>
                </c:pt>
                <c:pt idx="7574">
                  <c:v>43859</c:v>
                </c:pt>
                <c:pt idx="7575">
                  <c:v>43860</c:v>
                </c:pt>
                <c:pt idx="7576">
                  <c:v>43861</c:v>
                </c:pt>
                <c:pt idx="7577">
                  <c:v>43864</c:v>
                </c:pt>
                <c:pt idx="7578">
                  <c:v>43865</c:v>
                </c:pt>
                <c:pt idx="7579">
                  <c:v>43866</c:v>
                </c:pt>
                <c:pt idx="7580">
                  <c:v>43867</c:v>
                </c:pt>
                <c:pt idx="7581">
                  <c:v>43868</c:v>
                </c:pt>
                <c:pt idx="7582">
                  <c:v>43871</c:v>
                </c:pt>
                <c:pt idx="7583">
                  <c:v>43872</c:v>
                </c:pt>
                <c:pt idx="7584">
                  <c:v>43873</c:v>
                </c:pt>
                <c:pt idx="7585">
                  <c:v>43874</c:v>
                </c:pt>
                <c:pt idx="7586">
                  <c:v>43875</c:v>
                </c:pt>
                <c:pt idx="7587">
                  <c:v>43879</c:v>
                </c:pt>
                <c:pt idx="7588">
                  <c:v>43880</c:v>
                </c:pt>
                <c:pt idx="7589">
                  <c:v>43881</c:v>
                </c:pt>
                <c:pt idx="7590">
                  <c:v>43882</c:v>
                </c:pt>
                <c:pt idx="7591">
                  <c:v>43885</c:v>
                </c:pt>
                <c:pt idx="7592">
                  <c:v>43886</c:v>
                </c:pt>
                <c:pt idx="7593">
                  <c:v>43887</c:v>
                </c:pt>
                <c:pt idx="7594">
                  <c:v>43888</c:v>
                </c:pt>
                <c:pt idx="7595">
                  <c:v>43889</c:v>
                </c:pt>
                <c:pt idx="7596">
                  <c:v>43892</c:v>
                </c:pt>
                <c:pt idx="7597">
                  <c:v>43893</c:v>
                </c:pt>
                <c:pt idx="7598">
                  <c:v>43894</c:v>
                </c:pt>
                <c:pt idx="7599">
                  <c:v>43895</c:v>
                </c:pt>
                <c:pt idx="7600">
                  <c:v>43896</c:v>
                </c:pt>
                <c:pt idx="7601">
                  <c:v>43899</c:v>
                </c:pt>
                <c:pt idx="7602">
                  <c:v>43900</c:v>
                </c:pt>
                <c:pt idx="7603">
                  <c:v>43901</c:v>
                </c:pt>
                <c:pt idx="7604">
                  <c:v>43902</c:v>
                </c:pt>
                <c:pt idx="7605">
                  <c:v>43903</c:v>
                </c:pt>
                <c:pt idx="7606">
                  <c:v>43906</c:v>
                </c:pt>
                <c:pt idx="7607">
                  <c:v>43907</c:v>
                </c:pt>
                <c:pt idx="7608">
                  <c:v>43908</c:v>
                </c:pt>
                <c:pt idx="7609">
                  <c:v>43909</c:v>
                </c:pt>
                <c:pt idx="7610">
                  <c:v>43910</c:v>
                </c:pt>
                <c:pt idx="7611">
                  <c:v>43913</c:v>
                </c:pt>
                <c:pt idx="7612">
                  <c:v>43914</c:v>
                </c:pt>
                <c:pt idx="7613">
                  <c:v>43915</c:v>
                </c:pt>
                <c:pt idx="7614">
                  <c:v>43916</c:v>
                </c:pt>
                <c:pt idx="7615">
                  <c:v>43917</c:v>
                </c:pt>
                <c:pt idx="7616">
                  <c:v>43920</c:v>
                </c:pt>
                <c:pt idx="7617">
                  <c:v>43921</c:v>
                </c:pt>
                <c:pt idx="7618">
                  <c:v>43922</c:v>
                </c:pt>
                <c:pt idx="7619">
                  <c:v>43923</c:v>
                </c:pt>
                <c:pt idx="7620">
                  <c:v>43924</c:v>
                </c:pt>
                <c:pt idx="7621">
                  <c:v>43927</c:v>
                </c:pt>
                <c:pt idx="7622">
                  <c:v>43928</c:v>
                </c:pt>
                <c:pt idx="7623">
                  <c:v>43929</c:v>
                </c:pt>
                <c:pt idx="7624">
                  <c:v>43930</c:v>
                </c:pt>
                <c:pt idx="7625">
                  <c:v>43934</c:v>
                </c:pt>
                <c:pt idx="7626">
                  <c:v>43935</c:v>
                </c:pt>
                <c:pt idx="7627">
                  <c:v>43936</c:v>
                </c:pt>
                <c:pt idx="7628">
                  <c:v>43937</c:v>
                </c:pt>
                <c:pt idx="7629">
                  <c:v>43938</c:v>
                </c:pt>
                <c:pt idx="7630">
                  <c:v>43941</c:v>
                </c:pt>
                <c:pt idx="7631">
                  <c:v>43942</c:v>
                </c:pt>
                <c:pt idx="7632">
                  <c:v>43943</c:v>
                </c:pt>
                <c:pt idx="7633">
                  <c:v>43944</c:v>
                </c:pt>
                <c:pt idx="7634">
                  <c:v>43945</c:v>
                </c:pt>
                <c:pt idx="7635">
                  <c:v>43948</c:v>
                </c:pt>
                <c:pt idx="7636">
                  <c:v>43949</c:v>
                </c:pt>
                <c:pt idx="7637">
                  <c:v>43950</c:v>
                </c:pt>
                <c:pt idx="7638">
                  <c:v>43951</c:v>
                </c:pt>
                <c:pt idx="7639">
                  <c:v>43952</c:v>
                </c:pt>
                <c:pt idx="7640">
                  <c:v>43955</c:v>
                </c:pt>
                <c:pt idx="7641">
                  <c:v>43956</c:v>
                </c:pt>
                <c:pt idx="7642">
                  <c:v>43957</c:v>
                </c:pt>
                <c:pt idx="7643">
                  <c:v>43958</c:v>
                </c:pt>
                <c:pt idx="7644">
                  <c:v>43959</c:v>
                </c:pt>
                <c:pt idx="7645">
                  <c:v>43962</c:v>
                </c:pt>
                <c:pt idx="7646">
                  <c:v>43963</c:v>
                </c:pt>
                <c:pt idx="7647">
                  <c:v>43964</c:v>
                </c:pt>
                <c:pt idx="7648">
                  <c:v>43965</c:v>
                </c:pt>
                <c:pt idx="7649">
                  <c:v>43966</c:v>
                </c:pt>
                <c:pt idx="7650">
                  <c:v>43969</c:v>
                </c:pt>
                <c:pt idx="7651">
                  <c:v>43970</c:v>
                </c:pt>
                <c:pt idx="7652">
                  <c:v>43971</c:v>
                </c:pt>
                <c:pt idx="7653">
                  <c:v>43972</c:v>
                </c:pt>
                <c:pt idx="7654">
                  <c:v>43973</c:v>
                </c:pt>
                <c:pt idx="7655">
                  <c:v>43977</c:v>
                </c:pt>
                <c:pt idx="7656">
                  <c:v>43978</c:v>
                </c:pt>
                <c:pt idx="7657">
                  <c:v>43979</c:v>
                </c:pt>
                <c:pt idx="7658">
                  <c:v>43980</c:v>
                </c:pt>
                <c:pt idx="7659">
                  <c:v>43983</c:v>
                </c:pt>
                <c:pt idx="7660">
                  <c:v>43984</c:v>
                </c:pt>
                <c:pt idx="7661">
                  <c:v>43985</c:v>
                </c:pt>
                <c:pt idx="7662">
                  <c:v>43986</c:v>
                </c:pt>
                <c:pt idx="7663">
                  <c:v>43987</c:v>
                </c:pt>
                <c:pt idx="7664">
                  <c:v>43990</c:v>
                </c:pt>
                <c:pt idx="7665">
                  <c:v>43991</c:v>
                </c:pt>
                <c:pt idx="7666">
                  <c:v>43992</c:v>
                </c:pt>
                <c:pt idx="7667">
                  <c:v>43993</c:v>
                </c:pt>
                <c:pt idx="7668">
                  <c:v>43994</c:v>
                </c:pt>
                <c:pt idx="7669">
                  <c:v>43997</c:v>
                </c:pt>
                <c:pt idx="7670">
                  <c:v>43998</c:v>
                </c:pt>
                <c:pt idx="7671">
                  <c:v>43999</c:v>
                </c:pt>
                <c:pt idx="7672">
                  <c:v>44000</c:v>
                </c:pt>
                <c:pt idx="7673">
                  <c:v>44001</c:v>
                </c:pt>
                <c:pt idx="7674">
                  <c:v>44004</c:v>
                </c:pt>
                <c:pt idx="7675">
                  <c:v>44005</c:v>
                </c:pt>
                <c:pt idx="7676">
                  <c:v>44006</c:v>
                </c:pt>
                <c:pt idx="7677">
                  <c:v>44007</c:v>
                </c:pt>
                <c:pt idx="7678">
                  <c:v>44008</c:v>
                </c:pt>
                <c:pt idx="7679">
                  <c:v>44011</c:v>
                </c:pt>
                <c:pt idx="7680">
                  <c:v>44012</c:v>
                </c:pt>
                <c:pt idx="7681">
                  <c:v>44013</c:v>
                </c:pt>
                <c:pt idx="7682">
                  <c:v>44014</c:v>
                </c:pt>
                <c:pt idx="7683">
                  <c:v>44018</c:v>
                </c:pt>
                <c:pt idx="7684">
                  <c:v>44019</c:v>
                </c:pt>
                <c:pt idx="7685">
                  <c:v>44020</c:v>
                </c:pt>
                <c:pt idx="7686">
                  <c:v>44021</c:v>
                </c:pt>
                <c:pt idx="7687">
                  <c:v>44022</c:v>
                </c:pt>
                <c:pt idx="7688">
                  <c:v>44025</c:v>
                </c:pt>
                <c:pt idx="7689">
                  <c:v>44026</c:v>
                </c:pt>
                <c:pt idx="7690">
                  <c:v>44027</c:v>
                </c:pt>
                <c:pt idx="7691">
                  <c:v>44028</c:v>
                </c:pt>
                <c:pt idx="7692">
                  <c:v>44029</c:v>
                </c:pt>
                <c:pt idx="7693">
                  <c:v>44032</c:v>
                </c:pt>
                <c:pt idx="7694">
                  <c:v>44033</c:v>
                </c:pt>
                <c:pt idx="7695">
                  <c:v>44034</c:v>
                </c:pt>
                <c:pt idx="7696">
                  <c:v>44035</c:v>
                </c:pt>
                <c:pt idx="7697">
                  <c:v>44036</c:v>
                </c:pt>
                <c:pt idx="7698">
                  <c:v>44039</c:v>
                </c:pt>
                <c:pt idx="7699">
                  <c:v>44040</c:v>
                </c:pt>
                <c:pt idx="7700">
                  <c:v>44041</c:v>
                </c:pt>
                <c:pt idx="7701">
                  <c:v>44042</c:v>
                </c:pt>
                <c:pt idx="7702">
                  <c:v>44043</c:v>
                </c:pt>
                <c:pt idx="7703">
                  <c:v>44046</c:v>
                </c:pt>
                <c:pt idx="7704">
                  <c:v>44047</c:v>
                </c:pt>
                <c:pt idx="7705">
                  <c:v>44048</c:v>
                </c:pt>
                <c:pt idx="7706">
                  <c:v>44049</c:v>
                </c:pt>
                <c:pt idx="7707">
                  <c:v>44050</c:v>
                </c:pt>
                <c:pt idx="7708">
                  <c:v>44053</c:v>
                </c:pt>
                <c:pt idx="7709">
                  <c:v>44054</c:v>
                </c:pt>
                <c:pt idx="7710">
                  <c:v>44055</c:v>
                </c:pt>
                <c:pt idx="7711">
                  <c:v>44056</c:v>
                </c:pt>
                <c:pt idx="7712">
                  <c:v>44057</c:v>
                </c:pt>
                <c:pt idx="7713">
                  <c:v>44060</c:v>
                </c:pt>
                <c:pt idx="7714">
                  <c:v>44061</c:v>
                </c:pt>
                <c:pt idx="7715">
                  <c:v>44062</c:v>
                </c:pt>
                <c:pt idx="7716">
                  <c:v>44063</c:v>
                </c:pt>
                <c:pt idx="7717">
                  <c:v>44064</c:v>
                </c:pt>
              </c:numCache>
            </c:numRef>
          </c:cat>
          <c:val>
            <c:numRef>
              <c:f>CBOE波动率!$B$3:$B$7720</c:f>
              <c:numCache>
                <c:formatCode>General</c:formatCode>
                <c:ptCount val="7718"/>
                <c:pt idx="0">
                  <c:v>17.239999999999998</c:v>
                </c:pt>
                <c:pt idx="1">
                  <c:v>18.190000000000001</c:v>
                </c:pt>
                <c:pt idx="2">
                  <c:v>19.22</c:v>
                </c:pt>
                <c:pt idx="3">
                  <c:v>20.11</c:v>
                </c:pt>
                <c:pt idx="4">
                  <c:v>20.260000000000002</c:v>
                </c:pt>
                <c:pt idx="5">
                  <c:v>22.2</c:v>
                </c:pt>
                <c:pt idx="6">
                  <c:v>22.44</c:v>
                </c:pt>
                <c:pt idx="7">
                  <c:v>20.05</c:v>
                </c:pt>
                <c:pt idx="8">
                  <c:v>24.64</c:v>
                </c:pt>
                <c:pt idx="9">
                  <c:v>26.34</c:v>
                </c:pt>
                <c:pt idx="10">
                  <c:v>24.18</c:v>
                </c:pt>
                <c:pt idx="11">
                  <c:v>24.16</c:v>
                </c:pt>
                <c:pt idx="12">
                  <c:v>24.34</c:v>
                </c:pt>
                <c:pt idx="13">
                  <c:v>22.5</c:v>
                </c:pt>
                <c:pt idx="14">
                  <c:v>26.7</c:v>
                </c:pt>
                <c:pt idx="15">
                  <c:v>24.72</c:v>
                </c:pt>
                <c:pt idx="16">
                  <c:v>25.39</c:v>
                </c:pt>
                <c:pt idx="17">
                  <c:v>25.63</c:v>
                </c:pt>
                <c:pt idx="18">
                  <c:v>26.28</c:v>
                </c:pt>
                <c:pt idx="19">
                  <c:v>26.44</c:v>
                </c:pt>
                <c:pt idx="20">
                  <c:v>27.25</c:v>
                </c:pt>
                <c:pt idx="21">
                  <c:v>25.36</c:v>
                </c:pt>
                <c:pt idx="22">
                  <c:v>24.87</c:v>
                </c:pt>
                <c:pt idx="23">
                  <c:v>24.32</c:v>
                </c:pt>
                <c:pt idx="24">
                  <c:v>24.54</c:v>
                </c:pt>
                <c:pt idx="25">
                  <c:v>24.69</c:v>
                </c:pt>
                <c:pt idx="26">
                  <c:v>24.29</c:v>
                </c:pt>
                <c:pt idx="27">
                  <c:v>23.77</c:v>
                </c:pt>
                <c:pt idx="28">
                  <c:v>23.69</c:v>
                </c:pt>
                <c:pt idx="29">
                  <c:v>24.38</c:v>
                </c:pt>
                <c:pt idx="30">
                  <c:v>23.76</c:v>
                </c:pt>
                <c:pt idx="31">
                  <c:v>22.05</c:v>
                </c:pt>
                <c:pt idx="32">
                  <c:v>19.71</c:v>
                </c:pt>
                <c:pt idx="33">
                  <c:v>20.78</c:v>
                </c:pt>
                <c:pt idx="34">
                  <c:v>22.78</c:v>
                </c:pt>
                <c:pt idx="35">
                  <c:v>23.89</c:v>
                </c:pt>
                <c:pt idx="36">
                  <c:v>22.54</c:v>
                </c:pt>
                <c:pt idx="37">
                  <c:v>23.69</c:v>
                </c:pt>
                <c:pt idx="38">
                  <c:v>23.56</c:v>
                </c:pt>
                <c:pt idx="39">
                  <c:v>22.69</c:v>
                </c:pt>
                <c:pt idx="40">
                  <c:v>21.99</c:v>
                </c:pt>
                <c:pt idx="41">
                  <c:v>21.9</c:v>
                </c:pt>
                <c:pt idx="42">
                  <c:v>21.34</c:v>
                </c:pt>
                <c:pt idx="43">
                  <c:v>22.03</c:v>
                </c:pt>
                <c:pt idx="44">
                  <c:v>20.55</c:v>
                </c:pt>
                <c:pt idx="45">
                  <c:v>19.100000000000001</c:v>
                </c:pt>
                <c:pt idx="46">
                  <c:v>19.739999999999998</c:v>
                </c:pt>
                <c:pt idx="47">
                  <c:v>20.3</c:v>
                </c:pt>
                <c:pt idx="48">
                  <c:v>20.07</c:v>
                </c:pt>
                <c:pt idx="49">
                  <c:v>21.05</c:v>
                </c:pt>
                <c:pt idx="50">
                  <c:v>19.649999999999999</c:v>
                </c:pt>
                <c:pt idx="51">
                  <c:v>18.809999999999999</c:v>
                </c:pt>
                <c:pt idx="52">
                  <c:v>17.62</c:v>
                </c:pt>
                <c:pt idx="53">
                  <c:v>18.29</c:v>
                </c:pt>
                <c:pt idx="54">
                  <c:v>19.059999999999999</c:v>
                </c:pt>
                <c:pt idx="55">
                  <c:v>20.100000000000001</c:v>
                </c:pt>
                <c:pt idx="56">
                  <c:v>22.74</c:v>
                </c:pt>
                <c:pt idx="57">
                  <c:v>20.46</c:v>
                </c:pt>
                <c:pt idx="58">
                  <c:v>19.59</c:v>
                </c:pt>
                <c:pt idx="59">
                  <c:v>21.01</c:v>
                </c:pt>
                <c:pt idx="60">
                  <c:v>19.77</c:v>
                </c:pt>
                <c:pt idx="61">
                  <c:v>18.46</c:v>
                </c:pt>
                <c:pt idx="62">
                  <c:v>19.73</c:v>
                </c:pt>
                <c:pt idx="63">
                  <c:v>22.84</c:v>
                </c:pt>
                <c:pt idx="64">
                  <c:v>20.440000000000001</c:v>
                </c:pt>
                <c:pt idx="65">
                  <c:v>22.03</c:v>
                </c:pt>
                <c:pt idx="66">
                  <c:v>21.21</c:v>
                </c:pt>
                <c:pt idx="67">
                  <c:v>21.76</c:v>
                </c:pt>
                <c:pt idx="68">
                  <c:v>22.3</c:v>
                </c:pt>
                <c:pt idx="69">
                  <c:v>21.69</c:v>
                </c:pt>
                <c:pt idx="70">
                  <c:v>17.73</c:v>
                </c:pt>
                <c:pt idx="71">
                  <c:v>19.8</c:v>
                </c:pt>
                <c:pt idx="72">
                  <c:v>20.75</c:v>
                </c:pt>
                <c:pt idx="73">
                  <c:v>20.38</c:v>
                </c:pt>
                <c:pt idx="74">
                  <c:v>22.67</c:v>
                </c:pt>
                <c:pt idx="75">
                  <c:v>22.46</c:v>
                </c:pt>
                <c:pt idx="76">
                  <c:v>23.33</c:v>
                </c:pt>
                <c:pt idx="77">
                  <c:v>24.16</c:v>
                </c:pt>
                <c:pt idx="78">
                  <c:v>21.7</c:v>
                </c:pt>
                <c:pt idx="79">
                  <c:v>20.86</c:v>
                </c:pt>
                <c:pt idx="80">
                  <c:v>20.25</c:v>
                </c:pt>
                <c:pt idx="81">
                  <c:v>22.19</c:v>
                </c:pt>
                <c:pt idx="82">
                  <c:v>19.52</c:v>
                </c:pt>
                <c:pt idx="83">
                  <c:v>18.43</c:v>
                </c:pt>
                <c:pt idx="84">
                  <c:v>19.32</c:v>
                </c:pt>
                <c:pt idx="85">
                  <c:v>17.809999999999999</c:v>
                </c:pt>
                <c:pt idx="86">
                  <c:v>17.28</c:v>
                </c:pt>
                <c:pt idx="87">
                  <c:v>17.649999999999999</c:v>
                </c:pt>
                <c:pt idx="88">
                  <c:v>18.489999999999998</c:v>
                </c:pt>
                <c:pt idx="89">
                  <c:v>18.64</c:v>
                </c:pt>
                <c:pt idx="90">
                  <c:v>18.59</c:v>
                </c:pt>
                <c:pt idx="91">
                  <c:v>19.809999999999999</c:v>
                </c:pt>
                <c:pt idx="92">
                  <c:v>20.14</c:v>
                </c:pt>
                <c:pt idx="93">
                  <c:v>19.489999999999998</c:v>
                </c:pt>
                <c:pt idx="94">
                  <c:v>17.71</c:v>
                </c:pt>
                <c:pt idx="95">
                  <c:v>17.27</c:v>
                </c:pt>
                <c:pt idx="96">
                  <c:v>17.2</c:v>
                </c:pt>
                <c:pt idx="97">
                  <c:v>16.72</c:v>
                </c:pt>
                <c:pt idx="98">
                  <c:v>17.84</c:v>
                </c:pt>
                <c:pt idx="99">
                  <c:v>17.18</c:v>
                </c:pt>
                <c:pt idx="100">
                  <c:v>17.7</c:v>
                </c:pt>
                <c:pt idx="101">
                  <c:v>17.32</c:v>
                </c:pt>
                <c:pt idx="102">
                  <c:v>18.75</c:v>
                </c:pt>
                <c:pt idx="103">
                  <c:v>17.440000000000001</c:v>
                </c:pt>
                <c:pt idx="104">
                  <c:v>17.37</c:v>
                </c:pt>
                <c:pt idx="105">
                  <c:v>17.09</c:v>
                </c:pt>
                <c:pt idx="106">
                  <c:v>18.39</c:v>
                </c:pt>
                <c:pt idx="107">
                  <c:v>18.97</c:v>
                </c:pt>
                <c:pt idx="108">
                  <c:v>17.420000000000002</c:v>
                </c:pt>
                <c:pt idx="109">
                  <c:v>16.88</c:v>
                </c:pt>
                <c:pt idx="110">
                  <c:v>17.579999999999998</c:v>
                </c:pt>
                <c:pt idx="111">
                  <c:v>16.34</c:v>
                </c:pt>
                <c:pt idx="112">
                  <c:v>16.600000000000001</c:v>
                </c:pt>
                <c:pt idx="113">
                  <c:v>17.38</c:v>
                </c:pt>
                <c:pt idx="114">
                  <c:v>17.399999999999999</c:v>
                </c:pt>
                <c:pt idx="115">
                  <c:v>15.9</c:v>
                </c:pt>
                <c:pt idx="116">
                  <c:v>17.71</c:v>
                </c:pt>
                <c:pt idx="117">
                  <c:v>15.23</c:v>
                </c:pt>
                <c:pt idx="118">
                  <c:v>15.27</c:v>
                </c:pt>
                <c:pt idx="119">
                  <c:v>14.72</c:v>
                </c:pt>
                <c:pt idx="120">
                  <c:v>19.36</c:v>
                </c:pt>
                <c:pt idx="121">
                  <c:v>17.059999999999999</c:v>
                </c:pt>
                <c:pt idx="122">
                  <c:v>16.29</c:v>
                </c:pt>
                <c:pt idx="123">
                  <c:v>16</c:v>
                </c:pt>
                <c:pt idx="124">
                  <c:v>16.18</c:v>
                </c:pt>
                <c:pt idx="125">
                  <c:v>15.5</c:v>
                </c:pt>
                <c:pt idx="126">
                  <c:v>16.260000000000002</c:v>
                </c:pt>
                <c:pt idx="127">
                  <c:v>16.11</c:v>
                </c:pt>
                <c:pt idx="128">
                  <c:v>17.25</c:v>
                </c:pt>
                <c:pt idx="129">
                  <c:v>16.41</c:v>
                </c:pt>
                <c:pt idx="130">
                  <c:v>16.66</c:v>
                </c:pt>
                <c:pt idx="131">
                  <c:v>16.920000000000002</c:v>
                </c:pt>
                <c:pt idx="132">
                  <c:v>16.68</c:v>
                </c:pt>
                <c:pt idx="133">
                  <c:v>17.059999999999999</c:v>
                </c:pt>
                <c:pt idx="134">
                  <c:v>17.09</c:v>
                </c:pt>
                <c:pt idx="135">
                  <c:v>16.75</c:v>
                </c:pt>
                <c:pt idx="136">
                  <c:v>16.66</c:v>
                </c:pt>
                <c:pt idx="137">
                  <c:v>18.899999999999999</c:v>
                </c:pt>
                <c:pt idx="138">
                  <c:v>18.559999999999999</c:v>
                </c:pt>
                <c:pt idx="139">
                  <c:v>15.63</c:v>
                </c:pt>
                <c:pt idx="140">
                  <c:v>23.68</c:v>
                </c:pt>
                <c:pt idx="141">
                  <c:v>21.79</c:v>
                </c:pt>
                <c:pt idx="142">
                  <c:v>20.190000000000001</c:v>
                </c:pt>
                <c:pt idx="143">
                  <c:v>20.260000000000002</c:v>
                </c:pt>
                <c:pt idx="144">
                  <c:v>21.12</c:v>
                </c:pt>
                <c:pt idx="145">
                  <c:v>21.16</c:v>
                </c:pt>
                <c:pt idx="146">
                  <c:v>21.11</c:v>
                </c:pt>
                <c:pt idx="147">
                  <c:v>21.64</c:v>
                </c:pt>
                <c:pt idx="148">
                  <c:v>20.43</c:v>
                </c:pt>
                <c:pt idx="149">
                  <c:v>28.74</c:v>
                </c:pt>
                <c:pt idx="150">
                  <c:v>35.909999999999997</c:v>
                </c:pt>
                <c:pt idx="151">
                  <c:v>32.75</c:v>
                </c:pt>
                <c:pt idx="152">
                  <c:v>28.27</c:v>
                </c:pt>
                <c:pt idx="153">
                  <c:v>24.39</c:v>
                </c:pt>
                <c:pt idx="154">
                  <c:v>25.75</c:v>
                </c:pt>
                <c:pt idx="155">
                  <c:v>25.74</c:v>
                </c:pt>
                <c:pt idx="156">
                  <c:v>24.18</c:v>
                </c:pt>
                <c:pt idx="157">
                  <c:v>23.31</c:v>
                </c:pt>
                <c:pt idx="158">
                  <c:v>27.16</c:v>
                </c:pt>
                <c:pt idx="159">
                  <c:v>27.53</c:v>
                </c:pt>
                <c:pt idx="160">
                  <c:v>26.46</c:v>
                </c:pt>
                <c:pt idx="161">
                  <c:v>28.9</c:v>
                </c:pt>
                <c:pt idx="162">
                  <c:v>30.55</c:v>
                </c:pt>
                <c:pt idx="163">
                  <c:v>36.47</c:v>
                </c:pt>
                <c:pt idx="164">
                  <c:v>33.93</c:v>
                </c:pt>
                <c:pt idx="165">
                  <c:v>29.63</c:v>
                </c:pt>
                <c:pt idx="166">
                  <c:v>29.12</c:v>
                </c:pt>
                <c:pt idx="167">
                  <c:v>27.38</c:v>
                </c:pt>
                <c:pt idx="168">
                  <c:v>29.89</c:v>
                </c:pt>
                <c:pt idx="169">
                  <c:v>29.9</c:v>
                </c:pt>
                <c:pt idx="170">
                  <c:v>29.58</c:v>
                </c:pt>
                <c:pt idx="171">
                  <c:v>28.52</c:v>
                </c:pt>
                <c:pt idx="172">
                  <c:v>30.19</c:v>
                </c:pt>
                <c:pt idx="173">
                  <c:v>28.73</c:v>
                </c:pt>
                <c:pt idx="174">
                  <c:v>29.34</c:v>
                </c:pt>
                <c:pt idx="175">
                  <c:v>28.38</c:v>
                </c:pt>
                <c:pt idx="176">
                  <c:v>28.12</c:v>
                </c:pt>
                <c:pt idx="177">
                  <c:v>29.33</c:v>
                </c:pt>
                <c:pt idx="178">
                  <c:v>30.56</c:v>
                </c:pt>
                <c:pt idx="179">
                  <c:v>29.55</c:v>
                </c:pt>
                <c:pt idx="180">
                  <c:v>28.82</c:v>
                </c:pt>
                <c:pt idx="181">
                  <c:v>27.88</c:v>
                </c:pt>
                <c:pt idx="182">
                  <c:v>28.66</c:v>
                </c:pt>
                <c:pt idx="183">
                  <c:v>30.04</c:v>
                </c:pt>
                <c:pt idx="184">
                  <c:v>30.56</c:v>
                </c:pt>
                <c:pt idx="185">
                  <c:v>28.81</c:v>
                </c:pt>
                <c:pt idx="186">
                  <c:v>28.19</c:v>
                </c:pt>
                <c:pt idx="187">
                  <c:v>28.67</c:v>
                </c:pt>
                <c:pt idx="188">
                  <c:v>29.11</c:v>
                </c:pt>
                <c:pt idx="189">
                  <c:v>28.06</c:v>
                </c:pt>
                <c:pt idx="190">
                  <c:v>27.28</c:v>
                </c:pt>
                <c:pt idx="191">
                  <c:v>27.9</c:v>
                </c:pt>
                <c:pt idx="192">
                  <c:v>27.51</c:v>
                </c:pt>
                <c:pt idx="193">
                  <c:v>27.85</c:v>
                </c:pt>
                <c:pt idx="194">
                  <c:v>28.04</c:v>
                </c:pt>
                <c:pt idx="195">
                  <c:v>30.71</c:v>
                </c:pt>
                <c:pt idx="196">
                  <c:v>31.19</c:v>
                </c:pt>
                <c:pt idx="197">
                  <c:v>33.979999999999997</c:v>
                </c:pt>
                <c:pt idx="198">
                  <c:v>31.94</c:v>
                </c:pt>
                <c:pt idx="199">
                  <c:v>31.64</c:v>
                </c:pt>
                <c:pt idx="200">
                  <c:v>31.45</c:v>
                </c:pt>
                <c:pt idx="201">
                  <c:v>31.37</c:v>
                </c:pt>
                <c:pt idx="202">
                  <c:v>29.6</c:v>
                </c:pt>
                <c:pt idx="203">
                  <c:v>27.86</c:v>
                </c:pt>
                <c:pt idx="204">
                  <c:v>27.27</c:v>
                </c:pt>
                <c:pt idx="205">
                  <c:v>27.57</c:v>
                </c:pt>
                <c:pt idx="206">
                  <c:v>28.28</c:v>
                </c:pt>
                <c:pt idx="207">
                  <c:v>29.04</c:v>
                </c:pt>
                <c:pt idx="208">
                  <c:v>30.75</c:v>
                </c:pt>
                <c:pt idx="209">
                  <c:v>31.54</c:v>
                </c:pt>
                <c:pt idx="210">
                  <c:v>30.52</c:v>
                </c:pt>
                <c:pt idx="211">
                  <c:v>30.04</c:v>
                </c:pt>
                <c:pt idx="212">
                  <c:v>30.25</c:v>
                </c:pt>
                <c:pt idx="213">
                  <c:v>30.03</c:v>
                </c:pt>
                <c:pt idx="214">
                  <c:v>29.85</c:v>
                </c:pt>
                <c:pt idx="215">
                  <c:v>29.11</c:v>
                </c:pt>
                <c:pt idx="216">
                  <c:v>30.87</c:v>
                </c:pt>
                <c:pt idx="217">
                  <c:v>30.79</c:v>
                </c:pt>
                <c:pt idx="218">
                  <c:v>26.96</c:v>
                </c:pt>
                <c:pt idx="219">
                  <c:v>25.6</c:v>
                </c:pt>
                <c:pt idx="220">
                  <c:v>24.58</c:v>
                </c:pt>
                <c:pt idx="221">
                  <c:v>22.89</c:v>
                </c:pt>
                <c:pt idx="222">
                  <c:v>22.57</c:v>
                </c:pt>
                <c:pt idx="223">
                  <c:v>21.34</c:v>
                </c:pt>
                <c:pt idx="224">
                  <c:v>20.95</c:v>
                </c:pt>
                <c:pt idx="225">
                  <c:v>20.09</c:v>
                </c:pt>
                <c:pt idx="226">
                  <c:v>21.09</c:v>
                </c:pt>
                <c:pt idx="227">
                  <c:v>20.98</c:v>
                </c:pt>
                <c:pt idx="228">
                  <c:v>22.76</c:v>
                </c:pt>
                <c:pt idx="229">
                  <c:v>22.86</c:v>
                </c:pt>
                <c:pt idx="230">
                  <c:v>22.96</c:v>
                </c:pt>
                <c:pt idx="231">
                  <c:v>23.91</c:v>
                </c:pt>
                <c:pt idx="232">
                  <c:v>22.16</c:v>
                </c:pt>
                <c:pt idx="233">
                  <c:v>22.29</c:v>
                </c:pt>
                <c:pt idx="234">
                  <c:v>22.03</c:v>
                </c:pt>
                <c:pt idx="235">
                  <c:v>20.94</c:v>
                </c:pt>
                <c:pt idx="236">
                  <c:v>22.62</c:v>
                </c:pt>
                <c:pt idx="237">
                  <c:v>22.59</c:v>
                </c:pt>
                <c:pt idx="238">
                  <c:v>23.58</c:v>
                </c:pt>
                <c:pt idx="239">
                  <c:v>23.75</c:v>
                </c:pt>
                <c:pt idx="240">
                  <c:v>21.28</c:v>
                </c:pt>
                <c:pt idx="241">
                  <c:v>23.05</c:v>
                </c:pt>
                <c:pt idx="242">
                  <c:v>23.85</c:v>
                </c:pt>
                <c:pt idx="243">
                  <c:v>24.85</c:v>
                </c:pt>
                <c:pt idx="244">
                  <c:v>23.11</c:v>
                </c:pt>
                <c:pt idx="245">
                  <c:v>23.08</c:v>
                </c:pt>
                <c:pt idx="246">
                  <c:v>23.13</c:v>
                </c:pt>
                <c:pt idx="247">
                  <c:v>22.66</c:v>
                </c:pt>
                <c:pt idx="248">
                  <c:v>24.03</c:v>
                </c:pt>
                <c:pt idx="249">
                  <c:v>24.18</c:v>
                </c:pt>
                <c:pt idx="250">
                  <c:v>24.81</c:v>
                </c:pt>
                <c:pt idx="251">
                  <c:v>25.05</c:v>
                </c:pt>
                <c:pt idx="252">
                  <c:v>26.38</c:v>
                </c:pt>
                <c:pt idx="253">
                  <c:v>26.62</c:v>
                </c:pt>
                <c:pt idx="254">
                  <c:v>27.93</c:v>
                </c:pt>
                <c:pt idx="255">
                  <c:v>27.19</c:v>
                </c:pt>
                <c:pt idx="256">
                  <c:v>28.95</c:v>
                </c:pt>
                <c:pt idx="257">
                  <c:v>30.38</c:v>
                </c:pt>
                <c:pt idx="258">
                  <c:v>33.299999999999997</c:v>
                </c:pt>
                <c:pt idx="259">
                  <c:v>31.33</c:v>
                </c:pt>
                <c:pt idx="260">
                  <c:v>32.630000000000003</c:v>
                </c:pt>
                <c:pt idx="261">
                  <c:v>36.200000000000003</c:v>
                </c:pt>
                <c:pt idx="262">
                  <c:v>36.159999999999997</c:v>
                </c:pt>
                <c:pt idx="263">
                  <c:v>33.200000000000003</c:v>
                </c:pt>
                <c:pt idx="264">
                  <c:v>27.45</c:v>
                </c:pt>
                <c:pt idx="265">
                  <c:v>25.39</c:v>
                </c:pt>
                <c:pt idx="266">
                  <c:v>24.33</c:v>
                </c:pt>
                <c:pt idx="267">
                  <c:v>24.9</c:v>
                </c:pt>
                <c:pt idx="268">
                  <c:v>23.92</c:v>
                </c:pt>
                <c:pt idx="269">
                  <c:v>22.86</c:v>
                </c:pt>
                <c:pt idx="270">
                  <c:v>22.2</c:v>
                </c:pt>
                <c:pt idx="271">
                  <c:v>23.05</c:v>
                </c:pt>
                <c:pt idx="272">
                  <c:v>23.17</c:v>
                </c:pt>
                <c:pt idx="273">
                  <c:v>21.37</c:v>
                </c:pt>
                <c:pt idx="274">
                  <c:v>20.91</c:v>
                </c:pt>
                <c:pt idx="275">
                  <c:v>21.04</c:v>
                </c:pt>
                <c:pt idx="276">
                  <c:v>21.86</c:v>
                </c:pt>
                <c:pt idx="277">
                  <c:v>21.46</c:v>
                </c:pt>
                <c:pt idx="278">
                  <c:v>22.68</c:v>
                </c:pt>
                <c:pt idx="279">
                  <c:v>23.6</c:v>
                </c:pt>
                <c:pt idx="280">
                  <c:v>23.38</c:v>
                </c:pt>
                <c:pt idx="281">
                  <c:v>22.56</c:v>
                </c:pt>
                <c:pt idx="282">
                  <c:v>22.26</c:v>
                </c:pt>
                <c:pt idx="283">
                  <c:v>20.86</c:v>
                </c:pt>
                <c:pt idx="284">
                  <c:v>21.48</c:v>
                </c:pt>
                <c:pt idx="285">
                  <c:v>19.57</c:v>
                </c:pt>
                <c:pt idx="286">
                  <c:v>19.84</c:v>
                </c:pt>
                <c:pt idx="287">
                  <c:v>22.26</c:v>
                </c:pt>
                <c:pt idx="288">
                  <c:v>20.78</c:v>
                </c:pt>
                <c:pt idx="289">
                  <c:v>21.01</c:v>
                </c:pt>
                <c:pt idx="290">
                  <c:v>22.86</c:v>
                </c:pt>
                <c:pt idx="291">
                  <c:v>20.38</c:v>
                </c:pt>
                <c:pt idx="292">
                  <c:v>21.26</c:v>
                </c:pt>
                <c:pt idx="293">
                  <c:v>21.23</c:v>
                </c:pt>
                <c:pt idx="294">
                  <c:v>20.86</c:v>
                </c:pt>
                <c:pt idx="295">
                  <c:v>20.45</c:v>
                </c:pt>
                <c:pt idx="296">
                  <c:v>20.55</c:v>
                </c:pt>
                <c:pt idx="297">
                  <c:v>21.05</c:v>
                </c:pt>
                <c:pt idx="298">
                  <c:v>20.81</c:v>
                </c:pt>
                <c:pt idx="299">
                  <c:v>20.88</c:v>
                </c:pt>
                <c:pt idx="300">
                  <c:v>18.82</c:v>
                </c:pt>
                <c:pt idx="301">
                  <c:v>16.09</c:v>
                </c:pt>
                <c:pt idx="302">
                  <c:v>14.94</c:v>
                </c:pt>
                <c:pt idx="303">
                  <c:v>14.9</c:v>
                </c:pt>
                <c:pt idx="304">
                  <c:v>15.79</c:v>
                </c:pt>
                <c:pt idx="305">
                  <c:v>16.11</c:v>
                </c:pt>
                <c:pt idx="306">
                  <c:v>16.04</c:v>
                </c:pt>
                <c:pt idx="307">
                  <c:v>16.86</c:v>
                </c:pt>
                <c:pt idx="308">
                  <c:v>16.489999999999998</c:v>
                </c:pt>
                <c:pt idx="309">
                  <c:v>16.760000000000002</c:v>
                </c:pt>
                <c:pt idx="310">
                  <c:v>16.309999999999999</c:v>
                </c:pt>
                <c:pt idx="311">
                  <c:v>16.55</c:v>
                </c:pt>
                <c:pt idx="312">
                  <c:v>16.88</c:v>
                </c:pt>
                <c:pt idx="313">
                  <c:v>17.420000000000002</c:v>
                </c:pt>
                <c:pt idx="314">
                  <c:v>17.399999999999999</c:v>
                </c:pt>
                <c:pt idx="315">
                  <c:v>17.61</c:v>
                </c:pt>
                <c:pt idx="316">
                  <c:v>18.010000000000002</c:v>
                </c:pt>
                <c:pt idx="317">
                  <c:v>17.63</c:v>
                </c:pt>
                <c:pt idx="318">
                  <c:v>17.41</c:v>
                </c:pt>
                <c:pt idx="319">
                  <c:v>20.12</c:v>
                </c:pt>
                <c:pt idx="320">
                  <c:v>19.73</c:v>
                </c:pt>
                <c:pt idx="321">
                  <c:v>17.239999999999998</c:v>
                </c:pt>
                <c:pt idx="322">
                  <c:v>18.45</c:v>
                </c:pt>
                <c:pt idx="323">
                  <c:v>16.5</c:v>
                </c:pt>
                <c:pt idx="324">
                  <c:v>15.82</c:v>
                </c:pt>
                <c:pt idx="325">
                  <c:v>15.47</c:v>
                </c:pt>
                <c:pt idx="326">
                  <c:v>16.260000000000002</c:v>
                </c:pt>
                <c:pt idx="327">
                  <c:v>15.68</c:v>
                </c:pt>
                <c:pt idx="328">
                  <c:v>16.78</c:v>
                </c:pt>
                <c:pt idx="329">
                  <c:v>17.02</c:v>
                </c:pt>
                <c:pt idx="330">
                  <c:v>16.72</c:v>
                </c:pt>
                <c:pt idx="331">
                  <c:v>17.149999999999999</c:v>
                </c:pt>
                <c:pt idx="332">
                  <c:v>17.27</c:v>
                </c:pt>
                <c:pt idx="333">
                  <c:v>18.27</c:v>
                </c:pt>
                <c:pt idx="334">
                  <c:v>18.239999999999998</c:v>
                </c:pt>
                <c:pt idx="335">
                  <c:v>17.77</c:v>
                </c:pt>
                <c:pt idx="336">
                  <c:v>17.52</c:v>
                </c:pt>
                <c:pt idx="337">
                  <c:v>17.239999999999998</c:v>
                </c:pt>
                <c:pt idx="338">
                  <c:v>17.920000000000002</c:v>
                </c:pt>
                <c:pt idx="339">
                  <c:v>17.46</c:v>
                </c:pt>
                <c:pt idx="340">
                  <c:v>17.78</c:v>
                </c:pt>
                <c:pt idx="341">
                  <c:v>17.170000000000002</c:v>
                </c:pt>
                <c:pt idx="342">
                  <c:v>17.54</c:v>
                </c:pt>
                <c:pt idx="343">
                  <c:v>17.66</c:v>
                </c:pt>
                <c:pt idx="344">
                  <c:v>18</c:v>
                </c:pt>
                <c:pt idx="345">
                  <c:v>18.38</c:v>
                </c:pt>
                <c:pt idx="346">
                  <c:v>17.239999999999998</c:v>
                </c:pt>
                <c:pt idx="347">
                  <c:v>16.64</c:v>
                </c:pt>
                <c:pt idx="348">
                  <c:v>17.100000000000001</c:v>
                </c:pt>
                <c:pt idx="349">
                  <c:v>16.07</c:v>
                </c:pt>
                <c:pt idx="350">
                  <c:v>16.16</c:v>
                </c:pt>
                <c:pt idx="351">
                  <c:v>16.11</c:v>
                </c:pt>
                <c:pt idx="352">
                  <c:v>15.23</c:v>
                </c:pt>
                <c:pt idx="353">
                  <c:v>15.67</c:v>
                </c:pt>
                <c:pt idx="354">
                  <c:v>15.9</c:v>
                </c:pt>
                <c:pt idx="355">
                  <c:v>16.02</c:v>
                </c:pt>
                <c:pt idx="356">
                  <c:v>15.93</c:v>
                </c:pt>
                <c:pt idx="357">
                  <c:v>16.87</c:v>
                </c:pt>
                <c:pt idx="358">
                  <c:v>16.170000000000002</c:v>
                </c:pt>
                <c:pt idx="359">
                  <c:v>16.399999999999999</c:v>
                </c:pt>
                <c:pt idx="360">
                  <c:v>16.93</c:v>
                </c:pt>
                <c:pt idx="361">
                  <c:v>16.98</c:v>
                </c:pt>
                <c:pt idx="362">
                  <c:v>17.47</c:v>
                </c:pt>
                <c:pt idx="363">
                  <c:v>17.32</c:v>
                </c:pt>
                <c:pt idx="364">
                  <c:v>17.72</c:v>
                </c:pt>
                <c:pt idx="365">
                  <c:v>16.989999999999998</c:v>
                </c:pt>
                <c:pt idx="366">
                  <c:v>15.98</c:v>
                </c:pt>
                <c:pt idx="367">
                  <c:v>15.5</c:v>
                </c:pt>
                <c:pt idx="368">
                  <c:v>16.14</c:v>
                </c:pt>
                <c:pt idx="369">
                  <c:v>17.440000000000001</c:v>
                </c:pt>
                <c:pt idx="370">
                  <c:v>16.75</c:v>
                </c:pt>
                <c:pt idx="371">
                  <c:v>16.510000000000002</c:v>
                </c:pt>
                <c:pt idx="372">
                  <c:v>18.28</c:v>
                </c:pt>
                <c:pt idx="373">
                  <c:v>17.850000000000001</c:v>
                </c:pt>
                <c:pt idx="374">
                  <c:v>17.98</c:v>
                </c:pt>
                <c:pt idx="375">
                  <c:v>17.87</c:v>
                </c:pt>
                <c:pt idx="376">
                  <c:v>19.55</c:v>
                </c:pt>
                <c:pt idx="377">
                  <c:v>18.64</c:v>
                </c:pt>
                <c:pt idx="378">
                  <c:v>17.63</c:v>
                </c:pt>
                <c:pt idx="379">
                  <c:v>19.47</c:v>
                </c:pt>
                <c:pt idx="380">
                  <c:v>18.350000000000001</c:v>
                </c:pt>
                <c:pt idx="381">
                  <c:v>20.29</c:v>
                </c:pt>
                <c:pt idx="382">
                  <c:v>19.760000000000002</c:v>
                </c:pt>
                <c:pt idx="383">
                  <c:v>19.190000000000001</c:v>
                </c:pt>
                <c:pt idx="384">
                  <c:v>17.39</c:v>
                </c:pt>
                <c:pt idx="385">
                  <c:v>18.29</c:v>
                </c:pt>
                <c:pt idx="386">
                  <c:v>17.78</c:v>
                </c:pt>
                <c:pt idx="387">
                  <c:v>17.489999999999998</c:v>
                </c:pt>
                <c:pt idx="388">
                  <c:v>17.52</c:v>
                </c:pt>
                <c:pt idx="389">
                  <c:v>15.77</c:v>
                </c:pt>
                <c:pt idx="390">
                  <c:v>15.5</c:v>
                </c:pt>
                <c:pt idx="391">
                  <c:v>16.899999999999999</c:v>
                </c:pt>
                <c:pt idx="392">
                  <c:v>16.579999999999998</c:v>
                </c:pt>
                <c:pt idx="393">
                  <c:v>16.41</c:v>
                </c:pt>
                <c:pt idx="394">
                  <c:v>15.74</c:v>
                </c:pt>
                <c:pt idx="395">
                  <c:v>15.45</c:v>
                </c:pt>
                <c:pt idx="396">
                  <c:v>15.67</c:v>
                </c:pt>
                <c:pt idx="397">
                  <c:v>15.47</c:v>
                </c:pt>
                <c:pt idx="398">
                  <c:v>15.18</c:v>
                </c:pt>
                <c:pt idx="399">
                  <c:v>15.47</c:v>
                </c:pt>
                <c:pt idx="400">
                  <c:v>15.26</c:v>
                </c:pt>
                <c:pt idx="401">
                  <c:v>15.92</c:v>
                </c:pt>
                <c:pt idx="402">
                  <c:v>15.54</c:v>
                </c:pt>
                <c:pt idx="403">
                  <c:v>15.56</c:v>
                </c:pt>
                <c:pt idx="404">
                  <c:v>15.98</c:v>
                </c:pt>
                <c:pt idx="405">
                  <c:v>15.45</c:v>
                </c:pt>
                <c:pt idx="406">
                  <c:v>15.26</c:v>
                </c:pt>
                <c:pt idx="407">
                  <c:v>14.73</c:v>
                </c:pt>
                <c:pt idx="408">
                  <c:v>15.09</c:v>
                </c:pt>
                <c:pt idx="409">
                  <c:v>15.19</c:v>
                </c:pt>
                <c:pt idx="410">
                  <c:v>16.010000000000002</c:v>
                </c:pt>
                <c:pt idx="411">
                  <c:v>21.19</c:v>
                </c:pt>
                <c:pt idx="412">
                  <c:v>18.86</c:v>
                </c:pt>
                <c:pt idx="413">
                  <c:v>15.62</c:v>
                </c:pt>
                <c:pt idx="414">
                  <c:v>14.59</c:v>
                </c:pt>
                <c:pt idx="415">
                  <c:v>14.41</c:v>
                </c:pt>
                <c:pt idx="416">
                  <c:v>14.81</c:v>
                </c:pt>
                <c:pt idx="417">
                  <c:v>15.46</c:v>
                </c:pt>
                <c:pt idx="418">
                  <c:v>15.31</c:v>
                </c:pt>
                <c:pt idx="419">
                  <c:v>14.82</c:v>
                </c:pt>
                <c:pt idx="420">
                  <c:v>14.46</c:v>
                </c:pt>
                <c:pt idx="421">
                  <c:v>16.57</c:v>
                </c:pt>
                <c:pt idx="422">
                  <c:v>17.18</c:v>
                </c:pt>
                <c:pt idx="423">
                  <c:v>17.309999999999999</c:v>
                </c:pt>
                <c:pt idx="424">
                  <c:v>16.760000000000002</c:v>
                </c:pt>
                <c:pt idx="425">
                  <c:v>17.73</c:v>
                </c:pt>
                <c:pt idx="426">
                  <c:v>18.22</c:v>
                </c:pt>
                <c:pt idx="427">
                  <c:v>17.96</c:v>
                </c:pt>
                <c:pt idx="428">
                  <c:v>16.21</c:v>
                </c:pt>
                <c:pt idx="429">
                  <c:v>17.88</c:v>
                </c:pt>
                <c:pt idx="430">
                  <c:v>17.82</c:v>
                </c:pt>
                <c:pt idx="431">
                  <c:v>17.68</c:v>
                </c:pt>
                <c:pt idx="432">
                  <c:v>17.559999999999999</c:v>
                </c:pt>
                <c:pt idx="433">
                  <c:v>17.559999999999999</c:v>
                </c:pt>
                <c:pt idx="434">
                  <c:v>17.079999999999998</c:v>
                </c:pt>
                <c:pt idx="435">
                  <c:v>16.38</c:v>
                </c:pt>
                <c:pt idx="436">
                  <c:v>16.04</c:v>
                </c:pt>
                <c:pt idx="437">
                  <c:v>15.68</c:v>
                </c:pt>
                <c:pt idx="438">
                  <c:v>15.35</c:v>
                </c:pt>
                <c:pt idx="439">
                  <c:v>16.309999999999999</c:v>
                </c:pt>
                <c:pt idx="440">
                  <c:v>15.85</c:v>
                </c:pt>
                <c:pt idx="441">
                  <c:v>14.81</c:v>
                </c:pt>
                <c:pt idx="442">
                  <c:v>15.81</c:v>
                </c:pt>
                <c:pt idx="443">
                  <c:v>17.04</c:v>
                </c:pt>
                <c:pt idx="444">
                  <c:v>15.63</c:v>
                </c:pt>
                <c:pt idx="445">
                  <c:v>18.579999999999998</c:v>
                </c:pt>
                <c:pt idx="446">
                  <c:v>17.809999999999999</c:v>
                </c:pt>
                <c:pt idx="447">
                  <c:v>18.54</c:v>
                </c:pt>
                <c:pt idx="448">
                  <c:v>17.8</c:v>
                </c:pt>
                <c:pt idx="449">
                  <c:v>17.600000000000001</c:v>
                </c:pt>
                <c:pt idx="450">
                  <c:v>16.71</c:v>
                </c:pt>
                <c:pt idx="451">
                  <c:v>16.22</c:v>
                </c:pt>
                <c:pt idx="452">
                  <c:v>14.85</c:v>
                </c:pt>
                <c:pt idx="453">
                  <c:v>16.32</c:v>
                </c:pt>
                <c:pt idx="454">
                  <c:v>15.87</c:v>
                </c:pt>
                <c:pt idx="455">
                  <c:v>16.66</c:v>
                </c:pt>
                <c:pt idx="456">
                  <c:v>16.55</c:v>
                </c:pt>
                <c:pt idx="457">
                  <c:v>16.260000000000002</c:v>
                </c:pt>
                <c:pt idx="458">
                  <c:v>15.62</c:v>
                </c:pt>
                <c:pt idx="459">
                  <c:v>15.75</c:v>
                </c:pt>
                <c:pt idx="460">
                  <c:v>15.45</c:v>
                </c:pt>
                <c:pt idx="461">
                  <c:v>15.55</c:v>
                </c:pt>
                <c:pt idx="462">
                  <c:v>15.46</c:v>
                </c:pt>
                <c:pt idx="463">
                  <c:v>15.48</c:v>
                </c:pt>
                <c:pt idx="464">
                  <c:v>15.6</c:v>
                </c:pt>
                <c:pt idx="465">
                  <c:v>16.350000000000001</c:v>
                </c:pt>
                <c:pt idx="466">
                  <c:v>16.48</c:v>
                </c:pt>
                <c:pt idx="467">
                  <c:v>16.47</c:v>
                </c:pt>
                <c:pt idx="468">
                  <c:v>15.97</c:v>
                </c:pt>
                <c:pt idx="469">
                  <c:v>15.43</c:v>
                </c:pt>
                <c:pt idx="470">
                  <c:v>14.89</c:v>
                </c:pt>
                <c:pt idx="471">
                  <c:v>14.04</c:v>
                </c:pt>
                <c:pt idx="472">
                  <c:v>13.95</c:v>
                </c:pt>
                <c:pt idx="473">
                  <c:v>13.96</c:v>
                </c:pt>
                <c:pt idx="474">
                  <c:v>21.18</c:v>
                </c:pt>
                <c:pt idx="475">
                  <c:v>18.28</c:v>
                </c:pt>
                <c:pt idx="476">
                  <c:v>20.34</c:v>
                </c:pt>
                <c:pt idx="477">
                  <c:v>20.399999999999999</c:v>
                </c:pt>
                <c:pt idx="478">
                  <c:v>19.11</c:v>
                </c:pt>
                <c:pt idx="479">
                  <c:v>21.2</c:v>
                </c:pt>
                <c:pt idx="480">
                  <c:v>21.92</c:v>
                </c:pt>
                <c:pt idx="481">
                  <c:v>19.8</c:v>
                </c:pt>
                <c:pt idx="482">
                  <c:v>19.84</c:v>
                </c:pt>
                <c:pt idx="483">
                  <c:v>20.260000000000002</c:v>
                </c:pt>
                <c:pt idx="484">
                  <c:v>20.18</c:v>
                </c:pt>
                <c:pt idx="485">
                  <c:v>19.7</c:v>
                </c:pt>
                <c:pt idx="486">
                  <c:v>19.54</c:v>
                </c:pt>
                <c:pt idx="487">
                  <c:v>20.190000000000001</c:v>
                </c:pt>
                <c:pt idx="488">
                  <c:v>19.04</c:v>
                </c:pt>
                <c:pt idx="489">
                  <c:v>19.739999999999998</c:v>
                </c:pt>
                <c:pt idx="490">
                  <c:v>19.89</c:v>
                </c:pt>
                <c:pt idx="491">
                  <c:v>20.57</c:v>
                </c:pt>
                <c:pt idx="492">
                  <c:v>19.079999999999998</c:v>
                </c:pt>
                <c:pt idx="493">
                  <c:v>17.88</c:v>
                </c:pt>
                <c:pt idx="494">
                  <c:v>17.62</c:v>
                </c:pt>
                <c:pt idx="495">
                  <c:v>18.12</c:v>
                </c:pt>
                <c:pt idx="496">
                  <c:v>17.78</c:v>
                </c:pt>
                <c:pt idx="497">
                  <c:v>17.96</c:v>
                </c:pt>
                <c:pt idx="498">
                  <c:v>17.649999999999999</c:v>
                </c:pt>
                <c:pt idx="499">
                  <c:v>16.61</c:v>
                </c:pt>
                <c:pt idx="500">
                  <c:v>15.67</c:v>
                </c:pt>
                <c:pt idx="501">
                  <c:v>15.44</c:v>
                </c:pt>
                <c:pt idx="502">
                  <c:v>15.7</c:v>
                </c:pt>
                <c:pt idx="503">
                  <c:v>17.63</c:v>
                </c:pt>
                <c:pt idx="504">
                  <c:v>19.309999999999999</c:v>
                </c:pt>
                <c:pt idx="505">
                  <c:v>18.95</c:v>
                </c:pt>
                <c:pt idx="506">
                  <c:v>18.75</c:v>
                </c:pt>
                <c:pt idx="507">
                  <c:v>18.96</c:v>
                </c:pt>
                <c:pt idx="508">
                  <c:v>19.23</c:v>
                </c:pt>
                <c:pt idx="509">
                  <c:v>18.72</c:v>
                </c:pt>
                <c:pt idx="510">
                  <c:v>18.96</c:v>
                </c:pt>
                <c:pt idx="511">
                  <c:v>18.45</c:v>
                </c:pt>
                <c:pt idx="512">
                  <c:v>18.010000000000002</c:v>
                </c:pt>
                <c:pt idx="513">
                  <c:v>17.010000000000002</c:v>
                </c:pt>
                <c:pt idx="514">
                  <c:v>17.39</c:v>
                </c:pt>
                <c:pt idx="515">
                  <c:v>17.64</c:v>
                </c:pt>
                <c:pt idx="516">
                  <c:v>16.32</c:v>
                </c:pt>
                <c:pt idx="517">
                  <c:v>16.420000000000002</c:v>
                </c:pt>
                <c:pt idx="518">
                  <c:v>17.920000000000002</c:v>
                </c:pt>
                <c:pt idx="519">
                  <c:v>16.75</c:v>
                </c:pt>
                <c:pt idx="520">
                  <c:v>16.46</c:v>
                </c:pt>
                <c:pt idx="521">
                  <c:v>16.239999999999998</c:v>
                </c:pt>
                <c:pt idx="522">
                  <c:v>16.670000000000002</c:v>
                </c:pt>
                <c:pt idx="523">
                  <c:v>17.670000000000002</c:v>
                </c:pt>
                <c:pt idx="524">
                  <c:v>17.62</c:v>
                </c:pt>
                <c:pt idx="525">
                  <c:v>17.489999999999998</c:v>
                </c:pt>
                <c:pt idx="526">
                  <c:v>17.399999999999999</c:v>
                </c:pt>
                <c:pt idx="527">
                  <c:v>18.2</c:v>
                </c:pt>
                <c:pt idx="528">
                  <c:v>17.96</c:v>
                </c:pt>
                <c:pt idx="529">
                  <c:v>18.22</c:v>
                </c:pt>
                <c:pt idx="530">
                  <c:v>18.79</c:v>
                </c:pt>
                <c:pt idx="531">
                  <c:v>18.510000000000002</c:v>
                </c:pt>
                <c:pt idx="532">
                  <c:v>18.559999999999999</c:v>
                </c:pt>
                <c:pt idx="533">
                  <c:v>17.7</c:v>
                </c:pt>
                <c:pt idx="534">
                  <c:v>17.37</c:v>
                </c:pt>
                <c:pt idx="535">
                  <c:v>17.45</c:v>
                </c:pt>
                <c:pt idx="536">
                  <c:v>17.03</c:v>
                </c:pt>
                <c:pt idx="537">
                  <c:v>18.22</c:v>
                </c:pt>
                <c:pt idx="538">
                  <c:v>17.16</c:v>
                </c:pt>
                <c:pt idx="539">
                  <c:v>16.72</c:v>
                </c:pt>
                <c:pt idx="540">
                  <c:v>16.87</c:v>
                </c:pt>
                <c:pt idx="541">
                  <c:v>17.13</c:v>
                </c:pt>
                <c:pt idx="542">
                  <c:v>16.350000000000001</c:v>
                </c:pt>
                <c:pt idx="543">
                  <c:v>16.64</c:v>
                </c:pt>
                <c:pt idx="544">
                  <c:v>16.510000000000002</c:v>
                </c:pt>
                <c:pt idx="545">
                  <c:v>16.68</c:v>
                </c:pt>
                <c:pt idx="546">
                  <c:v>16.88</c:v>
                </c:pt>
                <c:pt idx="547">
                  <c:v>17.260000000000002</c:v>
                </c:pt>
                <c:pt idx="548">
                  <c:v>17.89</c:v>
                </c:pt>
                <c:pt idx="549">
                  <c:v>18.47</c:v>
                </c:pt>
                <c:pt idx="550">
                  <c:v>19.75</c:v>
                </c:pt>
                <c:pt idx="551">
                  <c:v>19.68</c:v>
                </c:pt>
                <c:pt idx="552">
                  <c:v>18.68</c:v>
                </c:pt>
                <c:pt idx="553">
                  <c:v>19.79</c:v>
                </c:pt>
                <c:pt idx="554">
                  <c:v>19.72</c:v>
                </c:pt>
                <c:pt idx="555">
                  <c:v>18.350000000000001</c:v>
                </c:pt>
                <c:pt idx="556">
                  <c:v>18.46</c:v>
                </c:pt>
                <c:pt idx="557">
                  <c:v>16.79</c:v>
                </c:pt>
                <c:pt idx="558">
                  <c:v>16.690000000000001</c:v>
                </c:pt>
                <c:pt idx="559">
                  <c:v>16.52</c:v>
                </c:pt>
                <c:pt idx="560">
                  <c:v>16.82</c:v>
                </c:pt>
                <c:pt idx="561">
                  <c:v>16.73</c:v>
                </c:pt>
                <c:pt idx="562">
                  <c:v>16.32</c:v>
                </c:pt>
                <c:pt idx="563">
                  <c:v>16.190000000000001</c:v>
                </c:pt>
                <c:pt idx="564">
                  <c:v>16.29</c:v>
                </c:pt>
                <c:pt idx="565">
                  <c:v>16.02</c:v>
                </c:pt>
                <c:pt idx="566">
                  <c:v>15.97</c:v>
                </c:pt>
                <c:pt idx="567">
                  <c:v>16.18</c:v>
                </c:pt>
                <c:pt idx="568">
                  <c:v>16.48</c:v>
                </c:pt>
                <c:pt idx="569">
                  <c:v>17.059999999999999</c:v>
                </c:pt>
                <c:pt idx="570">
                  <c:v>16.72</c:v>
                </c:pt>
                <c:pt idx="571">
                  <c:v>16.72</c:v>
                </c:pt>
                <c:pt idx="572">
                  <c:v>18.809999999999999</c:v>
                </c:pt>
                <c:pt idx="573">
                  <c:v>20.149999999999999</c:v>
                </c:pt>
                <c:pt idx="574">
                  <c:v>17.89</c:v>
                </c:pt>
                <c:pt idx="575">
                  <c:v>16.850000000000001</c:v>
                </c:pt>
                <c:pt idx="576">
                  <c:v>16.989999999999998</c:v>
                </c:pt>
                <c:pt idx="577">
                  <c:v>15.98</c:v>
                </c:pt>
                <c:pt idx="578">
                  <c:v>15.15</c:v>
                </c:pt>
                <c:pt idx="579">
                  <c:v>14.85</c:v>
                </c:pt>
                <c:pt idx="580">
                  <c:v>15.93</c:v>
                </c:pt>
                <c:pt idx="581">
                  <c:v>16.53</c:v>
                </c:pt>
                <c:pt idx="582">
                  <c:v>15.96</c:v>
                </c:pt>
                <c:pt idx="583">
                  <c:v>15.83</c:v>
                </c:pt>
                <c:pt idx="584">
                  <c:v>15.71</c:v>
                </c:pt>
                <c:pt idx="585">
                  <c:v>16.489999999999998</c:v>
                </c:pt>
                <c:pt idx="586">
                  <c:v>16.239999999999998</c:v>
                </c:pt>
                <c:pt idx="587">
                  <c:v>15.95</c:v>
                </c:pt>
                <c:pt idx="588">
                  <c:v>15.53</c:v>
                </c:pt>
                <c:pt idx="589">
                  <c:v>16.61</c:v>
                </c:pt>
                <c:pt idx="590">
                  <c:v>16.920000000000002</c:v>
                </c:pt>
                <c:pt idx="591">
                  <c:v>16.66</c:v>
                </c:pt>
                <c:pt idx="592">
                  <c:v>16.809999999999999</c:v>
                </c:pt>
                <c:pt idx="593">
                  <c:v>16.54</c:v>
                </c:pt>
                <c:pt idx="594">
                  <c:v>15.65</c:v>
                </c:pt>
                <c:pt idx="595">
                  <c:v>15.17</c:v>
                </c:pt>
                <c:pt idx="596">
                  <c:v>15.68</c:v>
                </c:pt>
                <c:pt idx="597">
                  <c:v>15.19</c:v>
                </c:pt>
                <c:pt idx="598">
                  <c:v>15.49</c:v>
                </c:pt>
                <c:pt idx="599">
                  <c:v>14.82</c:v>
                </c:pt>
                <c:pt idx="600">
                  <c:v>14.62</c:v>
                </c:pt>
                <c:pt idx="601">
                  <c:v>13.57</c:v>
                </c:pt>
                <c:pt idx="602">
                  <c:v>13.62</c:v>
                </c:pt>
                <c:pt idx="603">
                  <c:v>13.92</c:v>
                </c:pt>
                <c:pt idx="604">
                  <c:v>13.73</c:v>
                </c:pt>
                <c:pt idx="605">
                  <c:v>14.92</c:v>
                </c:pt>
                <c:pt idx="606">
                  <c:v>13.99</c:v>
                </c:pt>
                <c:pt idx="607">
                  <c:v>13.77</c:v>
                </c:pt>
                <c:pt idx="608">
                  <c:v>13.86</c:v>
                </c:pt>
                <c:pt idx="609">
                  <c:v>14.43</c:v>
                </c:pt>
                <c:pt idx="610">
                  <c:v>14.57</c:v>
                </c:pt>
                <c:pt idx="611">
                  <c:v>14.35</c:v>
                </c:pt>
                <c:pt idx="612">
                  <c:v>13.66</c:v>
                </c:pt>
                <c:pt idx="613">
                  <c:v>14.65</c:v>
                </c:pt>
                <c:pt idx="614">
                  <c:v>15.19</c:v>
                </c:pt>
                <c:pt idx="615">
                  <c:v>15.97</c:v>
                </c:pt>
                <c:pt idx="616">
                  <c:v>16.62</c:v>
                </c:pt>
                <c:pt idx="617">
                  <c:v>16.29</c:v>
                </c:pt>
                <c:pt idx="618">
                  <c:v>14.95</c:v>
                </c:pt>
                <c:pt idx="619">
                  <c:v>14.76</c:v>
                </c:pt>
                <c:pt idx="620">
                  <c:v>15.22</c:v>
                </c:pt>
                <c:pt idx="621">
                  <c:v>18.079999999999998</c:v>
                </c:pt>
                <c:pt idx="622">
                  <c:v>18.2</c:v>
                </c:pt>
                <c:pt idx="623">
                  <c:v>16.309999999999999</c:v>
                </c:pt>
                <c:pt idx="624">
                  <c:v>16.66</c:v>
                </c:pt>
                <c:pt idx="625">
                  <c:v>14.53</c:v>
                </c:pt>
                <c:pt idx="626">
                  <c:v>14.4</c:v>
                </c:pt>
                <c:pt idx="627">
                  <c:v>14.4</c:v>
                </c:pt>
                <c:pt idx="628">
                  <c:v>14.67</c:v>
                </c:pt>
                <c:pt idx="629">
                  <c:v>13.21</c:v>
                </c:pt>
                <c:pt idx="630">
                  <c:v>13.35</c:v>
                </c:pt>
                <c:pt idx="631">
                  <c:v>13.34</c:v>
                </c:pt>
                <c:pt idx="632">
                  <c:v>13.88</c:v>
                </c:pt>
                <c:pt idx="633">
                  <c:v>14.87</c:v>
                </c:pt>
                <c:pt idx="634">
                  <c:v>15.83</c:v>
                </c:pt>
                <c:pt idx="635">
                  <c:v>15.53</c:v>
                </c:pt>
                <c:pt idx="636">
                  <c:v>14.6</c:v>
                </c:pt>
                <c:pt idx="637">
                  <c:v>13.7</c:v>
                </c:pt>
                <c:pt idx="638">
                  <c:v>14.01</c:v>
                </c:pt>
                <c:pt idx="639">
                  <c:v>13.5</c:v>
                </c:pt>
                <c:pt idx="640">
                  <c:v>12.52</c:v>
                </c:pt>
                <c:pt idx="641">
                  <c:v>12.27</c:v>
                </c:pt>
                <c:pt idx="642">
                  <c:v>12.6</c:v>
                </c:pt>
                <c:pt idx="643">
                  <c:v>12.66</c:v>
                </c:pt>
                <c:pt idx="644">
                  <c:v>12.6</c:v>
                </c:pt>
                <c:pt idx="645">
                  <c:v>13.57</c:v>
                </c:pt>
                <c:pt idx="646">
                  <c:v>13.33</c:v>
                </c:pt>
                <c:pt idx="647">
                  <c:v>13.37</c:v>
                </c:pt>
                <c:pt idx="648">
                  <c:v>13.9</c:v>
                </c:pt>
                <c:pt idx="649">
                  <c:v>13.05</c:v>
                </c:pt>
                <c:pt idx="650">
                  <c:v>13.44</c:v>
                </c:pt>
                <c:pt idx="651">
                  <c:v>13.5</c:v>
                </c:pt>
                <c:pt idx="652">
                  <c:v>13.17</c:v>
                </c:pt>
                <c:pt idx="653">
                  <c:v>13.83</c:v>
                </c:pt>
                <c:pt idx="654">
                  <c:v>13.58</c:v>
                </c:pt>
                <c:pt idx="655">
                  <c:v>13.82</c:v>
                </c:pt>
                <c:pt idx="656">
                  <c:v>14.23</c:v>
                </c:pt>
                <c:pt idx="657">
                  <c:v>13.94</c:v>
                </c:pt>
                <c:pt idx="658">
                  <c:v>14.51</c:v>
                </c:pt>
                <c:pt idx="659">
                  <c:v>15.09</c:v>
                </c:pt>
                <c:pt idx="660">
                  <c:v>14.88</c:v>
                </c:pt>
                <c:pt idx="661">
                  <c:v>15.34</c:v>
                </c:pt>
                <c:pt idx="662">
                  <c:v>14.66</c:v>
                </c:pt>
                <c:pt idx="663">
                  <c:v>14.61</c:v>
                </c:pt>
                <c:pt idx="664">
                  <c:v>13.84</c:v>
                </c:pt>
                <c:pt idx="665">
                  <c:v>14.35</c:v>
                </c:pt>
                <c:pt idx="666">
                  <c:v>14.48</c:v>
                </c:pt>
                <c:pt idx="667">
                  <c:v>15.01</c:v>
                </c:pt>
                <c:pt idx="668">
                  <c:v>16.190000000000001</c:v>
                </c:pt>
                <c:pt idx="669">
                  <c:v>15.62</c:v>
                </c:pt>
                <c:pt idx="670">
                  <c:v>14.5</c:v>
                </c:pt>
                <c:pt idx="671">
                  <c:v>13.66</c:v>
                </c:pt>
                <c:pt idx="672">
                  <c:v>13.14</c:v>
                </c:pt>
                <c:pt idx="673">
                  <c:v>13.58</c:v>
                </c:pt>
                <c:pt idx="674">
                  <c:v>13.4</c:v>
                </c:pt>
                <c:pt idx="675">
                  <c:v>12.73</c:v>
                </c:pt>
                <c:pt idx="676">
                  <c:v>12.88</c:v>
                </c:pt>
                <c:pt idx="677">
                  <c:v>12.98</c:v>
                </c:pt>
                <c:pt idx="678">
                  <c:v>13.65</c:v>
                </c:pt>
                <c:pt idx="679">
                  <c:v>13.36</c:v>
                </c:pt>
                <c:pt idx="680">
                  <c:v>12.92</c:v>
                </c:pt>
                <c:pt idx="681">
                  <c:v>12.47</c:v>
                </c:pt>
                <c:pt idx="682">
                  <c:v>13</c:v>
                </c:pt>
                <c:pt idx="683">
                  <c:v>13.63</c:v>
                </c:pt>
                <c:pt idx="684">
                  <c:v>14.72</c:v>
                </c:pt>
                <c:pt idx="685">
                  <c:v>14.31</c:v>
                </c:pt>
                <c:pt idx="686">
                  <c:v>13.74</c:v>
                </c:pt>
                <c:pt idx="687">
                  <c:v>13.45</c:v>
                </c:pt>
                <c:pt idx="688">
                  <c:v>13.88</c:v>
                </c:pt>
                <c:pt idx="689">
                  <c:v>13.83</c:v>
                </c:pt>
                <c:pt idx="690">
                  <c:v>13.44</c:v>
                </c:pt>
                <c:pt idx="691">
                  <c:v>14.8</c:v>
                </c:pt>
                <c:pt idx="692">
                  <c:v>15.19</c:v>
                </c:pt>
                <c:pt idx="693">
                  <c:v>14.97</c:v>
                </c:pt>
                <c:pt idx="694">
                  <c:v>14.28</c:v>
                </c:pt>
                <c:pt idx="695">
                  <c:v>16.309999999999999</c:v>
                </c:pt>
                <c:pt idx="696">
                  <c:v>17.79</c:v>
                </c:pt>
                <c:pt idx="697">
                  <c:v>20.010000000000002</c:v>
                </c:pt>
                <c:pt idx="698">
                  <c:v>19.95</c:v>
                </c:pt>
                <c:pt idx="699">
                  <c:v>21.02</c:v>
                </c:pt>
                <c:pt idx="700">
                  <c:v>19.260000000000002</c:v>
                </c:pt>
                <c:pt idx="701">
                  <c:v>20.51</c:v>
                </c:pt>
                <c:pt idx="702">
                  <c:v>19.489999999999998</c:v>
                </c:pt>
                <c:pt idx="703">
                  <c:v>17.899999999999999</c:v>
                </c:pt>
                <c:pt idx="704">
                  <c:v>18.420000000000002</c:v>
                </c:pt>
                <c:pt idx="705">
                  <c:v>17.11</c:v>
                </c:pt>
                <c:pt idx="706">
                  <c:v>17.010000000000002</c:v>
                </c:pt>
                <c:pt idx="707">
                  <c:v>17.309999999999999</c:v>
                </c:pt>
                <c:pt idx="708">
                  <c:v>16.87</c:v>
                </c:pt>
                <c:pt idx="709">
                  <c:v>16.62</c:v>
                </c:pt>
                <c:pt idx="710">
                  <c:v>15.84</c:v>
                </c:pt>
                <c:pt idx="711">
                  <c:v>16.46</c:v>
                </c:pt>
                <c:pt idx="712">
                  <c:v>16.32</c:v>
                </c:pt>
                <c:pt idx="713">
                  <c:v>16.239999999999998</c:v>
                </c:pt>
                <c:pt idx="714">
                  <c:v>15.95</c:v>
                </c:pt>
                <c:pt idx="715">
                  <c:v>15.47</c:v>
                </c:pt>
                <c:pt idx="716">
                  <c:v>16.149999999999999</c:v>
                </c:pt>
                <c:pt idx="717">
                  <c:v>16.670000000000002</c:v>
                </c:pt>
                <c:pt idx="718">
                  <c:v>17.329999999999998</c:v>
                </c:pt>
                <c:pt idx="719">
                  <c:v>16.28</c:v>
                </c:pt>
                <c:pt idx="720">
                  <c:v>15.38</c:v>
                </c:pt>
                <c:pt idx="721">
                  <c:v>14.69</c:v>
                </c:pt>
                <c:pt idx="722">
                  <c:v>14.23</c:v>
                </c:pt>
                <c:pt idx="723">
                  <c:v>14.37</c:v>
                </c:pt>
                <c:pt idx="724">
                  <c:v>13.99</c:v>
                </c:pt>
                <c:pt idx="725">
                  <c:v>14.37</c:v>
                </c:pt>
                <c:pt idx="726">
                  <c:v>14.61</c:v>
                </c:pt>
                <c:pt idx="727">
                  <c:v>14.86</c:v>
                </c:pt>
                <c:pt idx="728">
                  <c:v>15.01</c:v>
                </c:pt>
                <c:pt idx="729">
                  <c:v>14.55</c:v>
                </c:pt>
                <c:pt idx="730">
                  <c:v>14.33</c:v>
                </c:pt>
                <c:pt idx="731">
                  <c:v>13.67</c:v>
                </c:pt>
                <c:pt idx="732">
                  <c:v>13.4</c:v>
                </c:pt>
                <c:pt idx="733">
                  <c:v>12.66</c:v>
                </c:pt>
                <c:pt idx="734">
                  <c:v>12.5</c:v>
                </c:pt>
                <c:pt idx="735">
                  <c:v>12.58</c:v>
                </c:pt>
                <c:pt idx="736">
                  <c:v>13.01</c:v>
                </c:pt>
                <c:pt idx="737">
                  <c:v>12.8</c:v>
                </c:pt>
                <c:pt idx="738">
                  <c:v>12.56</c:v>
                </c:pt>
                <c:pt idx="739">
                  <c:v>12.03</c:v>
                </c:pt>
                <c:pt idx="740">
                  <c:v>11.81</c:v>
                </c:pt>
                <c:pt idx="741">
                  <c:v>12</c:v>
                </c:pt>
                <c:pt idx="742">
                  <c:v>11.73</c:v>
                </c:pt>
                <c:pt idx="743">
                  <c:v>12.58</c:v>
                </c:pt>
                <c:pt idx="744">
                  <c:v>12.75</c:v>
                </c:pt>
                <c:pt idx="745">
                  <c:v>12.34</c:v>
                </c:pt>
                <c:pt idx="746">
                  <c:v>12.66</c:v>
                </c:pt>
                <c:pt idx="747">
                  <c:v>12.41</c:v>
                </c:pt>
                <c:pt idx="748">
                  <c:v>12.58</c:v>
                </c:pt>
                <c:pt idx="749">
                  <c:v>12.14</c:v>
                </c:pt>
                <c:pt idx="750">
                  <c:v>11.66</c:v>
                </c:pt>
                <c:pt idx="751">
                  <c:v>11.65</c:v>
                </c:pt>
                <c:pt idx="752">
                  <c:v>11.75</c:v>
                </c:pt>
                <c:pt idx="753">
                  <c:v>11.51</c:v>
                </c:pt>
                <c:pt idx="754">
                  <c:v>11.57</c:v>
                </c:pt>
                <c:pt idx="755">
                  <c:v>12.22</c:v>
                </c:pt>
                <c:pt idx="756">
                  <c:v>12.29</c:v>
                </c:pt>
                <c:pt idx="757">
                  <c:v>12.6</c:v>
                </c:pt>
                <c:pt idx="758">
                  <c:v>12.57</c:v>
                </c:pt>
                <c:pt idx="759">
                  <c:v>13.36</c:v>
                </c:pt>
                <c:pt idx="760">
                  <c:v>13.35</c:v>
                </c:pt>
                <c:pt idx="761">
                  <c:v>13.37</c:v>
                </c:pt>
                <c:pt idx="762">
                  <c:v>14.72</c:v>
                </c:pt>
                <c:pt idx="763">
                  <c:v>13.77</c:v>
                </c:pt>
                <c:pt idx="764">
                  <c:v>12.86</c:v>
                </c:pt>
                <c:pt idx="765">
                  <c:v>12.78</c:v>
                </c:pt>
                <c:pt idx="766">
                  <c:v>12.42</c:v>
                </c:pt>
                <c:pt idx="767">
                  <c:v>11.99</c:v>
                </c:pt>
                <c:pt idx="768">
                  <c:v>11.57</c:v>
                </c:pt>
                <c:pt idx="769">
                  <c:v>11.49</c:v>
                </c:pt>
                <c:pt idx="770">
                  <c:v>12.06</c:v>
                </c:pt>
                <c:pt idx="771">
                  <c:v>12.15</c:v>
                </c:pt>
                <c:pt idx="772">
                  <c:v>11.69</c:v>
                </c:pt>
                <c:pt idx="773">
                  <c:v>11.3</c:v>
                </c:pt>
                <c:pt idx="774">
                  <c:v>11.38</c:v>
                </c:pt>
                <c:pt idx="775">
                  <c:v>11.45</c:v>
                </c:pt>
                <c:pt idx="776">
                  <c:v>12.01</c:v>
                </c:pt>
                <c:pt idx="777">
                  <c:v>12.04</c:v>
                </c:pt>
                <c:pt idx="778">
                  <c:v>12.42</c:v>
                </c:pt>
                <c:pt idx="779">
                  <c:v>12.33</c:v>
                </c:pt>
                <c:pt idx="780">
                  <c:v>12.25</c:v>
                </c:pt>
                <c:pt idx="781">
                  <c:v>12.12</c:v>
                </c:pt>
                <c:pt idx="782">
                  <c:v>12.29</c:v>
                </c:pt>
                <c:pt idx="783">
                  <c:v>12.9</c:v>
                </c:pt>
                <c:pt idx="784">
                  <c:v>13.22</c:v>
                </c:pt>
                <c:pt idx="785">
                  <c:v>13.48</c:v>
                </c:pt>
                <c:pt idx="786">
                  <c:v>13.43</c:v>
                </c:pt>
                <c:pt idx="787">
                  <c:v>12.69</c:v>
                </c:pt>
                <c:pt idx="788">
                  <c:v>12.38</c:v>
                </c:pt>
                <c:pt idx="789">
                  <c:v>15.76</c:v>
                </c:pt>
                <c:pt idx="790">
                  <c:v>15.9</c:v>
                </c:pt>
                <c:pt idx="791">
                  <c:v>15.56</c:v>
                </c:pt>
                <c:pt idx="792">
                  <c:v>15.02</c:v>
                </c:pt>
                <c:pt idx="793">
                  <c:v>14.7</c:v>
                </c:pt>
                <c:pt idx="794">
                  <c:v>15.04</c:v>
                </c:pt>
                <c:pt idx="795">
                  <c:v>14.72</c:v>
                </c:pt>
                <c:pt idx="796">
                  <c:v>13.76</c:v>
                </c:pt>
                <c:pt idx="797">
                  <c:v>13.16</c:v>
                </c:pt>
                <c:pt idx="798">
                  <c:v>13.6</c:v>
                </c:pt>
                <c:pt idx="799">
                  <c:v>12.49</c:v>
                </c:pt>
                <c:pt idx="800">
                  <c:v>13.13</c:v>
                </c:pt>
                <c:pt idx="801">
                  <c:v>13.44</c:v>
                </c:pt>
                <c:pt idx="802">
                  <c:v>14.08</c:v>
                </c:pt>
                <c:pt idx="803">
                  <c:v>16.22</c:v>
                </c:pt>
                <c:pt idx="804">
                  <c:v>14.17</c:v>
                </c:pt>
                <c:pt idx="805">
                  <c:v>13.91</c:v>
                </c:pt>
                <c:pt idx="806">
                  <c:v>14.26</c:v>
                </c:pt>
                <c:pt idx="807">
                  <c:v>15.66</c:v>
                </c:pt>
                <c:pt idx="808">
                  <c:v>14.74</c:v>
                </c:pt>
                <c:pt idx="809">
                  <c:v>14.51</c:v>
                </c:pt>
                <c:pt idx="810">
                  <c:v>14.53</c:v>
                </c:pt>
                <c:pt idx="811">
                  <c:v>14.17</c:v>
                </c:pt>
                <c:pt idx="812">
                  <c:v>13.23</c:v>
                </c:pt>
                <c:pt idx="813">
                  <c:v>13.66</c:v>
                </c:pt>
                <c:pt idx="814">
                  <c:v>13.02</c:v>
                </c:pt>
                <c:pt idx="815">
                  <c:v>12.44</c:v>
                </c:pt>
                <c:pt idx="816">
                  <c:v>12.08</c:v>
                </c:pt>
                <c:pt idx="817">
                  <c:v>12.21</c:v>
                </c:pt>
                <c:pt idx="818">
                  <c:v>12.63</c:v>
                </c:pt>
                <c:pt idx="819">
                  <c:v>12.23</c:v>
                </c:pt>
                <c:pt idx="820">
                  <c:v>12.53</c:v>
                </c:pt>
                <c:pt idx="821">
                  <c:v>13.02</c:v>
                </c:pt>
                <c:pt idx="822">
                  <c:v>14.5</c:v>
                </c:pt>
                <c:pt idx="823">
                  <c:v>14.12</c:v>
                </c:pt>
                <c:pt idx="824">
                  <c:v>14.24</c:v>
                </c:pt>
                <c:pt idx="825">
                  <c:v>13.64</c:v>
                </c:pt>
                <c:pt idx="826">
                  <c:v>12.83</c:v>
                </c:pt>
                <c:pt idx="827">
                  <c:v>11.93</c:v>
                </c:pt>
                <c:pt idx="828">
                  <c:v>11.7</c:v>
                </c:pt>
                <c:pt idx="829">
                  <c:v>11.76</c:v>
                </c:pt>
                <c:pt idx="830">
                  <c:v>10.96</c:v>
                </c:pt>
                <c:pt idx="831">
                  <c:v>11.29</c:v>
                </c:pt>
                <c:pt idx="832">
                  <c:v>12.06</c:v>
                </c:pt>
                <c:pt idx="833">
                  <c:v>11.94</c:v>
                </c:pt>
                <c:pt idx="834">
                  <c:v>12.11</c:v>
                </c:pt>
                <c:pt idx="835">
                  <c:v>12.68</c:v>
                </c:pt>
                <c:pt idx="836">
                  <c:v>13.36</c:v>
                </c:pt>
                <c:pt idx="837">
                  <c:v>15.25</c:v>
                </c:pt>
                <c:pt idx="838">
                  <c:v>13.93</c:v>
                </c:pt>
                <c:pt idx="839">
                  <c:v>13.12</c:v>
                </c:pt>
                <c:pt idx="840">
                  <c:v>12.8</c:v>
                </c:pt>
                <c:pt idx="841">
                  <c:v>12.42</c:v>
                </c:pt>
                <c:pt idx="842">
                  <c:v>12.9</c:v>
                </c:pt>
                <c:pt idx="843">
                  <c:v>12.14</c:v>
                </c:pt>
                <c:pt idx="844">
                  <c:v>12.38</c:v>
                </c:pt>
                <c:pt idx="845">
                  <c:v>13.22</c:v>
                </c:pt>
                <c:pt idx="846">
                  <c:v>13.01</c:v>
                </c:pt>
                <c:pt idx="847">
                  <c:v>13.72</c:v>
                </c:pt>
                <c:pt idx="848">
                  <c:v>13.35</c:v>
                </c:pt>
                <c:pt idx="849">
                  <c:v>13.56</c:v>
                </c:pt>
                <c:pt idx="850">
                  <c:v>14.76</c:v>
                </c:pt>
                <c:pt idx="851">
                  <c:v>14.39</c:v>
                </c:pt>
                <c:pt idx="852">
                  <c:v>14.13</c:v>
                </c:pt>
                <c:pt idx="853">
                  <c:v>14.19</c:v>
                </c:pt>
                <c:pt idx="854">
                  <c:v>14.29</c:v>
                </c:pt>
                <c:pt idx="855">
                  <c:v>13.98</c:v>
                </c:pt>
                <c:pt idx="856">
                  <c:v>14.51</c:v>
                </c:pt>
                <c:pt idx="857">
                  <c:v>14.1</c:v>
                </c:pt>
                <c:pt idx="858">
                  <c:v>14.04</c:v>
                </c:pt>
                <c:pt idx="859">
                  <c:v>12.88</c:v>
                </c:pt>
                <c:pt idx="860">
                  <c:v>13.1</c:v>
                </c:pt>
                <c:pt idx="861">
                  <c:v>13.47</c:v>
                </c:pt>
                <c:pt idx="862">
                  <c:v>13.67</c:v>
                </c:pt>
                <c:pt idx="863">
                  <c:v>13.48</c:v>
                </c:pt>
                <c:pt idx="864">
                  <c:v>13.54</c:v>
                </c:pt>
                <c:pt idx="865">
                  <c:v>12.86</c:v>
                </c:pt>
                <c:pt idx="866">
                  <c:v>14.07</c:v>
                </c:pt>
                <c:pt idx="867">
                  <c:v>14.74</c:v>
                </c:pt>
                <c:pt idx="868">
                  <c:v>13.96</c:v>
                </c:pt>
                <c:pt idx="869">
                  <c:v>13.31</c:v>
                </c:pt>
                <c:pt idx="870">
                  <c:v>12.71</c:v>
                </c:pt>
                <c:pt idx="871">
                  <c:v>12.33</c:v>
                </c:pt>
                <c:pt idx="872">
                  <c:v>11.99</c:v>
                </c:pt>
                <c:pt idx="873">
                  <c:v>11.87</c:v>
                </c:pt>
                <c:pt idx="874">
                  <c:v>11.66</c:v>
                </c:pt>
                <c:pt idx="875">
                  <c:v>12.24</c:v>
                </c:pt>
                <c:pt idx="876">
                  <c:v>12.25</c:v>
                </c:pt>
                <c:pt idx="877">
                  <c:v>11.65</c:v>
                </c:pt>
                <c:pt idx="878">
                  <c:v>12.04</c:v>
                </c:pt>
                <c:pt idx="879">
                  <c:v>12.25</c:v>
                </c:pt>
                <c:pt idx="880">
                  <c:v>11.25</c:v>
                </c:pt>
                <c:pt idx="881">
                  <c:v>11.11</c:v>
                </c:pt>
                <c:pt idx="882">
                  <c:v>11.29</c:v>
                </c:pt>
                <c:pt idx="883">
                  <c:v>11.26</c:v>
                </c:pt>
                <c:pt idx="884">
                  <c:v>11.51</c:v>
                </c:pt>
                <c:pt idx="885">
                  <c:v>11.33</c:v>
                </c:pt>
                <c:pt idx="886">
                  <c:v>13.87</c:v>
                </c:pt>
                <c:pt idx="887">
                  <c:v>13.05</c:v>
                </c:pt>
                <c:pt idx="888">
                  <c:v>12.24</c:v>
                </c:pt>
                <c:pt idx="889">
                  <c:v>10.8</c:v>
                </c:pt>
                <c:pt idx="890">
                  <c:v>10.85</c:v>
                </c:pt>
                <c:pt idx="891">
                  <c:v>11.02</c:v>
                </c:pt>
                <c:pt idx="892">
                  <c:v>10.78</c:v>
                </c:pt>
                <c:pt idx="893">
                  <c:v>10.6</c:v>
                </c:pt>
                <c:pt idx="894">
                  <c:v>10.96</c:v>
                </c:pt>
                <c:pt idx="895">
                  <c:v>11.46</c:v>
                </c:pt>
                <c:pt idx="896">
                  <c:v>11.05</c:v>
                </c:pt>
                <c:pt idx="897">
                  <c:v>11.97</c:v>
                </c:pt>
                <c:pt idx="898">
                  <c:v>11.69</c:v>
                </c:pt>
                <c:pt idx="899">
                  <c:v>11.32</c:v>
                </c:pt>
                <c:pt idx="900">
                  <c:v>11.32</c:v>
                </c:pt>
                <c:pt idx="901">
                  <c:v>11.34</c:v>
                </c:pt>
                <c:pt idx="902">
                  <c:v>11.37</c:v>
                </c:pt>
                <c:pt idx="903">
                  <c:v>11.25</c:v>
                </c:pt>
                <c:pt idx="904">
                  <c:v>11.73</c:v>
                </c:pt>
                <c:pt idx="905">
                  <c:v>11.47</c:v>
                </c:pt>
                <c:pt idx="906">
                  <c:v>11.49</c:v>
                </c:pt>
                <c:pt idx="907">
                  <c:v>11.71</c:v>
                </c:pt>
                <c:pt idx="908">
                  <c:v>12.03</c:v>
                </c:pt>
                <c:pt idx="909">
                  <c:v>12.33</c:v>
                </c:pt>
                <c:pt idx="910">
                  <c:v>12.39</c:v>
                </c:pt>
                <c:pt idx="911">
                  <c:v>12.31</c:v>
                </c:pt>
                <c:pt idx="912">
                  <c:v>12.07</c:v>
                </c:pt>
                <c:pt idx="913">
                  <c:v>12.38</c:v>
                </c:pt>
                <c:pt idx="914">
                  <c:v>12.19</c:v>
                </c:pt>
                <c:pt idx="915">
                  <c:v>12.01</c:v>
                </c:pt>
                <c:pt idx="916">
                  <c:v>11.59</c:v>
                </c:pt>
                <c:pt idx="917">
                  <c:v>11.52</c:v>
                </c:pt>
                <c:pt idx="918">
                  <c:v>11.63</c:v>
                </c:pt>
                <c:pt idx="919">
                  <c:v>11.62</c:v>
                </c:pt>
                <c:pt idx="920">
                  <c:v>12.15</c:v>
                </c:pt>
                <c:pt idx="921">
                  <c:v>11.8</c:v>
                </c:pt>
                <c:pt idx="922">
                  <c:v>12.1</c:v>
                </c:pt>
                <c:pt idx="923">
                  <c:v>12.14</c:v>
                </c:pt>
                <c:pt idx="924">
                  <c:v>11.91</c:v>
                </c:pt>
                <c:pt idx="925">
                  <c:v>11.74</c:v>
                </c:pt>
                <c:pt idx="926">
                  <c:v>11.85</c:v>
                </c:pt>
                <c:pt idx="927">
                  <c:v>11.48</c:v>
                </c:pt>
                <c:pt idx="928">
                  <c:v>11.87</c:v>
                </c:pt>
                <c:pt idx="929">
                  <c:v>11.16</c:v>
                </c:pt>
                <c:pt idx="930">
                  <c:v>12.9</c:v>
                </c:pt>
                <c:pt idx="931">
                  <c:v>13.24</c:v>
                </c:pt>
                <c:pt idx="932">
                  <c:v>12.67</c:v>
                </c:pt>
                <c:pt idx="933">
                  <c:v>11.7</c:v>
                </c:pt>
                <c:pt idx="934">
                  <c:v>12.16</c:v>
                </c:pt>
                <c:pt idx="935">
                  <c:v>13.15</c:v>
                </c:pt>
                <c:pt idx="936">
                  <c:v>12.7</c:v>
                </c:pt>
                <c:pt idx="937">
                  <c:v>13.36</c:v>
                </c:pt>
                <c:pt idx="938">
                  <c:v>13.39</c:v>
                </c:pt>
                <c:pt idx="939">
                  <c:v>14.6</c:v>
                </c:pt>
                <c:pt idx="940">
                  <c:v>17.3</c:v>
                </c:pt>
                <c:pt idx="941">
                  <c:v>13.75</c:v>
                </c:pt>
                <c:pt idx="942">
                  <c:v>13.36</c:v>
                </c:pt>
                <c:pt idx="943">
                  <c:v>12.47</c:v>
                </c:pt>
                <c:pt idx="944">
                  <c:v>12.49</c:v>
                </c:pt>
                <c:pt idx="945">
                  <c:v>12.19</c:v>
                </c:pt>
                <c:pt idx="946">
                  <c:v>12.63</c:v>
                </c:pt>
                <c:pt idx="947">
                  <c:v>12.99</c:v>
                </c:pt>
                <c:pt idx="948">
                  <c:v>11.83</c:v>
                </c:pt>
                <c:pt idx="949">
                  <c:v>12.85</c:v>
                </c:pt>
                <c:pt idx="950">
                  <c:v>12.97</c:v>
                </c:pt>
                <c:pt idx="951">
                  <c:v>12.68</c:v>
                </c:pt>
                <c:pt idx="952">
                  <c:v>13.14</c:v>
                </c:pt>
                <c:pt idx="953">
                  <c:v>12.04</c:v>
                </c:pt>
                <c:pt idx="954">
                  <c:v>12.26</c:v>
                </c:pt>
                <c:pt idx="955">
                  <c:v>12.41</c:v>
                </c:pt>
                <c:pt idx="956">
                  <c:v>11.38</c:v>
                </c:pt>
                <c:pt idx="957">
                  <c:v>11</c:v>
                </c:pt>
                <c:pt idx="958">
                  <c:v>10.87</c:v>
                </c:pt>
                <c:pt idx="959">
                  <c:v>11.33</c:v>
                </c:pt>
                <c:pt idx="960">
                  <c:v>11.61</c:v>
                </c:pt>
                <c:pt idx="961">
                  <c:v>11.32</c:v>
                </c:pt>
                <c:pt idx="962">
                  <c:v>11.2</c:v>
                </c:pt>
                <c:pt idx="963">
                  <c:v>11.48</c:v>
                </c:pt>
                <c:pt idx="964">
                  <c:v>11.83</c:v>
                </c:pt>
                <c:pt idx="965">
                  <c:v>11.83</c:v>
                </c:pt>
                <c:pt idx="966">
                  <c:v>12.01</c:v>
                </c:pt>
                <c:pt idx="967">
                  <c:v>11.88</c:v>
                </c:pt>
                <c:pt idx="968">
                  <c:v>11.46</c:v>
                </c:pt>
                <c:pt idx="969">
                  <c:v>11.78</c:v>
                </c:pt>
                <c:pt idx="970">
                  <c:v>11.74</c:v>
                </c:pt>
                <c:pt idx="971">
                  <c:v>13.26</c:v>
                </c:pt>
                <c:pt idx="972">
                  <c:v>14.68</c:v>
                </c:pt>
                <c:pt idx="973">
                  <c:v>14.97</c:v>
                </c:pt>
                <c:pt idx="974">
                  <c:v>14.31</c:v>
                </c:pt>
                <c:pt idx="975">
                  <c:v>13.94</c:v>
                </c:pt>
                <c:pt idx="976">
                  <c:v>13.72</c:v>
                </c:pt>
                <c:pt idx="977">
                  <c:v>13.88</c:v>
                </c:pt>
                <c:pt idx="978">
                  <c:v>13.33</c:v>
                </c:pt>
                <c:pt idx="979">
                  <c:v>14.46</c:v>
                </c:pt>
                <c:pt idx="980">
                  <c:v>15.11</c:v>
                </c:pt>
                <c:pt idx="981">
                  <c:v>15.57</c:v>
                </c:pt>
                <c:pt idx="982">
                  <c:v>14.65</c:v>
                </c:pt>
                <c:pt idx="983">
                  <c:v>15.03</c:v>
                </c:pt>
                <c:pt idx="984">
                  <c:v>15.9</c:v>
                </c:pt>
                <c:pt idx="985">
                  <c:v>14.27</c:v>
                </c:pt>
                <c:pt idx="986">
                  <c:v>13.51</c:v>
                </c:pt>
                <c:pt idx="987">
                  <c:v>13.77</c:v>
                </c:pt>
                <c:pt idx="988">
                  <c:v>14.12</c:v>
                </c:pt>
                <c:pt idx="989">
                  <c:v>13.76</c:v>
                </c:pt>
                <c:pt idx="990">
                  <c:v>13.83</c:v>
                </c:pt>
                <c:pt idx="991">
                  <c:v>13.51</c:v>
                </c:pt>
                <c:pt idx="992">
                  <c:v>12.69</c:v>
                </c:pt>
                <c:pt idx="993">
                  <c:v>12.84</c:v>
                </c:pt>
                <c:pt idx="994">
                  <c:v>12.41</c:v>
                </c:pt>
                <c:pt idx="995">
                  <c:v>12.46</c:v>
                </c:pt>
                <c:pt idx="996">
                  <c:v>12.43</c:v>
                </c:pt>
                <c:pt idx="997">
                  <c:v>12.6</c:v>
                </c:pt>
                <c:pt idx="998">
                  <c:v>10.98</c:v>
                </c:pt>
                <c:pt idx="999">
                  <c:v>11.13</c:v>
                </c:pt>
                <c:pt idx="1000">
                  <c:v>11.03</c:v>
                </c:pt>
                <c:pt idx="1001">
                  <c:v>10.9</c:v>
                </c:pt>
                <c:pt idx="1002">
                  <c:v>11.08</c:v>
                </c:pt>
                <c:pt idx="1003">
                  <c:v>10.75</c:v>
                </c:pt>
                <c:pt idx="1004">
                  <c:v>10.08</c:v>
                </c:pt>
                <c:pt idx="1005">
                  <c:v>9.31</c:v>
                </c:pt>
                <c:pt idx="1006">
                  <c:v>9.48</c:v>
                </c:pt>
                <c:pt idx="1007">
                  <c:v>9.6999999999999993</c:v>
                </c:pt>
                <c:pt idx="1008">
                  <c:v>9.82</c:v>
                </c:pt>
                <c:pt idx="1009">
                  <c:v>10.46</c:v>
                </c:pt>
                <c:pt idx="1010">
                  <c:v>10.69</c:v>
                </c:pt>
                <c:pt idx="1011">
                  <c:v>11.66</c:v>
                </c:pt>
                <c:pt idx="1012">
                  <c:v>12.57</c:v>
                </c:pt>
                <c:pt idx="1013">
                  <c:v>11.91</c:v>
                </c:pt>
                <c:pt idx="1014">
                  <c:v>10.94</c:v>
                </c:pt>
                <c:pt idx="1015">
                  <c:v>11.27</c:v>
                </c:pt>
                <c:pt idx="1016">
                  <c:v>10.96</c:v>
                </c:pt>
                <c:pt idx="1017">
                  <c:v>10.74</c:v>
                </c:pt>
                <c:pt idx="1018">
                  <c:v>11.29</c:v>
                </c:pt>
                <c:pt idx="1019">
                  <c:v>11.65</c:v>
                </c:pt>
                <c:pt idx="1020">
                  <c:v>12.08</c:v>
                </c:pt>
                <c:pt idx="1021">
                  <c:v>11.15</c:v>
                </c:pt>
                <c:pt idx="1022">
                  <c:v>11.88</c:v>
                </c:pt>
                <c:pt idx="1023">
                  <c:v>11.63</c:v>
                </c:pt>
                <c:pt idx="1024">
                  <c:v>11.76</c:v>
                </c:pt>
                <c:pt idx="1025">
                  <c:v>11.16</c:v>
                </c:pt>
                <c:pt idx="1026">
                  <c:v>11.09</c:v>
                </c:pt>
                <c:pt idx="1027">
                  <c:v>11.6</c:v>
                </c:pt>
                <c:pt idx="1028">
                  <c:v>11.38</c:v>
                </c:pt>
                <c:pt idx="1029">
                  <c:v>11.17</c:v>
                </c:pt>
                <c:pt idx="1030">
                  <c:v>10.3</c:v>
                </c:pt>
                <c:pt idx="1031">
                  <c:v>9.94</c:v>
                </c:pt>
                <c:pt idx="1032">
                  <c:v>10.63</c:v>
                </c:pt>
                <c:pt idx="1033">
                  <c:v>10.65</c:v>
                </c:pt>
                <c:pt idx="1034">
                  <c:v>10.61</c:v>
                </c:pt>
                <c:pt idx="1035">
                  <c:v>10.75</c:v>
                </c:pt>
                <c:pt idx="1036">
                  <c:v>15.25</c:v>
                </c:pt>
                <c:pt idx="1037">
                  <c:v>13.96</c:v>
                </c:pt>
                <c:pt idx="1038">
                  <c:v>13.66</c:v>
                </c:pt>
                <c:pt idx="1039">
                  <c:v>13.3</c:v>
                </c:pt>
                <c:pt idx="1040">
                  <c:v>14.24</c:v>
                </c:pt>
                <c:pt idx="1041">
                  <c:v>14.46</c:v>
                </c:pt>
                <c:pt idx="1042">
                  <c:v>14.28</c:v>
                </c:pt>
                <c:pt idx="1043">
                  <c:v>13.4</c:v>
                </c:pt>
                <c:pt idx="1044">
                  <c:v>13.13</c:v>
                </c:pt>
                <c:pt idx="1045">
                  <c:v>13.79</c:v>
                </c:pt>
                <c:pt idx="1046">
                  <c:v>14.7</c:v>
                </c:pt>
                <c:pt idx="1047">
                  <c:v>13.52</c:v>
                </c:pt>
                <c:pt idx="1048">
                  <c:v>13.91</c:v>
                </c:pt>
                <c:pt idx="1049">
                  <c:v>15.96</c:v>
                </c:pt>
                <c:pt idx="1050">
                  <c:v>14.8</c:v>
                </c:pt>
                <c:pt idx="1051">
                  <c:v>14.87</c:v>
                </c:pt>
                <c:pt idx="1052">
                  <c:v>15.83</c:v>
                </c:pt>
                <c:pt idx="1053">
                  <c:v>16.079999999999998</c:v>
                </c:pt>
                <c:pt idx="1054">
                  <c:v>16.36</c:v>
                </c:pt>
                <c:pt idx="1055">
                  <c:v>16</c:v>
                </c:pt>
                <c:pt idx="1056">
                  <c:v>14.26</c:v>
                </c:pt>
                <c:pt idx="1057">
                  <c:v>16.23</c:v>
                </c:pt>
                <c:pt idx="1058">
                  <c:v>14.41</c:v>
                </c:pt>
                <c:pt idx="1059">
                  <c:v>16.55</c:v>
                </c:pt>
                <c:pt idx="1060">
                  <c:v>14.87</c:v>
                </c:pt>
                <c:pt idx="1061">
                  <c:v>16.61</c:v>
                </c:pt>
                <c:pt idx="1062">
                  <c:v>14.78</c:v>
                </c:pt>
                <c:pt idx="1063">
                  <c:v>14.51</c:v>
                </c:pt>
                <c:pt idx="1064">
                  <c:v>12.76</c:v>
                </c:pt>
                <c:pt idx="1065">
                  <c:v>13.32</c:v>
                </c:pt>
                <c:pt idx="1066">
                  <c:v>14.34</c:v>
                </c:pt>
                <c:pt idx="1067">
                  <c:v>13.39</c:v>
                </c:pt>
                <c:pt idx="1068">
                  <c:v>12.31</c:v>
                </c:pt>
                <c:pt idx="1069">
                  <c:v>13.43</c:v>
                </c:pt>
                <c:pt idx="1070">
                  <c:v>13.67</c:v>
                </c:pt>
                <c:pt idx="1071">
                  <c:v>14.9</c:v>
                </c:pt>
                <c:pt idx="1072">
                  <c:v>16.489999999999998</c:v>
                </c:pt>
                <c:pt idx="1073">
                  <c:v>18.59</c:v>
                </c:pt>
                <c:pt idx="1074">
                  <c:v>20.45</c:v>
                </c:pt>
                <c:pt idx="1075">
                  <c:v>23.87</c:v>
                </c:pt>
                <c:pt idx="1076">
                  <c:v>18.13</c:v>
                </c:pt>
                <c:pt idx="1077">
                  <c:v>17.38</c:v>
                </c:pt>
                <c:pt idx="1078">
                  <c:v>16.98</c:v>
                </c:pt>
                <c:pt idx="1079">
                  <c:v>16.920000000000002</c:v>
                </c:pt>
                <c:pt idx="1080">
                  <c:v>16.61</c:v>
                </c:pt>
                <c:pt idx="1081">
                  <c:v>16.420000000000002</c:v>
                </c:pt>
                <c:pt idx="1082">
                  <c:v>17.02</c:v>
                </c:pt>
                <c:pt idx="1083">
                  <c:v>16.27</c:v>
                </c:pt>
                <c:pt idx="1084">
                  <c:v>15.98</c:v>
                </c:pt>
                <c:pt idx="1085">
                  <c:v>17.22</c:v>
                </c:pt>
                <c:pt idx="1086">
                  <c:v>16.93</c:v>
                </c:pt>
                <c:pt idx="1087">
                  <c:v>17.010000000000002</c:v>
                </c:pt>
                <c:pt idx="1088">
                  <c:v>14.93</c:v>
                </c:pt>
                <c:pt idx="1089">
                  <c:v>14.94</c:v>
                </c:pt>
                <c:pt idx="1090">
                  <c:v>14.26</c:v>
                </c:pt>
                <c:pt idx="1091">
                  <c:v>13.8</c:v>
                </c:pt>
                <c:pt idx="1092">
                  <c:v>14.51</c:v>
                </c:pt>
                <c:pt idx="1093">
                  <c:v>13.77</c:v>
                </c:pt>
                <c:pt idx="1094">
                  <c:v>14.11</c:v>
                </c:pt>
                <c:pt idx="1095">
                  <c:v>13.81</c:v>
                </c:pt>
                <c:pt idx="1096">
                  <c:v>14.29</c:v>
                </c:pt>
                <c:pt idx="1097">
                  <c:v>14.56</c:v>
                </c:pt>
                <c:pt idx="1098">
                  <c:v>15.08</c:v>
                </c:pt>
                <c:pt idx="1099">
                  <c:v>16.16</c:v>
                </c:pt>
                <c:pt idx="1100">
                  <c:v>15.19</c:v>
                </c:pt>
                <c:pt idx="1101">
                  <c:v>15.55</c:v>
                </c:pt>
                <c:pt idx="1102">
                  <c:v>15.46</c:v>
                </c:pt>
                <c:pt idx="1103">
                  <c:v>14.54</c:v>
                </c:pt>
                <c:pt idx="1104">
                  <c:v>14.67</c:v>
                </c:pt>
                <c:pt idx="1105">
                  <c:v>14.08</c:v>
                </c:pt>
                <c:pt idx="1106">
                  <c:v>12.55</c:v>
                </c:pt>
                <c:pt idx="1107">
                  <c:v>12.33</c:v>
                </c:pt>
                <c:pt idx="1108">
                  <c:v>12.79</c:v>
                </c:pt>
                <c:pt idx="1109">
                  <c:v>13.49</c:v>
                </c:pt>
                <c:pt idx="1110">
                  <c:v>12.73</c:v>
                </c:pt>
                <c:pt idx="1111">
                  <c:v>12.43</c:v>
                </c:pt>
                <c:pt idx="1112">
                  <c:v>12.5</c:v>
                </c:pt>
                <c:pt idx="1113">
                  <c:v>12.49</c:v>
                </c:pt>
                <c:pt idx="1114">
                  <c:v>13.03</c:v>
                </c:pt>
                <c:pt idx="1115">
                  <c:v>12.72</c:v>
                </c:pt>
                <c:pt idx="1116">
                  <c:v>12.73</c:v>
                </c:pt>
                <c:pt idx="1117">
                  <c:v>12.19</c:v>
                </c:pt>
                <c:pt idx="1118">
                  <c:v>13.03</c:v>
                </c:pt>
                <c:pt idx="1119">
                  <c:v>13.05</c:v>
                </c:pt>
                <c:pt idx="1120">
                  <c:v>13.32</c:v>
                </c:pt>
                <c:pt idx="1121">
                  <c:v>13.21</c:v>
                </c:pt>
                <c:pt idx="1122">
                  <c:v>12.69</c:v>
                </c:pt>
                <c:pt idx="1123">
                  <c:v>11.92</c:v>
                </c:pt>
                <c:pt idx="1124">
                  <c:v>11.6</c:v>
                </c:pt>
                <c:pt idx="1125">
                  <c:v>11.52</c:v>
                </c:pt>
                <c:pt idx="1126">
                  <c:v>11.22</c:v>
                </c:pt>
                <c:pt idx="1127">
                  <c:v>12.31</c:v>
                </c:pt>
                <c:pt idx="1128">
                  <c:v>13.96</c:v>
                </c:pt>
                <c:pt idx="1129">
                  <c:v>14.7</c:v>
                </c:pt>
                <c:pt idx="1130">
                  <c:v>14.02</c:v>
                </c:pt>
                <c:pt idx="1131">
                  <c:v>14.12</c:v>
                </c:pt>
                <c:pt idx="1132">
                  <c:v>16.72</c:v>
                </c:pt>
                <c:pt idx="1133">
                  <c:v>15.53</c:v>
                </c:pt>
                <c:pt idx="1134">
                  <c:v>15.04</c:v>
                </c:pt>
                <c:pt idx="1135">
                  <c:v>14.42</c:v>
                </c:pt>
                <c:pt idx="1136">
                  <c:v>14.97</c:v>
                </c:pt>
                <c:pt idx="1137">
                  <c:v>14.36</c:v>
                </c:pt>
                <c:pt idx="1138">
                  <c:v>14.92</c:v>
                </c:pt>
                <c:pt idx="1139">
                  <c:v>14.7</c:v>
                </c:pt>
                <c:pt idx="1140">
                  <c:v>14.01</c:v>
                </c:pt>
                <c:pt idx="1141">
                  <c:v>13.26</c:v>
                </c:pt>
                <c:pt idx="1142">
                  <c:v>13.83</c:v>
                </c:pt>
                <c:pt idx="1143">
                  <c:v>13.4</c:v>
                </c:pt>
                <c:pt idx="1144">
                  <c:v>12.42</c:v>
                </c:pt>
                <c:pt idx="1145">
                  <c:v>11.64</c:v>
                </c:pt>
                <c:pt idx="1146">
                  <c:v>11.28</c:v>
                </c:pt>
                <c:pt idx="1147">
                  <c:v>11.44</c:v>
                </c:pt>
                <c:pt idx="1148">
                  <c:v>11.65</c:v>
                </c:pt>
                <c:pt idx="1149">
                  <c:v>11.7</c:v>
                </c:pt>
                <c:pt idx="1150">
                  <c:v>11.65</c:v>
                </c:pt>
                <c:pt idx="1151">
                  <c:v>11.22</c:v>
                </c:pt>
                <c:pt idx="1152">
                  <c:v>11.46</c:v>
                </c:pt>
                <c:pt idx="1153">
                  <c:v>11.66</c:v>
                </c:pt>
                <c:pt idx="1154">
                  <c:v>11.93</c:v>
                </c:pt>
                <c:pt idx="1155">
                  <c:v>12.03</c:v>
                </c:pt>
                <c:pt idx="1156">
                  <c:v>11.13</c:v>
                </c:pt>
                <c:pt idx="1157">
                  <c:v>11.17</c:v>
                </c:pt>
                <c:pt idx="1158">
                  <c:v>11.27</c:v>
                </c:pt>
                <c:pt idx="1159">
                  <c:v>11.35</c:v>
                </c:pt>
                <c:pt idx="1160">
                  <c:v>12.18</c:v>
                </c:pt>
                <c:pt idx="1161">
                  <c:v>12.34</c:v>
                </c:pt>
                <c:pt idx="1162">
                  <c:v>12.41</c:v>
                </c:pt>
                <c:pt idx="1163">
                  <c:v>12.54</c:v>
                </c:pt>
                <c:pt idx="1164">
                  <c:v>11.91</c:v>
                </c:pt>
                <c:pt idx="1165">
                  <c:v>12.13</c:v>
                </c:pt>
                <c:pt idx="1166">
                  <c:v>11.09</c:v>
                </c:pt>
                <c:pt idx="1167">
                  <c:v>12.06</c:v>
                </c:pt>
                <c:pt idx="1168">
                  <c:v>11.39</c:v>
                </c:pt>
                <c:pt idx="1169">
                  <c:v>11.54</c:v>
                </c:pt>
                <c:pt idx="1170">
                  <c:v>12.07</c:v>
                </c:pt>
                <c:pt idx="1171">
                  <c:v>12.83</c:v>
                </c:pt>
                <c:pt idx="1172">
                  <c:v>12.62</c:v>
                </c:pt>
                <c:pt idx="1173">
                  <c:v>11.75</c:v>
                </c:pt>
                <c:pt idx="1174">
                  <c:v>11.57</c:v>
                </c:pt>
                <c:pt idx="1175">
                  <c:v>12.02</c:v>
                </c:pt>
                <c:pt idx="1176">
                  <c:v>12.19</c:v>
                </c:pt>
                <c:pt idx="1177">
                  <c:v>11.82</c:v>
                </c:pt>
                <c:pt idx="1178">
                  <c:v>11.23</c:v>
                </c:pt>
                <c:pt idx="1179">
                  <c:v>11.97</c:v>
                </c:pt>
                <c:pt idx="1180">
                  <c:v>11.86</c:v>
                </c:pt>
                <c:pt idx="1181">
                  <c:v>11.4</c:v>
                </c:pt>
                <c:pt idx="1182">
                  <c:v>11.69</c:v>
                </c:pt>
                <c:pt idx="1183">
                  <c:v>11.81</c:v>
                </c:pt>
                <c:pt idx="1184">
                  <c:v>11.86</c:v>
                </c:pt>
                <c:pt idx="1185">
                  <c:v>13.12</c:v>
                </c:pt>
                <c:pt idx="1186">
                  <c:v>14.01</c:v>
                </c:pt>
                <c:pt idx="1187">
                  <c:v>13.77</c:v>
                </c:pt>
                <c:pt idx="1188">
                  <c:v>13.09</c:v>
                </c:pt>
                <c:pt idx="1189">
                  <c:v>11.88</c:v>
                </c:pt>
                <c:pt idx="1190">
                  <c:v>12.8</c:v>
                </c:pt>
                <c:pt idx="1191">
                  <c:v>13.06</c:v>
                </c:pt>
                <c:pt idx="1192">
                  <c:v>14.45</c:v>
                </c:pt>
                <c:pt idx="1193">
                  <c:v>14.49</c:v>
                </c:pt>
                <c:pt idx="1194">
                  <c:v>13.89</c:v>
                </c:pt>
                <c:pt idx="1195">
                  <c:v>14.53</c:v>
                </c:pt>
                <c:pt idx="1196">
                  <c:v>14.56</c:v>
                </c:pt>
                <c:pt idx="1197">
                  <c:v>14.13</c:v>
                </c:pt>
                <c:pt idx="1198">
                  <c:v>13.25</c:v>
                </c:pt>
                <c:pt idx="1199">
                  <c:v>13.97</c:v>
                </c:pt>
                <c:pt idx="1200">
                  <c:v>14.28</c:v>
                </c:pt>
                <c:pt idx="1201">
                  <c:v>15.44</c:v>
                </c:pt>
                <c:pt idx="1202">
                  <c:v>16.66</c:v>
                </c:pt>
                <c:pt idx="1203">
                  <c:v>15.92</c:v>
                </c:pt>
                <c:pt idx="1204">
                  <c:v>16.239999999999998</c:v>
                </c:pt>
                <c:pt idx="1205">
                  <c:v>14.92</c:v>
                </c:pt>
                <c:pt idx="1206">
                  <c:v>14.72</c:v>
                </c:pt>
                <c:pt idx="1207">
                  <c:v>13.55</c:v>
                </c:pt>
                <c:pt idx="1208">
                  <c:v>14.51</c:v>
                </c:pt>
                <c:pt idx="1209">
                  <c:v>14.9</c:v>
                </c:pt>
                <c:pt idx="1210">
                  <c:v>13.32</c:v>
                </c:pt>
                <c:pt idx="1211">
                  <c:v>14.76</c:v>
                </c:pt>
                <c:pt idx="1212">
                  <c:v>14.59</c:v>
                </c:pt>
                <c:pt idx="1213">
                  <c:v>15.13</c:v>
                </c:pt>
                <c:pt idx="1214">
                  <c:v>15.99</c:v>
                </c:pt>
                <c:pt idx="1215">
                  <c:v>15.91</c:v>
                </c:pt>
                <c:pt idx="1216">
                  <c:v>16.97</c:v>
                </c:pt>
                <c:pt idx="1217">
                  <c:v>16.13</c:v>
                </c:pt>
                <c:pt idx="1218">
                  <c:v>15.7</c:v>
                </c:pt>
                <c:pt idx="1219">
                  <c:v>15.67</c:v>
                </c:pt>
                <c:pt idx="1220">
                  <c:v>14.56</c:v>
                </c:pt>
                <c:pt idx="1221">
                  <c:v>14.56</c:v>
                </c:pt>
                <c:pt idx="1222">
                  <c:v>14.84</c:v>
                </c:pt>
                <c:pt idx="1223">
                  <c:v>15.34</c:v>
                </c:pt>
                <c:pt idx="1224">
                  <c:v>15.58</c:v>
                </c:pt>
                <c:pt idx="1225">
                  <c:v>16.75</c:v>
                </c:pt>
                <c:pt idx="1226">
                  <c:v>17.37</c:v>
                </c:pt>
                <c:pt idx="1227">
                  <c:v>16.3</c:v>
                </c:pt>
                <c:pt idx="1228">
                  <c:v>16.420000000000002</c:v>
                </c:pt>
                <c:pt idx="1229">
                  <c:v>16</c:v>
                </c:pt>
                <c:pt idx="1230">
                  <c:v>16.5</c:v>
                </c:pt>
                <c:pt idx="1231">
                  <c:v>16.68</c:v>
                </c:pt>
                <c:pt idx="1232">
                  <c:v>16.66</c:v>
                </c:pt>
                <c:pt idx="1233">
                  <c:v>15.56</c:v>
                </c:pt>
                <c:pt idx="1234">
                  <c:v>15.91</c:v>
                </c:pt>
                <c:pt idx="1235">
                  <c:v>16</c:v>
                </c:pt>
                <c:pt idx="1236">
                  <c:v>16.13</c:v>
                </c:pt>
                <c:pt idx="1237">
                  <c:v>17.239999999999998</c:v>
                </c:pt>
                <c:pt idx="1238">
                  <c:v>18.41</c:v>
                </c:pt>
                <c:pt idx="1239">
                  <c:v>17.440000000000001</c:v>
                </c:pt>
                <c:pt idx="1240">
                  <c:v>16.829999999999998</c:v>
                </c:pt>
                <c:pt idx="1241">
                  <c:v>16.149999999999999</c:v>
                </c:pt>
                <c:pt idx="1242">
                  <c:v>15.95</c:v>
                </c:pt>
                <c:pt idx="1243">
                  <c:v>16.690000000000001</c:v>
                </c:pt>
                <c:pt idx="1244">
                  <c:v>16.55</c:v>
                </c:pt>
                <c:pt idx="1245">
                  <c:v>16.100000000000001</c:v>
                </c:pt>
                <c:pt idx="1246">
                  <c:v>16.05</c:v>
                </c:pt>
                <c:pt idx="1247">
                  <c:v>16.28</c:v>
                </c:pt>
                <c:pt idx="1248">
                  <c:v>18.149999999999999</c:v>
                </c:pt>
                <c:pt idx="1249">
                  <c:v>16.04</c:v>
                </c:pt>
                <c:pt idx="1250">
                  <c:v>15.46</c:v>
                </c:pt>
                <c:pt idx="1251">
                  <c:v>14.48</c:v>
                </c:pt>
                <c:pt idx="1252">
                  <c:v>13.03</c:v>
                </c:pt>
                <c:pt idx="1253">
                  <c:v>12.87</c:v>
                </c:pt>
                <c:pt idx="1254">
                  <c:v>12.79</c:v>
                </c:pt>
                <c:pt idx="1255">
                  <c:v>13.02</c:v>
                </c:pt>
                <c:pt idx="1256">
                  <c:v>12.98</c:v>
                </c:pt>
                <c:pt idx="1257">
                  <c:v>12.05</c:v>
                </c:pt>
                <c:pt idx="1258">
                  <c:v>12.42</c:v>
                </c:pt>
                <c:pt idx="1259">
                  <c:v>11.82</c:v>
                </c:pt>
                <c:pt idx="1260">
                  <c:v>12.07</c:v>
                </c:pt>
                <c:pt idx="1261">
                  <c:v>12.81</c:v>
                </c:pt>
                <c:pt idx="1262">
                  <c:v>12.86</c:v>
                </c:pt>
                <c:pt idx="1263">
                  <c:v>13.2</c:v>
                </c:pt>
                <c:pt idx="1264">
                  <c:v>14.25</c:v>
                </c:pt>
                <c:pt idx="1265">
                  <c:v>13.53</c:v>
                </c:pt>
                <c:pt idx="1266">
                  <c:v>13.5</c:v>
                </c:pt>
                <c:pt idx="1267">
                  <c:v>13.13</c:v>
                </c:pt>
                <c:pt idx="1268">
                  <c:v>13.33</c:v>
                </c:pt>
                <c:pt idx="1269">
                  <c:v>12.52</c:v>
                </c:pt>
                <c:pt idx="1270">
                  <c:v>12.15</c:v>
                </c:pt>
                <c:pt idx="1271">
                  <c:v>12.83</c:v>
                </c:pt>
                <c:pt idx="1272">
                  <c:v>11.1</c:v>
                </c:pt>
                <c:pt idx="1273">
                  <c:v>11.14</c:v>
                </c:pt>
                <c:pt idx="1274">
                  <c:v>11.79</c:v>
                </c:pt>
                <c:pt idx="1275">
                  <c:v>11.57</c:v>
                </c:pt>
                <c:pt idx="1276">
                  <c:v>11.86</c:v>
                </c:pt>
                <c:pt idx="1277">
                  <c:v>12.15</c:v>
                </c:pt>
                <c:pt idx="1278">
                  <c:v>12.79</c:v>
                </c:pt>
                <c:pt idx="1279">
                  <c:v>11.94</c:v>
                </c:pt>
                <c:pt idx="1280">
                  <c:v>11.46</c:v>
                </c:pt>
                <c:pt idx="1281">
                  <c:v>11.25</c:v>
                </c:pt>
                <c:pt idx="1282">
                  <c:v>11.25</c:v>
                </c:pt>
                <c:pt idx="1283">
                  <c:v>12.26</c:v>
                </c:pt>
                <c:pt idx="1284">
                  <c:v>11.96</c:v>
                </c:pt>
                <c:pt idx="1285">
                  <c:v>11.73</c:v>
                </c:pt>
                <c:pt idx="1286">
                  <c:v>11.13</c:v>
                </c:pt>
                <c:pt idx="1287">
                  <c:v>10.98</c:v>
                </c:pt>
                <c:pt idx="1288">
                  <c:v>11.22</c:v>
                </c:pt>
                <c:pt idx="1289">
                  <c:v>11.17</c:v>
                </c:pt>
                <c:pt idx="1290">
                  <c:v>11.42</c:v>
                </c:pt>
                <c:pt idx="1291">
                  <c:v>11.63</c:v>
                </c:pt>
                <c:pt idx="1292">
                  <c:v>11.28</c:v>
                </c:pt>
                <c:pt idx="1293">
                  <c:v>11.41</c:v>
                </c:pt>
                <c:pt idx="1294">
                  <c:v>11.43</c:v>
                </c:pt>
                <c:pt idx="1295">
                  <c:v>11.52</c:v>
                </c:pt>
                <c:pt idx="1296">
                  <c:v>11.61</c:v>
                </c:pt>
                <c:pt idx="1297">
                  <c:v>11.71</c:v>
                </c:pt>
                <c:pt idx="1298">
                  <c:v>12.05</c:v>
                </c:pt>
                <c:pt idx="1299">
                  <c:v>11.39</c:v>
                </c:pt>
                <c:pt idx="1300">
                  <c:v>11.15</c:v>
                </c:pt>
                <c:pt idx="1301">
                  <c:v>10.84</c:v>
                </c:pt>
                <c:pt idx="1302">
                  <c:v>12.51</c:v>
                </c:pt>
                <c:pt idx="1303">
                  <c:v>11.75</c:v>
                </c:pt>
                <c:pt idx="1304">
                  <c:v>11.65</c:v>
                </c:pt>
                <c:pt idx="1305">
                  <c:v>12.02</c:v>
                </c:pt>
                <c:pt idx="1306">
                  <c:v>11.45</c:v>
                </c:pt>
                <c:pt idx="1307">
                  <c:v>12.17</c:v>
                </c:pt>
                <c:pt idx="1308">
                  <c:v>14.22</c:v>
                </c:pt>
                <c:pt idx="1309">
                  <c:v>13.72</c:v>
                </c:pt>
                <c:pt idx="1310">
                  <c:v>13.36</c:v>
                </c:pt>
                <c:pt idx="1311">
                  <c:v>12.38</c:v>
                </c:pt>
                <c:pt idx="1312">
                  <c:v>12.15</c:v>
                </c:pt>
                <c:pt idx="1313">
                  <c:v>12.1</c:v>
                </c:pt>
                <c:pt idx="1314">
                  <c:v>12.42</c:v>
                </c:pt>
                <c:pt idx="1315">
                  <c:v>11.95</c:v>
                </c:pt>
                <c:pt idx="1316">
                  <c:v>11.8</c:v>
                </c:pt>
                <c:pt idx="1317">
                  <c:v>11.34</c:v>
                </c:pt>
                <c:pt idx="1318">
                  <c:v>11.53</c:v>
                </c:pt>
                <c:pt idx="1319">
                  <c:v>11.29</c:v>
                </c:pt>
                <c:pt idx="1320">
                  <c:v>11.43</c:v>
                </c:pt>
                <c:pt idx="1321">
                  <c:v>11.19</c:v>
                </c:pt>
                <c:pt idx="1322">
                  <c:v>11.83</c:v>
                </c:pt>
                <c:pt idx="1323">
                  <c:v>11.33</c:v>
                </c:pt>
                <c:pt idx="1324">
                  <c:v>12.51</c:v>
                </c:pt>
                <c:pt idx="1325">
                  <c:v>12.62</c:v>
                </c:pt>
                <c:pt idx="1326">
                  <c:v>13.37</c:v>
                </c:pt>
                <c:pt idx="1327">
                  <c:v>13.5</c:v>
                </c:pt>
                <c:pt idx="1328">
                  <c:v>12.62</c:v>
                </c:pt>
                <c:pt idx="1329">
                  <c:v>12.96</c:v>
                </c:pt>
                <c:pt idx="1330">
                  <c:v>12.81</c:v>
                </c:pt>
                <c:pt idx="1331">
                  <c:v>12.85</c:v>
                </c:pt>
                <c:pt idx="1332">
                  <c:v>12.79</c:v>
                </c:pt>
                <c:pt idx="1333">
                  <c:v>12.73</c:v>
                </c:pt>
                <c:pt idx="1334">
                  <c:v>12.04</c:v>
                </c:pt>
                <c:pt idx="1335">
                  <c:v>11.48</c:v>
                </c:pt>
                <c:pt idx="1336">
                  <c:v>12.33</c:v>
                </c:pt>
                <c:pt idx="1337">
                  <c:v>12.96</c:v>
                </c:pt>
                <c:pt idx="1338">
                  <c:v>13.09</c:v>
                </c:pt>
                <c:pt idx="1339">
                  <c:v>12.1</c:v>
                </c:pt>
                <c:pt idx="1340">
                  <c:v>11.86</c:v>
                </c:pt>
                <c:pt idx="1341">
                  <c:v>11.92</c:v>
                </c:pt>
                <c:pt idx="1342">
                  <c:v>12.41</c:v>
                </c:pt>
                <c:pt idx="1343">
                  <c:v>12.28</c:v>
                </c:pt>
                <c:pt idx="1344">
                  <c:v>11.93</c:v>
                </c:pt>
                <c:pt idx="1345">
                  <c:v>11.75</c:v>
                </c:pt>
                <c:pt idx="1346">
                  <c:v>12.14</c:v>
                </c:pt>
                <c:pt idx="1347">
                  <c:v>11.88</c:v>
                </c:pt>
                <c:pt idx="1348">
                  <c:v>11.69</c:v>
                </c:pt>
                <c:pt idx="1349">
                  <c:v>12.64</c:v>
                </c:pt>
                <c:pt idx="1350">
                  <c:v>12.06</c:v>
                </c:pt>
                <c:pt idx="1351">
                  <c:v>12.22</c:v>
                </c:pt>
                <c:pt idx="1352">
                  <c:v>12.75</c:v>
                </c:pt>
                <c:pt idx="1353">
                  <c:v>13.08</c:v>
                </c:pt>
                <c:pt idx="1354">
                  <c:v>12.98</c:v>
                </c:pt>
                <c:pt idx="1355">
                  <c:v>11.84</c:v>
                </c:pt>
                <c:pt idx="1356">
                  <c:v>12.38</c:v>
                </c:pt>
                <c:pt idx="1357">
                  <c:v>12.2</c:v>
                </c:pt>
                <c:pt idx="1358">
                  <c:v>12.36</c:v>
                </c:pt>
                <c:pt idx="1359">
                  <c:v>13.13</c:v>
                </c:pt>
                <c:pt idx="1360">
                  <c:v>12.81</c:v>
                </c:pt>
                <c:pt idx="1361">
                  <c:v>11.68</c:v>
                </c:pt>
                <c:pt idx="1362">
                  <c:v>11.55</c:v>
                </c:pt>
                <c:pt idx="1363">
                  <c:v>11.26</c:v>
                </c:pt>
                <c:pt idx="1364">
                  <c:v>11.63</c:v>
                </c:pt>
                <c:pt idx="1365">
                  <c:v>12.2</c:v>
                </c:pt>
                <c:pt idx="1366">
                  <c:v>12.52</c:v>
                </c:pt>
                <c:pt idx="1367">
                  <c:v>12.85</c:v>
                </c:pt>
                <c:pt idx="1368">
                  <c:v>12.21</c:v>
                </c:pt>
                <c:pt idx="1369">
                  <c:v>12.98</c:v>
                </c:pt>
                <c:pt idx="1370">
                  <c:v>13.45</c:v>
                </c:pt>
                <c:pt idx="1371">
                  <c:v>13</c:v>
                </c:pt>
                <c:pt idx="1372">
                  <c:v>12.84</c:v>
                </c:pt>
                <c:pt idx="1373">
                  <c:v>12.89</c:v>
                </c:pt>
                <c:pt idx="1374">
                  <c:v>12.76</c:v>
                </c:pt>
                <c:pt idx="1375">
                  <c:v>11.91</c:v>
                </c:pt>
                <c:pt idx="1376">
                  <c:v>11.29</c:v>
                </c:pt>
                <c:pt idx="1377">
                  <c:v>11.29</c:v>
                </c:pt>
                <c:pt idx="1378">
                  <c:v>11.23</c:v>
                </c:pt>
                <c:pt idx="1379">
                  <c:v>10.75</c:v>
                </c:pt>
                <c:pt idx="1380">
                  <c:v>11.21</c:v>
                </c:pt>
                <c:pt idx="1381">
                  <c:v>11.16</c:v>
                </c:pt>
                <c:pt idx="1382">
                  <c:v>11.32</c:v>
                </c:pt>
                <c:pt idx="1383">
                  <c:v>11.44</c:v>
                </c:pt>
                <c:pt idx="1384">
                  <c:v>11.12</c:v>
                </c:pt>
                <c:pt idx="1385">
                  <c:v>11.8</c:v>
                </c:pt>
                <c:pt idx="1386">
                  <c:v>12.37</c:v>
                </c:pt>
                <c:pt idx="1387">
                  <c:v>11.74</c:v>
                </c:pt>
                <c:pt idx="1388">
                  <c:v>11.59</c:v>
                </c:pt>
                <c:pt idx="1389">
                  <c:v>11.38</c:v>
                </c:pt>
                <c:pt idx="1390">
                  <c:v>11.57</c:v>
                </c:pt>
                <c:pt idx="1391">
                  <c:v>12.1</c:v>
                </c:pt>
                <c:pt idx="1392">
                  <c:v>11.52</c:v>
                </c:pt>
                <c:pt idx="1393">
                  <c:v>11.77</c:v>
                </c:pt>
                <c:pt idx="1394">
                  <c:v>12.19</c:v>
                </c:pt>
                <c:pt idx="1395">
                  <c:v>12.25</c:v>
                </c:pt>
                <c:pt idx="1396">
                  <c:v>12.31</c:v>
                </c:pt>
                <c:pt idx="1397">
                  <c:v>12.56</c:v>
                </c:pt>
                <c:pt idx="1398">
                  <c:v>12.08</c:v>
                </c:pt>
                <c:pt idx="1399">
                  <c:v>12.26</c:v>
                </c:pt>
                <c:pt idx="1400">
                  <c:v>12.68</c:v>
                </c:pt>
                <c:pt idx="1401">
                  <c:v>13.49</c:v>
                </c:pt>
                <c:pt idx="1402">
                  <c:v>12.78</c:v>
                </c:pt>
                <c:pt idx="1403">
                  <c:v>12.37</c:v>
                </c:pt>
                <c:pt idx="1404">
                  <c:v>12.55</c:v>
                </c:pt>
                <c:pt idx="1405">
                  <c:v>12.77</c:v>
                </c:pt>
                <c:pt idx="1406">
                  <c:v>13.18</c:v>
                </c:pt>
                <c:pt idx="1407">
                  <c:v>13.18</c:v>
                </c:pt>
                <c:pt idx="1408">
                  <c:v>13.18</c:v>
                </c:pt>
                <c:pt idx="1409">
                  <c:v>13.49</c:v>
                </c:pt>
                <c:pt idx="1410">
                  <c:v>13.56</c:v>
                </c:pt>
                <c:pt idx="1411">
                  <c:v>13.66</c:v>
                </c:pt>
                <c:pt idx="1412">
                  <c:v>13.78</c:v>
                </c:pt>
                <c:pt idx="1413">
                  <c:v>13.21</c:v>
                </c:pt>
                <c:pt idx="1414">
                  <c:v>13.1</c:v>
                </c:pt>
                <c:pt idx="1415">
                  <c:v>13.06</c:v>
                </c:pt>
                <c:pt idx="1416">
                  <c:v>12.75</c:v>
                </c:pt>
                <c:pt idx="1417">
                  <c:v>13</c:v>
                </c:pt>
                <c:pt idx="1418">
                  <c:v>12.9</c:v>
                </c:pt>
                <c:pt idx="1419">
                  <c:v>13.24</c:v>
                </c:pt>
                <c:pt idx="1420">
                  <c:v>12.35</c:v>
                </c:pt>
                <c:pt idx="1421">
                  <c:v>12.45</c:v>
                </c:pt>
                <c:pt idx="1422">
                  <c:v>12.13</c:v>
                </c:pt>
                <c:pt idx="1423">
                  <c:v>12.03</c:v>
                </c:pt>
                <c:pt idx="1424">
                  <c:v>13.42</c:v>
                </c:pt>
                <c:pt idx="1425">
                  <c:v>12.6</c:v>
                </c:pt>
                <c:pt idx="1426">
                  <c:v>13.17</c:v>
                </c:pt>
                <c:pt idx="1427">
                  <c:v>12.94</c:v>
                </c:pt>
                <c:pt idx="1428">
                  <c:v>12.33</c:v>
                </c:pt>
                <c:pt idx="1429">
                  <c:v>12.48</c:v>
                </c:pt>
                <c:pt idx="1430">
                  <c:v>12.65</c:v>
                </c:pt>
                <c:pt idx="1431">
                  <c:v>12.03</c:v>
                </c:pt>
                <c:pt idx="1432">
                  <c:v>11.52</c:v>
                </c:pt>
                <c:pt idx="1433">
                  <c:v>11.29</c:v>
                </c:pt>
                <c:pt idx="1434">
                  <c:v>11.65</c:v>
                </c:pt>
                <c:pt idx="1435">
                  <c:v>11.65</c:v>
                </c:pt>
                <c:pt idx="1436">
                  <c:v>11.85</c:v>
                </c:pt>
                <c:pt idx="1437">
                  <c:v>11.16</c:v>
                </c:pt>
                <c:pt idx="1438">
                  <c:v>11.51</c:v>
                </c:pt>
                <c:pt idx="1439">
                  <c:v>11.46</c:v>
                </c:pt>
                <c:pt idx="1440">
                  <c:v>11.35</c:v>
                </c:pt>
                <c:pt idx="1441">
                  <c:v>11.1</c:v>
                </c:pt>
                <c:pt idx="1442">
                  <c:v>11.58</c:v>
                </c:pt>
                <c:pt idx="1443">
                  <c:v>12.34</c:v>
                </c:pt>
                <c:pt idx="1444">
                  <c:v>12.67</c:v>
                </c:pt>
                <c:pt idx="1445">
                  <c:v>12.35</c:v>
                </c:pt>
                <c:pt idx="1446">
                  <c:v>12.5</c:v>
                </c:pt>
                <c:pt idx="1447">
                  <c:v>12.46</c:v>
                </c:pt>
                <c:pt idx="1448">
                  <c:v>13.22</c:v>
                </c:pt>
                <c:pt idx="1449">
                  <c:v>12.9</c:v>
                </c:pt>
                <c:pt idx="1450">
                  <c:v>12.9</c:v>
                </c:pt>
                <c:pt idx="1451">
                  <c:v>12.46</c:v>
                </c:pt>
                <c:pt idx="1452">
                  <c:v>12.74</c:v>
                </c:pt>
                <c:pt idx="1453">
                  <c:v>13.95</c:v>
                </c:pt>
                <c:pt idx="1454">
                  <c:v>14.5</c:v>
                </c:pt>
                <c:pt idx="1455">
                  <c:v>14.86</c:v>
                </c:pt>
                <c:pt idx="1456">
                  <c:v>15.74</c:v>
                </c:pt>
                <c:pt idx="1457">
                  <c:v>13.98</c:v>
                </c:pt>
                <c:pt idx="1458">
                  <c:v>14.85</c:v>
                </c:pt>
                <c:pt idx="1459">
                  <c:v>14.97</c:v>
                </c:pt>
                <c:pt idx="1460">
                  <c:v>14.57</c:v>
                </c:pt>
                <c:pt idx="1461">
                  <c:v>14.24</c:v>
                </c:pt>
                <c:pt idx="1462">
                  <c:v>13.67</c:v>
                </c:pt>
                <c:pt idx="1463">
                  <c:v>14.62</c:v>
                </c:pt>
                <c:pt idx="1464">
                  <c:v>14.03</c:v>
                </c:pt>
                <c:pt idx="1465">
                  <c:v>14.05</c:v>
                </c:pt>
                <c:pt idx="1466">
                  <c:v>13.55</c:v>
                </c:pt>
                <c:pt idx="1467">
                  <c:v>13.46</c:v>
                </c:pt>
                <c:pt idx="1468">
                  <c:v>14.17</c:v>
                </c:pt>
                <c:pt idx="1469">
                  <c:v>13.85</c:v>
                </c:pt>
                <c:pt idx="1470">
                  <c:v>14.49</c:v>
                </c:pt>
                <c:pt idx="1471">
                  <c:v>15.59</c:v>
                </c:pt>
                <c:pt idx="1472">
                  <c:v>14.63</c:v>
                </c:pt>
                <c:pt idx="1473">
                  <c:v>14.26</c:v>
                </c:pt>
                <c:pt idx="1474">
                  <c:v>13.83</c:v>
                </c:pt>
                <c:pt idx="1475">
                  <c:v>13.41</c:v>
                </c:pt>
                <c:pt idx="1476">
                  <c:v>13.19</c:v>
                </c:pt>
                <c:pt idx="1477">
                  <c:v>12.26</c:v>
                </c:pt>
                <c:pt idx="1478">
                  <c:v>12.74</c:v>
                </c:pt>
                <c:pt idx="1479">
                  <c:v>13.05</c:v>
                </c:pt>
                <c:pt idx="1480">
                  <c:v>12.16</c:v>
                </c:pt>
                <c:pt idx="1481">
                  <c:v>12.46</c:v>
                </c:pt>
                <c:pt idx="1482">
                  <c:v>12.97</c:v>
                </c:pt>
                <c:pt idx="1483">
                  <c:v>13.2</c:v>
                </c:pt>
                <c:pt idx="1484">
                  <c:v>13.38</c:v>
                </c:pt>
                <c:pt idx="1485">
                  <c:v>12.95</c:v>
                </c:pt>
                <c:pt idx="1486">
                  <c:v>12.57</c:v>
                </c:pt>
                <c:pt idx="1487">
                  <c:v>12.49</c:v>
                </c:pt>
                <c:pt idx="1488">
                  <c:v>12.37</c:v>
                </c:pt>
                <c:pt idx="1489">
                  <c:v>11.74</c:v>
                </c:pt>
                <c:pt idx="1490">
                  <c:v>11.81</c:v>
                </c:pt>
                <c:pt idx="1491">
                  <c:v>11.87</c:v>
                </c:pt>
                <c:pt idx="1492">
                  <c:v>12.43</c:v>
                </c:pt>
                <c:pt idx="1493">
                  <c:v>11.57</c:v>
                </c:pt>
                <c:pt idx="1494">
                  <c:v>11.65</c:v>
                </c:pt>
                <c:pt idx="1495">
                  <c:v>11.58</c:v>
                </c:pt>
                <c:pt idx="1496">
                  <c:v>11.11</c:v>
                </c:pt>
                <c:pt idx="1497">
                  <c:v>10.66</c:v>
                </c:pt>
                <c:pt idx="1498">
                  <c:v>11.65</c:v>
                </c:pt>
                <c:pt idx="1499">
                  <c:v>12.7</c:v>
                </c:pt>
                <c:pt idx="1500">
                  <c:v>12.74</c:v>
                </c:pt>
                <c:pt idx="1501">
                  <c:v>11.12</c:v>
                </c:pt>
                <c:pt idx="1502">
                  <c:v>11.06</c:v>
                </c:pt>
                <c:pt idx="1503">
                  <c:v>10.63</c:v>
                </c:pt>
                <c:pt idx="1504">
                  <c:v>10.36</c:v>
                </c:pt>
                <c:pt idx="1505">
                  <c:v>11.07</c:v>
                </c:pt>
                <c:pt idx="1506">
                  <c:v>11.44</c:v>
                </c:pt>
                <c:pt idx="1507">
                  <c:v>14.55</c:v>
                </c:pt>
                <c:pt idx="1508">
                  <c:v>13.16</c:v>
                </c:pt>
                <c:pt idx="1509">
                  <c:v>12.2</c:v>
                </c:pt>
                <c:pt idx="1510">
                  <c:v>10.77</c:v>
                </c:pt>
                <c:pt idx="1511">
                  <c:v>11.51</c:v>
                </c:pt>
                <c:pt idx="1512">
                  <c:v>11.49</c:v>
                </c:pt>
                <c:pt idx="1513">
                  <c:v>11.98</c:v>
                </c:pt>
                <c:pt idx="1514">
                  <c:v>12.25</c:v>
                </c:pt>
                <c:pt idx="1515">
                  <c:v>12.52</c:v>
                </c:pt>
                <c:pt idx="1516">
                  <c:v>12.19</c:v>
                </c:pt>
                <c:pt idx="1517">
                  <c:v>12.1</c:v>
                </c:pt>
                <c:pt idx="1518">
                  <c:v>13.78</c:v>
                </c:pt>
                <c:pt idx="1519">
                  <c:v>13.58</c:v>
                </c:pt>
                <c:pt idx="1520">
                  <c:v>13.11</c:v>
                </c:pt>
                <c:pt idx="1521">
                  <c:v>15.21</c:v>
                </c:pt>
                <c:pt idx="1522">
                  <c:v>16.399999999999999</c:v>
                </c:pt>
                <c:pt idx="1523">
                  <c:v>14.69</c:v>
                </c:pt>
                <c:pt idx="1524">
                  <c:v>14.23</c:v>
                </c:pt>
                <c:pt idx="1525">
                  <c:v>14.99</c:v>
                </c:pt>
                <c:pt idx="1526">
                  <c:v>14.09</c:v>
                </c:pt>
                <c:pt idx="1527">
                  <c:v>14.25</c:v>
                </c:pt>
                <c:pt idx="1528">
                  <c:v>13.58</c:v>
                </c:pt>
                <c:pt idx="1529">
                  <c:v>12.7</c:v>
                </c:pt>
                <c:pt idx="1530">
                  <c:v>13.34</c:v>
                </c:pt>
                <c:pt idx="1531">
                  <c:v>13.56</c:v>
                </c:pt>
                <c:pt idx="1532">
                  <c:v>12.54</c:v>
                </c:pt>
                <c:pt idx="1533">
                  <c:v>12.94</c:v>
                </c:pt>
                <c:pt idx="1534">
                  <c:v>12</c:v>
                </c:pt>
                <c:pt idx="1535">
                  <c:v>12.19</c:v>
                </c:pt>
                <c:pt idx="1536">
                  <c:v>12.42</c:v>
                </c:pt>
                <c:pt idx="1537">
                  <c:v>12.53</c:v>
                </c:pt>
                <c:pt idx="1538">
                  <c:v>12.65</c:v>
                </c:pt>
                <c:pt idx="1539">
                  <c:v>13.23</c:v>
                </c:pt>
                <c:pt idx="1540">
                  <c:v>13.46</c:v>
                </c:pt>
                <c:pt idx="1541">
                  <c:v>14.59</c:v>
                </c:pt>
                <c:pt idx="1542">
                  <c:v>14.11</c:v>
                </c:pt>
                <c:pt idx="1543">
                  <c:v>13.89</c:v>
                </c:pt>
                <c:pt idx="1544">
                  <c:v>14.63</c:v>
                </c:pt>
                <c:pt idx="1545">
                  <c:v>14.69</c:v>
                </c:pt>
                <c:pt idx="1546">
                  <c:v>14.94</c:v>
                </c:pt>
                <c:pt idx="1547">
                  <c:v>15.59</c:v>
                </c:pt>
                <c:pt idx="1548">
                  <c:v>16.13</c:v>
                </c:pt>
                <c:pt idx="1549">
                  <c:v>15.37</c:v>
                </c:pt>
                <c:pt idx="1550">
                  <c:v>16.8</c:v>
                </c:pt>
                <c:pt idx="1551">
                  <c:v>14.47</c:v>
                </c:pt>
                <c:pt idx="1552">
                  <c:v>14.56</c:v>
                </c:pt>
                <c:pt idx="1553">
                  <c:v>14.78</c:v>
                </c:pt>
                <c:pt idx="1554">
                  <c:v>16.38</c:v>
                </c:pt>
                <c:pt idx="1555">
                  <c:v>16.63</c:v>
                </c:pt>
                <c:pt idx="1556">
                  <c:v>16.72</c:v>
                </c:pt>
                <c:pt idx="1557">
                  <c:v>17.04</c:v>
                </c:pt>
                <c:pt idx="1558">
                  <c:v>16.72</c:v>
                </c:pt>
                <c:pt idx="1559">
                  <c:v>16.670000000000002</c:v>
                </c:pt>
                <c:pt idx="1560">
                  <c:v>16.100000000000001</c:v>
                </c:pt>
                <c:pt idx="1561">
                  <c:v>16.559999999999999</c:v>
                </c:pt>
                <c:pt idx="1562">
                  <c:v>16.489999999999998</c:v>
                </c:pt>
                <c:pt idx="1563">
                  <c:v>20.7</c:v>
                </c:pt>
                <c:pt idx="1564">
                  <c:v>19.399999999999999</c:v>
                </c:pt>
                <c:pt idx="1565">
                  <c:v>19.09</c:v>
                </c:pt>
                <c:pt idx="1566">
                  <c:v>18.13</c:v>
                </c:pt>
                <c:pt idx="1567">
                  <c:v>16.93</c:v>
                </c:pt>
                <c:pt idx="1568">
                  <c:v>16.54</c:v>
                </c:pt>
                <c:pt idx="1569">
                  <c:v>17.309999999999999</c:v>
                </c:pt>
                <c:pt idx="1570">
                  <c:v>18.350000000000001</c:v>
                </c:pt>
                <c:pt idx="1571">
                  <c:v>18.66</c:v>
                </c:pt>
                <c:pt idx="1572">
                  <c:v>17.739999999999998</c:v>
                </c:pt>
                <c:pt idx="1573">
                  <c:v>17.05</c:v>
                </c:pt>
                <c:pt idx="1574">
                  <c:v>17.84</c:v>
                </c:pt>
                <c:pt idx="1575">
                  <c:v>17.8</c:v>
                </c:pt>
                <c:pt idx="1576">
                  <c:v>17.89</c:v>
                </c:pt>
                <c:pt idx="1577">
                  <c:v>18.16</c:v>
                </c:pt>
                <c:pt idx="1578">
                  <c:v>18.88</c:v>
                </c:pt>
                <c:pt idx="1579">
                  <c:v>17.899999999999999</c:v>
                </c:pt>
                <c:pt idx="1580">
                  <c:v>16.45</c:v>
                </c:pt>
                <c:pt idx="1581">
                  <c:v>16.329999999999998</c:v>
                </c:pt>
                <c:pt idx="1582">
                  <c:v>16.18</c:v>
                </c:pt>
                <c:pt idx="1583">
                  <c:v>18.72</c:v>
                </c:pt>
                <c:pt idx="1584">
                  <c:v>17.32</c:v>
                </c:pt>
                <c:pt idx="1585">
                  <c:v>20.22</c:v>
                </c:pt>
                <c:pt idx="1586">
                  <c:v>19.649999999999999</c:v>
                </c:pt>
                <c:pt idx="1587">
                  <c:v>17.38</c:v>
                </c:pt>
                <c:pt idx="1588">
                  <c:v>16.829999999999998</c:v>
                </c:pt>
                <c:pt idx="1589">
                  <c:v>16.45</c:v>
                </c:pt>
                <c:pt idx="1590">
                  <c:v>17.07</c:v>
                </c:pt>
                <c:pt idx="1591">
                  <c:v>16.41</c:v>
                </c:pt>
                <c:pt idx="1592">
                  <c:v>15.12</c:v>
                </c:pt>
                <c:pt idx="1593">
                  <c:v>15.38</c:v>
                </c:pt>
                <c:pt idx="1594">
                  <c:v>15.01</c:v>
                </c:pt>
                <c:pt idx="1595">
                  <c:v>14.91</c:v>
                </c:pt>
                <c:pt idx="1596">
                  <c:v>14.72</c:v>
                </c:pt>
                <c:pt idx="1597">
                  <c:v>14.75</c:v>
                </c:pt>
                <c:pt idx="1598">
                  <c:v>15.45</c:v>
                </c:pt>
                <c:pt idx="1599">
                  <c:v>15.83</c:v>
                </c:pt>
                <c:pt idx="1600">
                  <c:v>16.07</c:v>
                </c:pt>
                <c:pt idx="1601">
                  <c:v>18.62</c:v>
                </c:pt>
                <c:pt idx="1602">
                  <c:v>16.7</c:v>
                </c:pt>
                <c:pt idx="1603">
                  <c:v>16.920000000000002</c:v>
                </c:pt>
                <c:pt idx="1604">
                  <c:v>16.87</c:v>
                </c:pt>
                <c:pt idx="1605">
                  <c:v>15.78</c:v>
                </c:pt>
                <c:pt idx="1606">
                  <c:v>16.989999999999998</c:v>
                </c:pt>
                <c:pt idx="1607">
                  <c:v>15.61</c:v>
                </c:pt>
                <c:pt idx="1608">
                  <c:v>15.16</c:v>
                </c:pt>
                <c:pt idx="1609">
                  <c:v>14.9</c:v>
                </c:pt>
                <c:pt idx="1610">
                  <c:v>15.59</c:v>
                </c:pt>
                <c:pt idx="1611">
                  <c:v>15.71</c:v>
                </c:pt>
                <c:pt idx="1612">
                  <c:v>15.13</c:v>
                </c:pt>
                <c:pt idx="1613">
                  <c:v>15.8</c:v>
                </c:pt>
                <c:pt idx="1614">
                  <c:v>16</c:v>
                </c:pt>
                <c:pt idx="1615">
                  <c:v>15.5</c:v>
                </c:pt>
                <c:pt idx="1616">
                  <c:v>16.170000000000002</c:v>
                </c:pt>
                <c:pt idx="1617">
                  <c:v>15.54</c:v>
                </c:pt>
                <c:pt idx="1618">
                  <c:v>16.920000000000002</c:v>
                </c:pt>
                <c:pt idx="1619">
                  <c:v>17.149999999999999</c:v>
                </c:pt>
                <c:pt idx="1620">
                  <c:v>16.02</c:v>
                </c:pt>
                <c:pt idx="1621">
                  <c:v>16.07</c:v>
                </c:pt>
                <c:pt idx="1622">
                  <c:v>16.86</c:v>
                </c:pt>
                <c:pt idx="1623">
                  <c:v>16.18</c:v>
                </c:pt>
                <c:pt idx="1624">
                  <c:v>16.04</c:v>
                </c:pt>
                <c:pt idx="1625">
                  <c:v>16.84</c:v>
                </c:pt>
                <c:pt idx="1626">
                  <c:v>16.100000000000001</c:v>
                </c:pt>
                <c:pt idx="1627">
                  <c:v>16.78</c:v>
                </c:pt>
                <c:pt idx="1628">
                  <c:v>16.68</c:v>
                </c:pt>
                <c:pt idx="1629">
                  <c:v>17</c:v>
                </c:pt>
                <c:pt idx="1630">
                  <c:v>17.12</c:v>
                </c:pt>
                <c:pt idx="1631">
                  <c:v>18.64</c:v>
                </c:pt>
                <c:pt idx="1632">
                  <c:v>17.46</c:v>
                </c:pt>
                <c:pt idx="1633">
                  <c:v>17.45</c:v>
                </c:pt>
                <c:pt idx="1634">
                  <c:v>17.54</c:v>
                </c:pt>
                <c:pt idx="1635">
                  <c:v>16.97</c:v>
                </c:pt>
                <c:pt idx="1636">
                  <c:v>15.8</c:v>
                </c:pt>
                <c:pt idx="1637">
                  <c:v>15.91</c:v>
                </c:pt>
                <c:pt idx="1638">
                  <c:v>15.43</c:v>
                </c:pt>
                <c:pt idx="1639">
                  <c:v>15.23</c:v>
                </c:pt>
                <c:pt idx="1640">
                  <c:v>14.19</c:v>
                </c:pt>
                <c:pt idx="1641">
                  <c:v>13.68</c:v>
                </c:pt>
                <c:pt idx="1642">
                  <c:v>13.78</c:v>
                </c:pt>
                <c:pt idx="1643">
                  <c:v>14.19</c:v>
                </c:pt>
                <c:pt idx="1644">
                  <c:v>14.21</c:v>
                </c:pt>
                <c:pt idx="1645">
                  <c:v>16.09</c:v>
                </c:pt>
                <c:pt idx="1646">
                  <c:v>16.420000000000002</c:v>
                </c:pt>
                <c:pt idx="1647">
                  <c:v>15.49</c:v>
                </c:pt>
                <c:pt idx="1648">
                  <c:v>15.51</c:v>
                </c:pt>
                <c:pt idx="1649">
                  <c:v>17.809999999999999</c:v>
                </c:pt>
                <c:pt idx="1650">
                  <c:v>17.09</c:v>
                </c:pt>
                <c:pt idx="1651">
                  <c:v>20.11</c:v>
                </c:pt>
                <c:pt idx="1652">
                  <c:v>20.100000000000001</c:v>
                </c:pt>
                <c:pt idx="1653">
                  <c:v>19.22</c:v>
                </c:pt>
                <c:pt idx="1654">
                  <c:v>17.93</c:v>
                </c:pt>
                <c:pt idx="1655">
                  <c:v>17.260000000000002</c:v>
                </c:pt>
                <c:pt idx="1656">
                  <c:v>20.41</c:v>
                </c:pt>
                <c:pt idx="1657">
                  <c:v>21.55</c:v>
                </c:pt>
                <c:pt idx="1658">
                  <c:v>21.44</c:v>
                </c:pt>
                <c:pt idx="1659">
                  <c:v>19.39</c:v>
                </c:pt>
                <c:pt idx="1660">
                  <c:v>17.45</c:v>
                </c:pt>
                <c:pt idx="1661">
                  <c:v>20.09</c:v>
                </c:pt>
                <c:pt idx="1662">
                  <c:v>20.53</c:v>
                </c:pt>
                <c:pt idx="1663">
                  <c:v>19.46</c:v>
                </c:pt>
                <c:pt idx="1664">
                  <c:v>18.760000000000002</c:v>
                </c:pt>
                <c:pt idx="1665">
                  <c:v>16.190000000000001</c:v>
                </c:pt>
                <c:pt idx="1666">
                  <c:v>17.36</c:v>
                </c:pt>
                <c:pt idx="1667">
                  <c:v>16.93</c:v>
                </c:pt>
                <c:pt idx="1668">
                  <c:v>16.239999999999998</c:v>
                </c:pt>
                <c:pt idx="1669">
                  <c:v>16.04</c:v>
                </c:pt>
                <c:pt idx="1670">
                  <c:v>15.77</c:v>
                </c:pt>
                <c:pt idx="1671">
                  <c:v>15.57</c:v>
                </c:pt>
                <c:pt idx="1672">
                  <c:v>16.41</c:v>
                </c:pt>
                <c:pt idx="1673">
                  <c:v>15.96</c:v>
                </c:pt>
                <c:pt idx="1674">
                  <c:v>15.46</c:v>
                </c:pt>
                <c:pt idx="1675">
                  <c:v>14.81</c:v>
                </c:pt>
                <c:pt idx="1676">
                  <c:v>15.27</c:v>
                </c:pt>
                <c:pt idx="1677">
                  <c:v>14.73</c:v>
                </c:pt>
                <c:pt idx="1678">
                  <c:v>14.52</c:v>
                </c:pt>
                <c:pt idx="1679">
                  <c:v>13.71</c:v>
                </c:pt>
                <c:pt idx="1680">
                  <c:v>14.18</c:v>
                </c:pt>
                <c:pt idx="1681">
                  <c:v>15.38</c:v>
                </c:pt>
                <c:pt idx="1682">
                  <c:v>15.11</c:v>
                </c:pt>
                <c:pt idx="1683">
                  <c:v>15.1</c:v>
                </c:pt>
                <c:pt idx="1684">
                  <c:v>16.22</c:v>
                </c:pt>
                <c:pt idx="1685">
                  <c:v>17.010000000000002</c:v>
                </c:pt>
                <c:pt idx="1686">
                  <c:v>18.47</c:v>
                </c:pt>
                <c:pt idx="1687">
                  <c:v>18.64</c:v>
                </c:pt>
                <c:pt idx="1688">
                  <c:v>20.51</c:v>
                </c:pt>
                <c:pt idx="1689">
                  <c:v>17.100000000000001</c:v>
                </c:pt>
                <c:pt idx="1690">
                  <c:v>16.36</c:v>
                </c:pt>
                <c:pt idx="1691">
                  <c:v>16.25</c:v>
                </c:pt>
                <c:pt idx="1692">
                  <c:v>16.059999999999999</c:v>
                </c:pt>
                <c:pt idx="1693">
                  <c:v>15.97</c:v>
                </c:pt>
                <c:pt idx="1694">
                  <c:v>15.2</c:v>
                </c:pt>
                <c:pt idx="1695">
                  <c:v>15.43</c:v>
                </c:pt>
                <c:pt idx="1696">
                  <c:v>15.74</c:v>
                </c:pt>
                <c:pt idx="1697">
                  <c:v>15.86</c:v>
                </c:pt>
                <c:pt idx="1698">
                  <c:v>16.03</c:v>
                </c:pt>
                <c:pt idx="1699">
                  <c:v>15.65</c:v>
                </c:pt>
                <c:pt idx="1700">
                  <c:v>16.46</c:v>
                </c:pt>
                <c:pt idx="1701">
                  <c:v>16.45</c:v>
                </c:pt>
                <c:pt idx="1702">
                  <c:v>16.22</c:v>
                </c:pt>
                <c:pt idx="1703">
                  <c:v>16.11</c:v>
                </c:pt>
                <c:pt idx="1704">
                  <c:v>16.100000000000001</c:v>
                </c:pt>
                <c:pt idx="1705">
                  <c:v>16.95</c:v>
                </c:pt>
                <c:pt idx="1706">
                  <c:v>17.05</c:v>
                </c:pt>
                <c:pt idx="1707">
                  <c:v>16.78</c:v>
                </c:pt>
                <c:pt idx="1708">
                  <c:v>16.77</c:v>
                </c:pt>
                <c:pt idx="1709">
                  <c:v>14.8</c:v>
                </c:pt>
                <c:pt idx="1710">
                  <c:v>15.11</c:v>
                </c:pt>
                <c:pt idx="1711">
                  <c:v>15.58</c:v>
                </c:pt>
                <c:pt idx="1712">
                  <c:v>16.09</c:v>
                </c:pt>
                <c:pt idx="1713">
                  <c:v>16.260000000000002</c:v>
                </c:pt>
                <c:pt idx="1714">
                  <c:v>15.07</c:v>
                </c:pt>
                <c:pt idx="1715">
                  <c:v>15.13</c:v>
                </c:pt>
                <c:pt idx="1716">
                  <c:v>15.83</c:v>
                </c:pt>
                <c:pt idx="1717">
                  <c:v>15.6</c:v>
                </c:pt>
                <c:pt idx="1718">
                  <c:v>15.41</c:v>
                </c:pt>
                <c:pt idx="1719">
                  <c:v>15.08</c:v>
                </c:pt>
                <c:pt idx="1720">
                  <c:v>15.98</c:v>
                </c:pt>
                <c:pt idx="1721">
                  <c:v>16.399999999999999</c:v>
                </c:pt>
                <c:pt idx="1722">
                  <c:v>16.45</c:v>
                </c:pt>
                <c:pt idx="1723">
                  <c:v>16.89</c:v>
                </c:pt>
                <c:pt idx="1724">
                  <c:v>17.29</c:v>
                </c:pt>
                <c:pt idx="1725">
                  <c:v>18.34</c:v>
                </c:pt>
                <c:pt idx="1726">
                  <c:v>18.28</c:v>
                </c:pt>
                <c:pt idx="1727">
                  <c:v>18.48</c:v>
                </c:pt>
                <c:pt idx="1728">
                  <c:v>18.11</c:v>
                </c:pt>
                <c:pt idx="1729">
                  <c:v>17.89</c:v>
                </c:pt>
                <c:pt idx="1730">
                  <c:v>18.04</c:v>
                </c:pt>
                <c:pt idx="1731">
                  <c:v>17.649999999999999</c:v>
                </c:pt>
                <c:pt idx="1732">
                  <c:v>16.97</c:v>
                </c:pt>
                <c:pt idx="1733">
                  <c:v>17.21</c:v>
                </c:pt>
                <c:pt idx="1734">
                  <c:v>15.78</c:v>
                </c:pt>
                <c:pt idx="1735">
                  <c:v>14.04</c:v>
                </c:pt>
                <c:pt idx="1736">
                  <c:v>15.36</c:v>
                </c:pt>
                <c:pt idx="1737">
                  <c:v>14.89</c:v>
                </c:pt>
                <c:pt idx="1738">
                  <c:v>13.79</c:v>
                </c:pt>
                <c:pt idx="1739">
                  <c:v>14.36</c:v>
                </c:pt>
                <c:pt idx="1740">
                  <c:v>15.12</c:v>
                </c:pt>
                <c:pt idx="1741">
                  <c:v>15.23</c:v>
                </c:pt>
                <c:pt idx="1742">
                  <c:v>15.94</c:v>
                </c:pt>
                <c:pt idx="1743">
                  <c:v>15.77</c:v>
                </c:pt>
                <c:pt idx="1744">
                  <c:v>14.92</c:v>
                </c:pt>
                <c:pt idx="1745">
                  <c:v>15.91</c:v>
                </c:pt>
                <c:pt idx="1746">
                  <c:v>16.97</c:v>
                </c:pt>
                <c:pt idx="1747">
                  <c:v>16.96</c:v>
                </c:pt>
                <c:pt idx="1748">
                  <c:v>17.14</c:v>
                </c:pt>
                <c:pt idx="1749">
                  <c:v>17.93</c:v>
                </c:pt>
                <c:pt idx="1750">
                  <c:v>18.68</c:v>
                </c:pt>
                <c:pt idx="1751">
                  <c:v>17.93</c:v>
                </c:pt>
                <c:pt idx="1752">
                  <c:v>18.14</c:v>
                </c:pt>
                <c:pt idx="1753">
                  <c:v>18.82</c:v>
                </c:pt>
                <c:pt idx="1754">
                  <c:v>17.75</c:v>
                </c:pt>
                <c:pt idx="1755">
                  <c:v>17.88</c:v>
                </c:pt>
                <c:pt idx="1756">
                  <c:v>19.68</c:v>
                </c:pt>
                <c:pt idx="1757">
                  <c:v>20.45</c:v>
                </c:pt>
                <c:pt idx="1758">
                  <c:v>21.09</c:v>
                </c:pt>
                <c:pt idx="1759">
                  <c:v>21.99</c:v>
                </c:pt>
                <c:pt idx="1760">
                  <c:v>20.77</c:v>
                </c:pt>
                <c:pt idx="1761">
                  <c:v>19.420000000000002</c:v>
                </c:pt>
                <c:pt idx="1762">
                  <c:v>18.77</c:v>
                </c:pt>
                <c:pt idx="1763">
                  <c:v>18.850000000000001</c:v>
                </c:pt>
                <c:pt idx="1764">
                  <c:v>19.5</c:v>
                </c:pt>
                <c:pt idx="1765">
                  <c:v>18.68</c:v>
                </c:pt>
                <c:pt idx="1766">
                  <c:v>18.59</c:v>
                </c:pt>
                <c:pt idx="1767">
                  <c:v>19.13</c:v>
                </c:pt>
                <c:pt idx="1768">
                  <c:v>19.510000000000002</c:v>
                </c:pt>
                <c:pt idx="1769">
                  <c:v>20.92</c:v>
                </c:pt>
                <c:pt idx="1770">
                  <c:v>21.14</c:v>
                </c:pt>
                <c:pt idx="1771">
                  <c:v>19.13</c:v>
                </c:pt>
                <c:pt idx="1772">
                  <c:v>19.89</c:v>
                </c:pt>
                <c:pt idx="1773">
                  <c:v>19.350000000000001</c:v>
                </c:pt>
                <c:pt idx="1774">
                  <c:v>20.239999999999998</c:v>
                </c:pt>
                <c:pt idx="1775">
                  <c:v>20.91</c:v>
                </c:pt>
                <c:pt idx="1776">
                  <c:v>19.63</c:v>
                </c:pt>
                <c:pt idx="1777">
                  <c:v>19.84</c:v>
                </c:pt>
                <c:pt idx="1778">
                  <c:v>19.27</c:v>
                </c:pt>
                <c:pt idx="1779">
                  <c:v>19.399999999999999</c:v>
                </c:pt>
                <c:pt idx="1780">
                  <c:v>19.61</c:v>
                </c:pt>
                <c:pt idx="1781">
                  <c:v>18.63</c:v>
                </c:pt>
                <c:pt idx="1782">
                  <c:v>18.600000000000001</c:v>
                </c:pt>
                <c:pt idx="1783">
                  <c:v>17.809999999999999</c:v>
                </c:pt>
                <c:pt idx="1784">
                  <c:v>17.09</c:v>
                </c:pt>
                <c:pt idx="1785">
                  <c:v>18.47</c:v>
                </c:pt>
                <c:pt idx="1786">
                  <c:v>19.329999999999998</c:v>
                </c:pt>
                <c:pt idx="1787">
                  <c:v>20.16</c:v>
                </c:pt>
                <c:pt idx="1788">
                  <c:v>20.74</c:v>
                </c:pt>
                <c:pt idx="1789">
                  <c:v>20.23</c:v>
                </c:pt>
                <c:pt idx="1790">
                  <c:v>19.47</c:v>
                </c:pt>
                <c:pt idx="1791">
                  <c:v>19.579999999999998</c:v>
                </c:pt>
                <c:pt idx="1792">
                  <c:v>19.43</c:v>
                </c:pt>
                <c:pt idx="1793">
                  <c:v>21.06</c:v>
                </c:pt>
                <c:pt idx="1794">
                  <c:v>20.16</c:v>
                </c:pt>
                <c:pt idx="1795">
                  <c:v>18.899999999999999</c:v>
                </c:pt>
                <c:pt idx="1796">
                  <c:v>20.65</c:v>
                </c:pt>
                <c:pt idx="1797">
                  <c:v>19.97</c:v>
                </c:pt>
                <c:pt idx="1798">
                  <c:v>19.48</c:v>
                </c:pt>
                <c:pt idx="1799">
                  <c:v>19.23</c:v>
                </c:pt>
                <c:pt idx="1800">
                  <c:v>19.18</c:v>
                </c:pt>
                <c:pt idx="1801">
                  <c:v>19.7</c:v>
                </c:pt>
                <c:pt idx="1802">
                  <c:v>20.61</c:v>
                </c:pt>
                <c:pt idx="1803">
                  <c:v>21.41</c:v>
                </c:pt>
                <c:pt idx="1804">
                  <c:v>20.55</c:v>
                </c:pt>
                <c:pt idx="1805">
                  <c:v>19.84</c:v>
                </c:pt>
                <c:pt idx="1806">
                  <c:v>19.98</c:v>
                </c:pt>
                <c:pt idx="1807">
                  <c:v>20.74</c:v>
                </c:pt>
                <c:pt idx="1808">
                  <c:v>21.08</c:v>
                </c:pt>
                <c:pt idx="1809">
                  <c:v>21.1</c:v>
                </c:pt>
                <c:pt idx="1810">
                  <c:v>20.89</c:v>
                </c:pt>
                <c:pt idx="1811">
                  <c:v>20.62</c:v>
                </c:pt>
                <c:pt idx="1812">
                  <c:v>19.489999999999998</c:v>
                </c:pt>
                <c:pt idx="1813">
                  <c:v>20.48</c:v>
                </c:pt>
                <c:pt idx="1814">
                  <c:v>19.32</c:v>
                </c:pt>
                <c:pt idx="1815">
                  <c:v>19</c:v>
                </c:pt>
                <c:pt idx="1816">
                  <c:v>19.25</c:v>
                </c:pt>
                <c:pt idx="1817">
                  <c:v>19.61</c:v>
                </c:pt>
                <c:pt idx="1818">
                  <c:v>19.79</c:v>
                </c:pt>
                <c:pt idx="1819">
                  <c:v>19.809999999999999</c:v>
                </c:pt>
                <c:pt idx="1820">
                  <c:v>20.95</c:v>
                </c:pt>
                <c:pt idx="1821">
                  <c:v>21.26</c:v>
                </c:pt>
                <c:pt idx="1822">
                  <c:v>21.74</c:v>
                </c:pt>
                <c:pt idx="1823">
                  <c:v>21.22</c:v>
                </c:pt>
                <c:pt idx="1824">
                  <c:v>19.690000000000001</c:v>
                </c:pt>
                <c:pt idx="1825">
                  <c:v>20.059999999999999</c:v>
                </c:pt>
                <c:pt idx="1826">
                  <c:v>19.260000000000002</c:v>
                </c:pt>
                <c:pt idx="1827">
                  <c:v>18.32</c:v>
                </c:pt>
                <c:pt idx="1828">
                  <c:v>20.5</c:v>
                </c:pt>
                <c:pt idx="1829">
                  <c:v>22.14</c:v>
                </c:pt>
                <c:pt idx="1830">
                  <c:v>20.84</c:v>
                </c:pt>
                <c:pt idx="1831">
                  <c:v>21.3</c:v>
                </c:pt>
                <c:pt idx="1832">
                  <c:v>21.19</c:v>
                </c:pt>
                <c:pt idx="1833">
                  <c:v>19.23</c:v>
                </c:pt>
                <c:pt idx="1834">
                  <c:v>18.510000000000002</c:v>
                </c:pt>
                <c:pt idx="1835">
                  <c:v>18.440000000000001</c:v>
                </c:pt>
                <c:pt idx="1836">
                  <c:v>18.559999999999999</c:v>
                </c:pt>
                <c:pt idx="1837">
                  <c:v>19.010000000000002</c:v>
                </c:pt>
                <c:pt idx="1838">
                  <c:v>19.760000000000002</c:v>
                </c:pt>
                <c:pt idx="1839">
                  <c:v>19.09</c:v>
                </c:pt>
                <c:pt idx="1840">
                  <c:v>18.25</c:v>
                </c:pt>
                <c:pt idx="1841">
                  <c:v>17.64</c:v>
                </c:pt>
                <c:pt idx="1842">
                  <c:v>18.71</c:v>
                </c:pt>
                <c:pt idx="1843">
                  <c:v>18.75</c:v>
                </c:pt>
                <c:pt idx="1844">
                  <c:v>20.100000000000001</c:v>
                </c:pt>
                <c:pt idx="1845">
                  <c:v>19.52</c:v>
                </c:pt>
                <c:pt idx="1846">
                  <c:v>20.48</c:v>
                </c:pt>
                <c:pt idx="1847">
                  <c:v>20.83</c:v>
                </c:pt>
                <c:pt idx="1848">
                  <c:v>21.15</c:v>
                </c:pt>
                <c:pt idx="1849">
                  <c:v>21.34</c:v>
                </c:pt>
                <c:pt idx="1850">
                  <c:v>19.809999999999999</c:v>
                </c:pt>
                <c:pt idx="1851">
                  <c:v>20.059999999999999</c:v>
                </c:pt>
                <c:pt idx="1852">
                  <c:v>19.87</c:v>
                </c:pt>
                <c:pt idx="1853">
                  <c:v>17.510000000000002</c:v>
                </c:pt>
                <c:pt idx="1854">
                  <c:v>20.13</c:v>
                </c:pt>
                <c:pt idx="1855">
                  <c:v>20.85</c:v>
                </c:pt>
                <c:pt idx="1856">
                  <c:v>21.34</c:v>
                </c:pt>
                <c:pt idx="1857">
                  <c:v>21.26</c:v>
                </c:pt>
                <c:pt idx="1858">
                  <c:v>20.11</c:v>
                </c:pt>
                <c:pt idx="1859">
                  <c:v>20.25</c:v>
                </c:pt>
                <c:pt idx="1860">
                  <c:v>20.81</c:v>
                </c:pt>
                <c:pt idx="1861">
                  <c:v>21.09</c:v>
                </c:pt>
                <c:pt idx="1862">
                  <c:v>19.91</c:v>
                </c:pt>
                <c:pt idx="1863">
                  <c:v>21.57</c:v>
                </c:pt>
                <c:pt idx="1864">
                  <c:v>21.48</c:v>
                </c:pt>
                <c:pt idx="1865">
                  <c:v>19.260000000000002</c:v>
                </c:pt>
                <c:pt idx="1866">
                  <c:v>19.28</c:v>
                </c:pt>
                <c:pt idx="1867">
                  <c:v>18.77</c:v>
                </c:pt>
                <c:pt idx="1868">
                  <c:v>18.079999999999998</c:v>
                </c:pt>
                <c:pt idx="1869">
                  <c:v>19.36</c:v>
                </c:pt>
                <c:pt idx="1870">
                  <c:v>19.28</c:v>
                </c:pt>
                <c:pt idx="1871">
                  <c:v>19.02</c:v>
                </c:pt>
                <c:pt idx="1872">
                  <c:v>19.190000000000001</c:v>
                </c:pt>
                <c:pt idx="1873">
                  <c:v>20.85</c:v>
                </c:pt>
                <c:pt idx="1874">
                  <c:v>20.010000000000002</c:v>
                </c:pt>
                <c:pt idx="1875">
                  <c:v>20.100000000000001</c:v>
                </c:pt>
                <c:pt idx="1876">
                  <c:v>20.36</c:v>
                </c:pt>
                <c:pt idx="1877">
                  <c:v>18.940000000000001</c:v>
                </c:pt>
                <c:pt idx="1878">
                  <c:v>19.46</c:v>
                </c:pt>
                <c:pt idx="1879">
                  <c:v>19.04</c:v>
                </c:pt>
                <c:pt idx="1880">
                  <c:v>18.850000000000001</c:v>
                </c:pt>
                <c:pt idx="1881">
                  <c:v>18.510000000000002</c:v>
                </c:pt>
                <c:pt idx="1882">
                  <c:v>19.27</c:v>
                </c:pt>
                <c:pt idx="1883">
                  <c:v>19.77</c:v>
                </c:pt>
                <c:pt idx="1884">
                  <c:v>20.170000000000002</c:v>
                </c:pt>
                <c:pt idx="1885">
                  <c:v>20.45</c:v>
                </c:pt>
                <c:pt idx="1886">
                  <c:v>20.100000000000001</c:v>
                </c:pt>
                <c:pt idx="1887">
                  <c:v>20.2</c:v>
                </c:pt>
                <c:pt idx="1888">
                  <c:v>21.19</c:v>
                </c:pt>
                <c:pt idx="1889">
                  <c:v>20.74</c:v>
                </c:pt>
                <c:pt idx="1890">
                  <c:v>21.5</c:v>
                </c:pt>
                <c:pt idx="1891">
                  <c:v>21.82</c:v>
                </c:pt>
                <c:pt idx="1892">
                  <c:v>21.22</c:v>
                </c:pt>
                <c:pt idx="1893">
                  <c:v>21.53</c:v>
                </c:pt>
                <c:pt idx="1894">
                  <c:v>21</c:v>
                </c:pt>
                <c:pt idx="1895">
                  <c:v>19.7</c:v>
                </c:pt>
                <c:pt idx="1896">
                  <c:v>17.82</c:v>
                </c:pt>
                <c:pt idx="1897">
                  <c:v>19.13</c:v>
                </c:pt>
                <c:pt idx="1898">
                  <c:v>18.760000000000002</c:v>
                </c:pt>
                <c:pt idx="1899">
                  <c:v>20.399999999999999</c:v>
                </c:pt>
                <c:pt idx="1900">
                  <c:v>19.920000000000002</c:v>
                </c:pt>
                <c:pt idx="1901">
                  <c:v>19.059999999999999</c:v>
                </c:pt>
                <c:pt idx="1902">
                  <c:v>19.579999999999998</c:v>
                </c:pt>
                <c:pt idx="1903">
                  <c:v>19</c:v>
                </c:pt>
                <c:pt idx="1904">
                  <c:v>19.36</c:v>
                </c:pt>
                <c:pt idx="1905">
                  <c:v>20.54</c:v>
                </c:pt>
                <c:pt idx="1906">
                  <c:v>22.28</c:v>
                </c:pt>
                <c:pt idx="1907">
                  <c:v>23.51</c:v>
                </c:pt>
                <c:pt idx="1908">
                  <c:v>21.77</c:v>
                </c:pt>
                <c:pt idx="1909">
                  <c:v>21.3</c:v>
                </c:pt>
                <c:pt idx="1910">
                  <c:v>20.96</c:v>
                </c:pt>
                <c:pt idx="1911">
                  <c:v>20.82</c:v>
                </c:pt>
                <c:pt idx="1912">
                  <c:v>21.84</c:v>
                </c:pt>
                <c:pt idx="1913">
                  <c:v>22.02</c:v>
                </c:pt>
                <c:pt idx="1914">
                  <c:v>21.39</c:v>
                </c:pt>
                <c:pt idx="1915">
                  <c:v>21.48</c:v>
                </c:pt>
                <c:pt idx="1916">
                  <c:v>22.29</c:v>
                </c:pt>
                <c:pt idx="1917">
                  <c:v>21.94</c:v>
                </c:pt>
                <c:pt idx="1918">
                  <c:v>20.64</c:v>
                </c:pt>
                <c:pt idx="1919">
                  <c:v>20.05</c:v>
                </c:pt>
                <c:pt idx="1920">
                  <c:v>19.77</c:v>
                </c:pt>
                <c:pt idx="1921">
                  <c:v>22.46</c:v>
                </c:pt>
                <c:pt idx="1922">
                  <c:v>22.77</c:v>
                </c:pt>
                <c:pt idx="1923">
                  <c:v>23.75</c:v>
                </c:pt>
                <c:pt idx="1924">
                  <c:v>24.52</c:v>
                </c:pt>
                <c:pt idx="1925">
                  <c:v>23.11</c:v>
                </c:pt>
                <c:pt idx="1926">
                  <c:v>24.45</c:v>
                </c:pt>
                <c:pt idx="1927">
                  <c:v>24.37</c:v>
                </c:pt>
                <c:pt idx="1928">
                  <c:v>22.64</c:v>
                </c:pt>
                <c:pt idx="1929">
                  <c:v>21.09</c:v>
                </c:pt>
                <c:pt idx="1930">
                  <c:v>23.83</c:v>
                </c:pt>
                <c:pt idx="1931">
                  <c:v>24.74</c:v>
                </c:pt>
                <c:pt idx="1932">
                  <c:v>24.1</c:v>
                </c:pt>
                <c:pt idx="1933">
                  <c:v>24.73</c:v>
                </c:pt>
                <c:pt idx="1934">
                  <c:v>24.26</c:v>
                </c:pt>
                <c:pt idx="1935">
                  <c:v>24.51</c:v>
                </c:pt>
                <c:pt idx="1936">
                  <c:v>24.76</c:v>
                </c:pt>
                <c:pt idx="1937">
                  <c:v>24.53</c:v>
                </c:pt>
                <c:pt idx="1938">
                  <c:v>24.95</c:v>
                </c:pt>
                <c:pt idx="1939">
                  <c:v>25.27</c:v>
                </c:pt>
                <c:pt idx="1940">
                  <c:v>24.31</c:v>
                </c:pt>
                <c:pt idx="1941">
                  <c:v>24.4</c:v>
                </c:pt>
                <c:pt idx="1942">
                  <c:v>23.89</c:v>
                </c:pt>
                <c:pt idx="1943">
                  <c:v>24.64</c:v>
                </c:pt>
                <c:pt idx="1944">
                  <c:v>25.99</c:v>
                </c:pt>
                <c:pt idx="1945">
                  <c:v>25.17</c:v>
                </c:pt>
                <c:pt idx="1946">
                  <c:v>25.74</c:v>
                </c:pt>
                <c:pt idx="1947">
                  <c:v>23.77</c:v>
                </c:pt>
                <c:pt idx="1948">
                  <c:v>24.1</c:v>
                </c:pt>
                <c:pt idx="1949">
                  <c:v>23.48</c:v>
                </c:pt>
                <c:pt idx="1950">
                  <c:v>22.74</c:v>
                </c:pt>
                <c:pt idx="1951">
                  <c:v>22.08</c:v>
                </c:pt>
                <c:pt idx="1952">
                  <c:v>22</c:v>
                </c:pt>
                <c:pt idx="1953">
                  <c:v>22.64</c:v>
                </c:pt>
                <c:pt idx="1954">
                  <c:v>22.96</c:v>
                </c:pt>
                <c:pt idx="1955">
                  <c:v>22.26</c:v>
                </c:pt>
                <c:pt idx="1956">
                  <c:v>22.23</c:v>
                </c:pt>
                <c:pt idx="1957">
                  <c:v>22.91</c:v>
                </c:pt>
                <c:pt idx="1958">
                  <c:v>22.32</c:v>
                </c:pt>
                <c:pt idx="1959">
                  <c:v>22.27</c:v>
                </c:pt>
                <c:pt idx="1960">
                  <c:v>21.54</c:v>
                </c:pt>
                <c:pt idx="1961">
                  <c:v>21.61</c:v>
                </c:pt>
                <c:pt idx="1962">
                  <c:v>20.29</c:v>
                </c:pt>
                <c:pt idx="1963">
                  <c:v>20.77</c:v>
                </c:pt>
                <c:pt idx="1964">
                  <c:v>22.31</c:v>
                </c:pt>
                <c:pt idx="1965">
                  <c:v>19.75</c:v>
                </c:pt>
                <c:pt idx="1966">
                  <c:v>20.260000000000002</c:v>
                </c:pt>
                <c:pt idx="1967">
                  <c:v>19.989999999999998</c:v>
                </c:pt>
                <c:pt idx="1968">
                  <c:v>20.05</c:v>
                </c:pt>
                <c:pt idx="1969">
                  <c:v>20.53</c:v>
                </c:pt>
                <c:pt idx="1970">
                  <c:v>21.69</c:v>
                </c:pt>
                <c:pt idx="1971">
                  <c:v>20.72</c:v>
                </c:pt>
                <c:pt idx="1972">
                  <c:v>19.53</c:v>
                </c:pt>
                <c:pt idx="1973">
                  <c:v>19.86</c:v>
                </c:pt>
                <c:pt idx="1974">
                  <c:v>22.99</c:v>
                </c:pt>
                <c:pt idx="1975">
                  <c:v>23.17</c:v>
                </c:pt>
                <c:pt idx="1976">
                  <c:v>31.12</c:v>
                </c:pt>
                <c:pt idx="1977">
                  <c:v>31.22</c:v>
                </c:pt>
                <c:pt idx="1978">
                  <c:v>33.75</c:v>
                </c:pt>
                <c:pt idx="1979">
                  <c:v>38.200000000000003</c:v>
                </c:pt>
                <c:pt idx="1980">
                  <c:v>35.090000000000003</c:v>
                </c:pt>
                <c:pt idx="1981">
                  <c:v>32.090000000000003</c:v>
                </c:pt>
                <c:pt idx="1982">
                  <c:v>32.24</c:v>
                </c:pt>
                <c:pt idx="1983">
                  <c:v>32.18</c:v>
                </c:pt>
                <c:pt idx="1984">
                  <c:v>32.57</c:v>
                </c:pt>
                <c:pt idx="1985">
                  <c:v>36.270000000000003</c:v>
                </c:pt>
                <c:pt idx="1986">
                  <c:v>36.630000000000003</c:v>
                </c:pt>
                <c:pt idx="1987">
                  <c:v>36.380000000000003</c:v>
                </c:pt>
                <c:pt idx="1988">
                  <c:v>37.840000000000003</c:v>
                </c:pt>
                <c:pt idx="1989">
                  <c:v>36.64</c:v>
                </c:pt>
                <c:pt idx="1990">
                  <c:v>33.659999999999997</c:v>
                </c:pt>
                <c:pt idx="1991">
                  <c:v>31.58</c:v>
                </c:pt>
                <c:pt idx="1992">
                  <c:v>31.55</c:v>
                </c:pt>
                <c:pt idx="1993">
                  <c:v>29.93</c:v>
                </c:pt>
                <c:pt idx="1994">
                  <c:v>27.32</c:v>
                </c:pt>
                <c:pt idx="1995">
                  <c:v>26.65</c:v>
                </c:pt>
                <c:pt idx="1996">
                  <c:v>29.8</c:v>
                </c:pt>
                <c:pt idx="1997">
                  <c:v>28.95</c:v>
                </c:pt>
                <c:pt idx="1998">
                  <c:v>27.43</c:v>
                </c:pt>
                <c:pt idx="1999">
                  <c:v>26.01</c:v>
                </c:pt>
                <c:pt idx="2000">
                  <c:v>25.66</c:v>
                </c:pt>
                <c:pt idx="2001">
                  <c:v>23.92</c:v>
                </c:pt>
                <c:pt idx="2002">
                  <c:v>23.84</c:v>
                </c:pt>
                <c:pt idx="2003">
                  <c:v>22.65</c:v>
                </c:pt>
                <c:pt idx="2004">
                  <c:v>23.22</c:v>
                </c:pt>
                <c:pt idx="2005">
                  <c:v>23.36</c:v>
                </c:pt>
                <c:pt idx="2006">
                  <c:v>24.55</c:v>
                </c:pt>
                <c:pt idx="2007">
                  <c:v>27.63</c:v>
                </c:pt>
                <c:pt idx="2008">
                  <c:v>27.92</c:v>
                </c:pt>
                <c:pt idx="2009">
                  <c:v>27.37</c:v>
                </c:pt>
                <c:pt idx="2010">
                  <c:v>26.11</c:v>
                </c:pt>
                <c:pt idx="2011">
                  <c:v>26.33</c:v>
                </c:pt>
                <c:pt idx="2012">
                  <c:v>27.19</c:v>
                </c:pt>
                <c:pt idx="2013">
                  <c:v>29.18</c:v>
                </c:pt>
                <c:pt idx="2014">
                  <c:v>28.56</c:v>
                </c:pt>
                <c:pt idx="2015">
                  <c:v>29.86</c:v>
                </c:pt>
                <c:pt idx="2016">
                  <c:v>30.27</c:v>
                </c:pt>
                <c:pt idx="2017">
                  <c:v>29.27</c:v>
                </c:pt>
                <c:pt idx="2018">
                  <c:v>26.79</c:v>
                </c:pt>
                <c:pt idx="2019">
                  <c:v>24.38</c:v>
                </c:pt>
                <c:pt idx="2020">
                  <c:v>24.01</c:v>
                </c:pt>
                <c:pt idx="2021">
                  <c:v>23.42</c:v>
                </c:pt>
                <c:pt idx="2022">
                  <c:v>24.36</c:v>
                </c:pt>
                <c:pt idx="2023">
                  <c:v>25.66</c:v>
                </c:pt>
                <c:pt idx="2024">
                  <c:v>25.07</c:v>
                </c:pt>
                <c:pt idx="2025">
                  <c:v>26.01</c:v>
                </c:pt>
                <c:pt idx="2026">
                  <c:v>28.69</c:v>
                </c:pt>
                <c:pt idx="2027">
                  <c:v>28.02</c:v>
                </c:pt>
                <c:pt idx="2028">
                  <c:v>25.17</c:v>
                </c:pt>
                <c:pt idx="2029">
                  <c:v>23.75</c:v>
                </c:pt>
                <c:pt idx="2030">
                  <c:v>23.45</c:v>
                </c:pt>
                <c:pt idx="2031">
                  <c:v>21.65</c:v>
                </c:pt>
                <c:pt idx="2032">
                  <c:v>21.65</c:v>
                </c:pt>
                <c:pt idx="2033">
                  <c:v>22.53</c:v>
                </c:pt>
                <c:pt idx="2034">
                  <c:v>23.16</c:v>
                </c:pt>
                <c:pt idx="2035">
                  <c:v>23.32</c:v>
                </c:pt>
                <c:pt idx="2036">
                  <c:v>23.97</c:v>
                </c:pt>
                <c:pt idx="2037">
                  <c:v>22.27</c:v>
                </c:pt>
                <c:pt idx="2038">
                  <c:v>22.06</c:v>
                </c:pt>
                <c:pt idx="2039">
                  <c:v>21.65</c:v>
                </c:pt>
                <c:pt idx="2040">
                  <c:v>21.47</c:v>
                </c:pt>
                <c:pt idx="2041">
                  <c:v>21.36</c:v>
                </c:pt>
                <c:pt idx="2042">
                  <c:v>20.67</c:v>
                </c:pt>
                <c:pt idx="2043">
                  <c:v>20.55</c:v>
                </c:pt>
                <c:pt idx="2044">
                  <c:v>21.29</c:v>
                </c:pt>
                <c:pt idx="2045">
                  <c:v>20.51</c:v>
                </c:pt>
                <c:pt idx="2046">
                  <c:v>21.55</c:v>
                </c:pt>
                <c:pt idx="2047">
                  <c:v>20.66</c:v>
                </c:pt>
                <c:pt idx="2048">
                  <c:v>20.38</c:v>
                </c:pt>
                <c:pt idx="2049">
                  <c:v>19.73</c:v>
                </c:pt>
                <c:pt idx="2050">
                  <c:v>19.84</c:v>
                </c:pt>
                <c:pt idx="2051">
                  <c:v>20.76</c:v>
                </c:pt>
                <c:pt idx="2052">
                  <c:v>19.66</c:v>
                </c:pt>
                <c:pt idx="2053">
                  <c:v>19.88</c:v>
                </c:pt>
                <c:pt idx="2054">
                  <c:v>19</c:v>
                </c:pt>
                <c:pt idx="2055">
                  <c:v>18.989999999999998</c:v>
                </c:pt>
                <c:pt idx="2056">
                  <c:v>19.350000000000001</c:v>
                </c:pt>
                <c:pt idx="2057">
                  <c:v>18.62</c:v>
                </c:pt>
                <c:pt idx="2058">
                  <c:v>18.63</c:v>
                </c:pt>
                <c:pt idx="2059">
                  <c:v>18.55</c:v>
                </c:pt>
                <c:pt idx="2060">
                  <c:v>19.190000000000001</c:v>
                </c:pt>
                <c:pt idx="2061">
                  <c:v>19.04</c:v>
                </c:pt>
                <c:pt idx="2062">
                  <c:v>19.579999999999998</c:v>
                </c:pt>
                <c:pt idx="2063">
                  <c:v>20.93</c:v>
                </c:pt>
                <c:pt idx="2064">
                  <c:v>19.14</c:v>
                </c:pt>
                <c:pt idx="2065">
                  <c:v>20.23</c:v>
                </c:pt>
                <c:pt idx="2066">
                  <c:v>19.43</c:v>
                </c:pt>
                <c:pt idx="2067">
                  <c:v>18.89</c:v>
                </c:pt>
                <c:pt idx="2068">
                  <c:v>18.25</c:v>
                </c:pt>
                <c:pt idx="2069">
                  <c:v>18.71</c:v>
                </c:pt>
                <c:pt idx="2070">
                  <c:v>18.510000000000002</c:v>
                </c:pt>
                <c:pt idx="2071">
                  <c:v>18.66</c:v>
                </c:pt>
                <c:pt idx="2072">
                  <c:v>18.29</c:v>
                </c:pt>
                <c:pt idx="2073">
                  <c:v>17.760000000000002</c:v>
                </c:pt>
                <c:pt idx="2074">
                  <c:v>18.690000000000001</c:v>
                </c:pt>
                <c:pt idx="2075">
                  <c:v>19.98</c:v>
                </c:pt>
                <c:pt idx="2076">
                  <c:v>20.51</c:v>
                </c:pt>
                <c:pt idx="2077">
                  <c:v>22.54</c:v>
                </c:pt>
                <c:pt idx="2078">
                  <c:v>22.81</c:v>
                </c:pt>
                <c:pt idx="2079">
                  <c:v>23.47</c:v>
                </c:pt>
                <c:pt idx="2080">
                  <c:v>24.66</c:v>
                </c:pt>
                <c:pt idx="2081">
                  <c:v>24.22</c:v>
                </c:pt>
                <c:pt idx="2082">
                  <c:v>23.37</c:v>
                </c:pt>
                <c:pt idx="2083">
                  <c:v>21.98</c:v>
                </c:pt>
                <c:pt idx="2084">
                  <c:v>21.82</c:v>
                </c:pt>
                <c:pt idx="2085">
                  <c:v>22.47</c:v>
                </c:pt>
                <c:pt idx="2086">
                  <c:v>23.66</c:v>
                </c:pt>
                <c:pt idx="2087">
                  <c:v>23.17</c:v>
                </c:pt>
                <c:pt idx="2088">
                  <c:v>21.51</c:v>
                </c:pt>
                <c:pt idx="2089">
                  <c:v>22.77</c:v>
                </c:pt>
                <c:pt idx="2090">
                  <c:v>21.61</c:v>
                </c:pt>
                <c:pt idx="2091">
                  <c:v>20.89</c:v>
                </c:pt>
                <c:pt idx="2092">
                  <c:v>22.06</c:v>
                </c:pt>
                <c:pt idx="2093">
                  <c:v>20.76</c:v>
                </c:pt>
                <c:pt idx="2094">
                  <c:v>20.39</c:v>
                </c:pt>
                <c:pt idx="2095">
                  <c:v>19.91</c:v>
                </c:pt>
                <c:pt idx="2096">
                  <c:v>19.440000000000001</c:v>
                </c:pt>
                <c:pt idx="2097">
                  <c:v>20.6</c:v>
                </c:pt>
                <c:pt idx="2098">
                  <c:v>21.97</c:v>
                </c:pt>
                <c:pt idx="2099">
                  <c:v>26.09</c:v>
                </c:pt>
                <c:pt idx="2100">
                  <c:v>24.17</c:v>
                </c:pt>
                <c:pt idx="2101">
                  <c:v>22.78</c:v>
                </c:pt>
                <c:pt idx="2102">
                  <c:v>21.18</c:v>
                </c:pt>
                <c:pt idx="2103">
                  <c:v>19.34</c:v>
                </c:pt>
                <c:pt idx="2104">
                  <c:v>20.32</c:v>
                </c:pt>
                <c:pt idx="2105">
                  <c:v>21.46</c:v>
                </c:pt>
                <c:pt idx="2106">
                  <c:v>22.79</c:v>
                </c:pt>
                <c:pt idx="2107">
                  <c:v>23.39</c:v>
                </c:pt>
                <c:pt idx="2108">
                  <c:v>20.57</c:v>
                </c:pt>
                <c:pt idx="2109">
                  <c:v>21.05</c:v>
                </c:pt>
                <c:pt idx="2110">
                  <c:v>20.98</c:v>
                </c:pt>
                <c:pt idx="2111">
                  <c:v>20.440000000000001</c:v>
                </c:pt>
                <c:pt idx="2112">
                  <c:v>19.64</c:v>
                </c:pt>
                <c:pt idx="2113">
                  <c:v>20.440000000000001</c:v>
                </c:pt>
                <c:pt idx="2114">
                  <c:v>21.69</c:v>
                </c:pt>
                <c:pt idx="2115">
                  <c:v>20.39</c:v>
                </c:pt>
                <c:pt idx="2116">
                  <c:v>19.89</c:v>
                </c:pt>
                <c:pt idx="2117">
                  <c:v>19.38</c:v>
                </c:pt>
                <c:pt idx="2118">
                  <c:v>18.989999999999998</c:v>
                </c:pt>
                <c:pt idx="2119">
                  <c:v>22.07</c:v>
                </c:pt>
                <c:pt idx="2120">
                  <c:v>22.59</c:v>
                </c:pt>
                <c:pt idx="2121">
                  <c:v>20.74</c:v>
                </c:pt>
                <c:pt idx="2122">
                  <c:v>21.32</c:v>
                </c:pt>
                <c:pt idx="2123">
                  <c:v>22.83</c:v>
                </c:pt>
                <c:pt idx="2124">
                  <c:v>22</c:v>
                </c:pt>
                <c:pt idx="2125">
                  <c:v>22.85</c:v>
                </c:pt>
                <c:pt idx="2126">
                  <c:v>21.22</c:v>
                </c:pt>
                <c:pt idx="2127">
                  <c:v>19.78</c:v>
                </c:pt>
                <c:pt idx="2128">
                  <c:v>20.58</c:v>
                </c:pt>
                <c:pt idx="2129">
                  <c:v>20.52</c:v>
                </c:pt>
                <c:pt idx="2130">
                  <c:v>21.48</c:v>
                </c:pt>
                <c:pt idx="2131">
                  <c:v>23.57</c:v>
                </c:pt>
                <c:pt idx="2132">
                  <c:v>22.78</c:v>
                </c:pt>
                <c:pt idx="2133">
                  <c:v>25.94</c:v>
                </c:pt>
                <c:pt idx="2134">
                  <c:v>24.8</c:v>
                </c:pt>
                <c:pt idx="2135">
                  <c:v>22.89</c:v>
                </c:pt>
                <c:pt idx="2136">
                  <c:v>22.4</c:v>
                </c:pt>
                <c:pt idx="2137">
                  <c:v>21.92</c:v>
                </c:pt>
                <c:pt idx="2138">
                  <c:v>21.94</c:v>
                </c:pt>
                <c:pt idx="2139">
                  <c:v>20.170000000000002</c:v>
                </c:pt>
                <c:pt idx="2140">
                  <c:v>20.02</c:v>
                </c:pt>
                <c:pt idx="2141">
                  <c:v>20.25</c:v>
                </c:pt>
                <c:pt idx="2142">
                  <c:v>19.36</c:v>
                </c:pt>
                <c:pt idx="2143">
                  <c:v>19.57</c:v>
                </c:pt>
                <c:pt idx="2144">
                  <c:v>19.71</c:v>
                </c:pt>
                <c:pt idx="2145">
                  <c:v>18</c:v>
                </c:pt>
                <c:pt idx="2146">
                  <c:v>17.670000000000002</c:v>
                </c:pt>
                <c:pt idx="2147">
                  <c:v>18.63</c:v>
                </c:pt>
                <c:pt idx="2148">
                  <c:v>18.62</c:v>
                </c:pt>
                <c:pt idx="2149">
                  <c:v>17.82</c:v>
                </c:pt>
                <c:pt idx="2150">
                  <c:v>18.16</c:v>
                </c:pt>
                <c:pt idx="2151">
                  <c:v>17.920000000000002</c:v>
                </c:pt>
                <c:pt idx="2152">
                  <c:v>18.260000000000002</c:v>
                </c:pt>
                <c:pt idx="2153">
                  <c:v>17.88</c:v>
                </c:pt>
                <c:pt idx="2154">
                  <c:v>17.89</c:v>
                </c:pt>
                <c:pt idx="2155">
                  <c:v>16.97</c:v>
                </c:pt>
                <c:pt idx="2156">
                  <c:v>16.23</c:v>
                </c:pt>
                <c:pt idx="2157">
                  <c:v>17.34</c:v>
                </c:pt>
                <c:pt idx="2158">
                  <c:v>20.100000000000001</c:v>
                </c:pt>
                <c:pt idx="2159">
                  <c:v>20.32</c:v>
                </c:pt>
                <c:pt idx="2160">
                  <c:v>23.01</c:v>
                </c:pt>
                <c:pt idx="2161">
                  <c:v>23.01</c:v>
                </c:pt>
                <c:pt idx="2162">
                  <c:v>23.13</c:v>
                </c:pt>
                <c:pt idx="2163">
                  <c:v>25.25</c:v>
                </c:pt>
                <c:pt idx="2164">
                  <c:v>24.79</c:v>
                </c:pt>
                <c:pt idx="2165">
                  <c:v>22.66</c:v>
                </c:pt>
                <c:pt idx="2166">
                  <c:v>24.8</c:v>
                </c:pt>
                <c:pt idx="2167">
                  <c:v>25.98</c:v>
                </c:pt>
                <c:pt idx="2168">
                  <c:v>31.06</c:v>
                </c:pt>
                <c:pt idx="2169">
                  <c:v>29.83</c:v>
                </c:pt>
                <c:pt idx="2170">
                  <c:v>28.2</c:v>
                </c:pt>
                <c:pt idx="2171">
                  <c:v>27.02</c:v>
                </c:pt>
                <c:pt idx="2172">
                  <c:v>28.75</c:v>
                </c:pt>
                <c:pt idx="2173">
                  <c:v>31.91</c:v>
                </c:pt>
                <c:pt idx="2174">
                  <c:v>28.55</c:v>
                </c:pt>
                <c:pt idx="2175">
                  <c:v>29.92</c:v>
                </c:pt>
                <c:pt idx="2176">
                  <c:v>34.340000000000003</c:v>
                </c:pt>
                <c:pt idx="2177">
                  <c:v>31.86</c:v>
                </c:pt>
                <c:pt idx="2178">
                  <c:v>28.4</c:v>
                </c:pt>
                <c:pt idx="2179">
                  <c:v>28.69</c:v>
                </c:pt>
                <c:pt idx="2180">
                  <c:v>30</c:v>
                </c:pt>
                <c:pt idx="2181">
                  <c:v>33.14</c:v>
                </c:pt>
                <c:pt idx="2182">
                  <c:v>31.8</c:v>
                </c:pt>
                <c:pt idx="2183">
                  <c:v>30.33</c:v>
                </c:pt>
                <c:pt idx="2184">
                  <c:v>31.14</c:v>
                </c:pt>
                <c:pt idx="2185">
                  <c:v>38.549999999999997</c:v>
                </c:pt>
                <c:pt idx="2186">
                  <c:v>39.6</c:v>
                </c:pt>
                <c:pt idx="2187">
                  <c:v>44.28</c:v>
                </c:pt>
                <c:pt idx="2188">
                  <c:v>36.479999999999997</c:v>
                </c:pt>
                <c:pt idx="2189">
                  <c:v>36.76</c:v>
                </c:pt>
                <c:pt idx="2190">
                  <c:v>41.43</c:v>
                </c:pt>
                <c:pt idx="2191">
                  <c:v>43.31</c:v>
                </c:pt>
                <c:pt idx="2192">
                  <c:v>37.9</c:v>
                </c:pt>
                <c:pt idx="2193">
                  <c:v>39.659999999999997</c:v>
                </c:pt>
                <c:pt idx="2194">
                  <c:v>45.29</c:v>
                </c:pt>
                <c:pt idx="2195">
                  <c:v>43.74</c:v>
                </c:pt>
                <c:pt idx="2196">
                  <c:v>38.57</c:v>
                </c:pt>
                <c:pt idx="2197">
                  <c:v>36.58</c:v>
                </c:pt>
                <c:pt idx="2198">
                  <c:v>35.94</c:v>
                </c:pt>
                <c:pt idx="2199">
                  <c:v>39.229999999999997</c:v>
                </c:pt>
                <c:pt idx="2200">
                  <c:v>38.630000000000003</c:v>
                </c:pt>
                <c:pt idx="2201">
                  <c:v>38.58</c:v>
                </c:pt>
                <c:pt idx="2202">
                  <c:v>36.619999999999997</c:v>
                </c:pt>
                <c:pt idx="2203">
                  <c:v>32.47</c:v>
                </c:pt>
                <c:pt idx="2204">
                  <c:v>34.659999999999997</c:v>
                </c:pt>
                <c:pt idx="2205">
                  <c:v>34.549999999999997</c:v>
                </c:pt>
                <c:pt idx="2206">
                  <c:v>34.869999999999997</c:v>
                </c:pt>
                <c:pt idx="2207">
                  <c:v>36.08</c:v>
                </c:pt>
                <c:pt idx="2208">
                  <c:v>40.950000000000003</c:v>
                </c:pt>
                <c:pt idx="2209">
                  <c:v>43.48</c:v>
                </c:pt>
                <c:pt idx="2210">
                  <c:v>40.47</c:v>
                </c:pt>
                <c:pt idx="2211">
                  <c:v>42.81</c:v>
                </c:pt>
                <c:pt idx="2212">
                  <c:v>41.2</c:v>
                </c:pt>
                <c:pt idx="2213">
                  <c:v>43.51</c:v>
                </c:pt>
                <c:pt idx="2214">
                  <c:v>45.74</c:v>
                </c:pt>
                <c:pt idx="2215">
                  <c:v>42.2</c:v>
                </c:pt>
                <c:pt idx="2216">
                  <c:v>40.07</c:v>
                </c:pt>
                <c:pt idx="2217">
                  <c:v>40.229999999999997</c:v>
                </c:pt>
                <c:pt idx="2218">
                  <c:v>38.96</c:v>
                </c:pt>
                <c:pt idx="2219">
                  <c:v>33.340000000000003</c:v>
                </c:pt>
                <c:pt idx="2220">
                  <c:v>34.82</c:v>
                </c:pt>
                <c:pt idx="2221">
                  <c:v>33.130000000000003</c:v>
                </c:pt>
                <c:pt idx="2222">
                  <c:v>33.11</c:v>
                </c:pt>
                <c:pt idx="2223">
                  <c:v>33.21</c:v>
                </c:pt>
                <c:pt idx="2224">
                  <c:v>31.53</c:v>
                </c:pt>
                <c:pt idx="2225">
                  <c:v>32.270000000000003</c:v>
                </c:pt>
                <c:pt idx="2226">
                  <c:v>32.380000000000003</c:v>
                </c:pt>
                <c:pt idx="2227">
                  <c:v>32.950000000000003</c:v>
                </c:pt>
                <c:pt idx="2228">
                  <c:v>32.42</c:v>
                </c:pt>
                <c:pt idx="2229">
                  <c:v>29.5</c:v>
                </c:pt>
                <c:pt idx="2230">
                  <c:v>28.05</c:v>
                </c:pt>
                <c:pt idx="2231">
                  <c:v>27.26</c:v>
                </c:pt>
                <c:pt idx="2232">
                  <c:v>27.76</c:v>
                </c:pt>
                <c:pt idx="2233">
                  <c:v>27.37</c:v>
                </c:pt>
                <c:pt idx="2234">
                  <c:v>26.01</c:v>
                </c:pt>
                <c:pt idx="2235">
                  <c:v>25.7</c:v>
                </c:pt>
                <c:pt idx="2236">
                  <c:v>28.09</c:v>
                </c:pt>
                <c:pt idx="2237">
                  <c:v>28.17</c:v>
                </c:pt>
                <c:pt idx="2238">
                  <c:v>28.47</c:v>
                </c:pt>
                <c:pt idx="2239">
                  <c:v>29.28</c:v>
                </c:pt>
                <c:pt idx="2240">
                  <c:v>29.03</c:v>
                </c:pt>
                <c:pt idx="2241">
                  <c:v>28.9</c:v>
                </c:pt>
                <c:pt idx="2242">
                  <c:v>27.95</c:v>
                </c:pt>
                <c:pt idx="2243">
                  <c:v>27.13</c:v>
                </c:pt>
                <c:pt idx="2244">
                  <c:v>25.5</c:v>
                </c:pt>
                <c:pt idx="2245">
                  <c:v>22.47</c:v>
                </c:pt>
                <c:pt idx="2246">
                  <c:v>21.84</c:v>
                </c:pt>
                <c:pt idx="2247">
                  <c:v>23.28</c:v>
                </c:pt>
                <c:pt idx="2248">
                  <c:v>22.15</c:v>
                </c:pt>
                <c:pt idx="2249">
                  <c:v>22.09</c:v>
                </c:pt>
                <c:pt idx="2250">
                  <c:v>26.01</c:v>
                </c:pt>
                <c:pt idx="2251">
                  <c:v>24.97</c:v>
                </c:pt>
                <c:pt idx="2252">
                  <c:v>25.43</c:v>
                </c:pt>
                <c:pt idx="2253">
                  <c:v>28.7</c:v>
                </c:pt>
                <c:pt idx="2254">
                  <c:v>25.31</c:v>
                </c:pt>
                <c:pt idx="2255">
                  <c:v>24.9</c:v>
                </c:pt>
                <c:pt idx="2256">
                  <c:v>25.58</c:v>
                </c:pt>
                <c:pt idx="2257">
                  <c:v>25.66</c:v>
                </c:pt>
                <c:pt idx="2258">
                  <c:v>26.81</c:v>
                </c:pt>
                <c:pt idx="2259">
                  <c:v>27.72</c:v>
                </c:pt>
                <c:pt idx="2260">
                  <c:v>31.31</c:v>
                </c:pt>
                <c:pt idx="2261">
                  <c:v>29.42</c:v>
                </c:pt>
                <c:pt idx="2262">
                  <c:v>29.96</c:v>
                </c:pt>
                <c:pt idx="2263">
                  <c:v>27.96</c:v>
                </c:pt>
                <c:pt idx="2264">
                  <c:v>25.04</c:v>
                </c:pt>
                <c:pt idx="2265">
                  <c:v>23.86</c:v>
                </c:pt>
                <c:pt idx="2266">
                  <c:v>22.78</c:v>
                </c:pt>
                <c:pt idx="2267">
                  <c:v>20.21</c:v>
                </c:pt>
                <c:pt idx="2268">
                  <c:v>21.48</c:v>
                </c:pt>
                <c:pt idx="2269">
                  <c:v>23.5</c:v>
                </c:pt>
                <c:pt idx="2270">
                  <c:v>22.18</c:v>
                </c:pt>
                <c:pt idx="2271">
                  <c:v>23.34</c:v>
                </c:pt>
                <c:pt idx="2272">
                  <c:v>24.42</c:v>
                </c:pt>
                <c:pt idx="2273">
                  <c:v>26.17</c:v>
                </c:pt>
                <c:pt idx="2274">
                  <c:v>24.46</c:v>
                </c:pt>
                <c:pt idx="2275">
                  <c:v>23.34</c:v>
                </c:pt>
                <c:pt idx="2276">
                  <c:v>24.37</c:v>
                </c:pt>
                <c:pt idx="2277">
                  <c:v>23.28</c:v>
                </c:pt>
                <c:pt idx="2278">
                  <c:v>25.46</c:v>
                </c:pt>
                <c:pt idx="2279">
                  <c:v>28.1</c:v>
                </c:pt>
                <c:pt idx="2280">
                  <c:v>30.11</c:v>
                </c:pt>
                <c:pt idx="2281">
                  <c:v>32.979999999999997</c:v>
                </c:pt>
                <c:pt idx="2282">
                  <c:v>29.24</c:v>
                </c:pt>
                <c:pt idx="2283">
                  <c:v>29.24</c:v>
                </c:pt>
                <c:pt idx="2284">
                  <c:v>28.6</c:v>
                </c:pt>
                <c:pt idx="2285">
                  <c:v>30.92</c:v>
                </c:pt>
                <c:pt idx="2286">
                  <c:v>31.95</c:v>
                </c:pt>
                <c:pt idx="2287">
                  <c:v>31.13</c:v>
                </c:pt>
                <c:pt idx="2288">
                  <c:v>29.23</c:v>
                </c:pt>
                <c:pt idx="2289">
                  <c:v>29.73</c:v>
                </c:pt>
                <c:pt idx="2290">
                  <c:v>28.11</c:v>
                </c:pt>
                <c:pt idx="2291">
                  <c:v>26.25</c:v>
                </c:pt>
                <c:pt idx="2292">
                  <c:v>27.67</c:v>
                </c:pt>
                <c:pt idx="2293">
                  <c:v>28.16</c:v>
                </c:pt>
                <c:pt idx="2294">
                  <c:v>27.88</c:v>
                </c:pt>
                <c:pt idx="2295">
                  <c:v>29.48</c:v>
                </c:pt>
                <c:pt idx="2296">
                  <c:v>29.67</c:v>
                </c:pt>
                <c:pt idx="2297">
                  <c:v>30.27</c:v>
                </c:pt>
                <c:pt idx="2298">
                  <c:v>31.36</c:v>
                </c:pt>
                <c:pt idx="2299">
                  <c:v>30.45</c:v>
                </c:pt>
                <c:pt idx="2300">
                  <c:v>27.42</c:v>
                </c:pt>
                <c:pt idx="2301">
                  <c:v>29.76</c:v>
                </c:pt>
                <c:pt idx="2302">
                  <c:v>29.65</c:v>
                </c:pt>
                <c:pt idx="2303">
                  <c:v>30.65</c:v>
                </c:pt>
                <c:pt idx="2304">
                  <c:v>30.45</c:v>
                </c:pt>
                <c:pt idx="2305">
                  <c:v>29.3</c:v>
                </c:pt>
                <c:pt idx="2306">
                  <c:v>25.87</c:v>
                </c:pt>
                <c:pt idx="2307">
                  <c:v>26.49</c:v>
                </c:pt>
                <c:pt idx="2308">
                  <c:v>27.21</c:v>
                </c:pt>
                <c:pt idx="2309">
                  <c:v>28.01</c:v>
                </c:pt>
                <c:pt idx="2310">
                  <c:v>27.88</c:v>
                </c:pt>
                <c:pt idx="2311">
                  <c:v>28.37</c:v>
                </c:pt>
                <c:pt idx="2312">
                  <c:v>29.22</c:v>
                </c:pt>
                <c:pt idx="2313">
                  <c:v>29.04</c:v>
                </c:pt>
                <c:pt idx="2314">
                  <c:v>26.67</c:v>
                </c:pt>
                <c:pt idx="2315">
                  <c:v>24.08</c:v>
                </c:pt>
                <c:pt idx="2316">
                  <c:v>24.54</c:v>
                </c:pt>
                <c:pt idx="2317">
                  <c:v>25.02</c:v>
                </c:pt>
                <c:pt idx="2318">
                  <c:v>24.79</c:v>
                </c:pt>
                <c:pt idx="2319">
                  <c:v>24.37</c:v>
                </c:pt>
                <c:pt idx="2320">
                  <c:v>24.84</c:v>
                </c:pt>
                <c:pt idx="2321">
                  <c:v>25.24</c:v>
                </c:pt>
                <c:pt idx="2322">
                  <c:v>25.15</c:v>
                </c:pt>
                <c:pt idx="2323">
                  <c:v>25.57</c:v>
                </c:pt>
                <c:pt idx="2324">
                  <c:v>24.13</c:v>
                </c:pt>
                <c:pt idx="2325">
                  <c:v>24.32</c:v>
                </c:pt>
                <c:pt idx="2326">
                  <c:v>25</c:v>
                </c:pt>
                <c:pt idx="2327">
                  <c:v>27.27</c:v>
                </c:pt>
                <c:pt idx="2328">
                  <c:v>26.6</c:v>
                </c:pt>
                <c:pt idx="2329">
                  <c:v>24.33</c:v>
                </c:pt>
                <c:pt idx="2330">
                  <c:v>24.04</c:v>
                </c:pt>
                <c:pt idx="2331">
                  <c:v>23.54</c:v>
                </c:pt>
                <c:pt idx="2332">
                  <c:v>22.73</c:v>
                </c:pt>
                <c:pt idx="2333">
                  <c:v>23.26</c:v>
                </c:pt>
                <c:pt idx="2334">
                  <c:v>22.06</c:v>
                </c:pt>
                <c:pt idx="2335">
                  <c:v>22.19</c:v>
                </c:pt>
                <c:pt idx="2336">
                  <c:v>22.65</c:v>
                </c:pt>
                <c:pt idx="2337">
                  <c:v>22.81</c:v>
                </c:pt>
                <c:pt idx="2338">
                  <c:v>22.59</c:v>
                </c:pt>
                <c:pt idx="2339">
                  <c:v>21.77</c:v>
                </c:pt>
                <c:pt idx="2340">
                  <c:v>21.93</c:v>
                </c:pt>
                <c:pt idx="2341">
                  <c:v>22.73</c:v>
                </c:pt>
                <c:pt idx="2342">
                  <c:v>24.94</c:v>
                </c:pt>
                <c:pt idx="2343">
                  <c:v>23.93</c:v>
                </c:pt>
                <c:pt idx="2344">
                  <c:v>23.9</c:v>
                </c:pt>
                <c:pt idx="2345">
                  <c:v>26.42</c:v>
                </c:pt>
                <c:pt idx="2346">
                  <c:v>25.02</c:v>
                </c:pt>
                <c:pt idx="2347">
                  <c:v>23.31</c:v>
                </c:pt>
                <c:pt idx="2348">
                  <c:v>22.62</c:v>
                </c:pt>
                <c:pt idx="2349">
                  <c:v>22.76</c:v>
                </c:pt>
                <c:pt idx="2350">
                  <c:v>23.53</c:v>
                </c:pt>
                <c:pt idx="2351">
                  <c:v>23.36</c:v>
                </c:pt>
                <c:pt idx="2352">
                  <c:v>24.4</c:v>
                </c:pt>
                <c:pt idx="2353">
                  <c:v>25.06</c:v>
                </c:pt>
                <c:pt idx="2354">
                  <c:v>25.07</c:v>
                </c:pt>
                <c:pt idx="2355">
                  <c:v>24.15</c:v>
                </c:pt>
                <c:pt idx="2356">
                  <c:v>25.62</c:v>
                </c:pt>
                <c:pt idx="2357">
                  <c:v>25.19</c:v>
                </c:pt>
                <c:pt idx="2358">
                  <c:v>27.44</c:v>
                </c:pt>
                <c:pt idx="2359">
                  <c:v>25.36</c:v>
                </c:pt>
                <c:pt idx="2360">
                  <c:v>26.62</c:v>
                </c:pt>
                <c:pt idx="2361">
                  <c:v>25.62</c:v>
                </c:pt>
                <c:pt idx="2362">
                  <c:v>26.13</c:v>
                </c:pt>
                <c:pt idx="2363">
                  <c:v>25.02</c:v>
                </c:pt>
                <c:pt idx="2364">
                  <c:v>26.86</c:v>
                </c:pt>
                <c:pt idx="2365">
                  <c:v>27.28</c:v>
                </c:pt>
                <c:pt idx="2366">
                  <c:v>27.26</c:v>
                </c:pt>
                <c:pt idx="2367">
                  <c:v>25.08</c:v>
                </c:pt>
                <c:pt idx="2368">
                  <c:v>24.46</c:v>
                </c:pt>
                <c:pt idx="2369">
                  <c:v>24.4</c:v>
                </c:pt>
                <c:pt idx="2370">
                  <c:v>27.62</c:v>
                </c:pt>
                <c:pt idx="2371">
                  <c:v>28.9</c:v>
                </c:pt>
                <c:pt idx="2372">
                  <c:v>27.57</c:v>
                </c:pt>
                <c:pt idx="2373">
                  <c:v>28.12</c:v>
                </c:pt>
                <c:pt idx="2374">
                  <c:v>25.39</c:v>
                </c:pt>
                <c:pt idx="2375">
                  <c:v>26.62</c:v>
                </c:pt>
                <c:pt idx="2376">
                  <c:v>26.21</c:v>
                </c:pt>
                <c:pt idx="2377">
                  <c:v>26.2</c:v>
                </c:pt>
                <c:pt idx="2378">
                  <c:v>23.43</c:v>
                </c:pt>
                <c:pt idx="2379">
                  <c:v>23.78</c:v>
                </c:pt>
                <c:pt idx="2380">
                  <c:v>24.02</c:v>
                </c:pt>
                <c:pt idx="2381">
                  <c:v>23.9</c:v>
                </c:pt>
                <c:pt idx="2382">
                  <c:v>25.32</c:v>
                </c:pt>
                <c:pt idx="2383">
                  <c:v>25.9</c:v>
                </c:pt>
                <c:pt idx="2384">
                  <c:v>26.51</c:v>
                </c:pt>
                <c:pt idx="2385">
                  <c:v>25.91</c:v>
                </c:pt>
                <c:pt idx="2386">
                  <c:v>22.4</c:v>
                </c:pt>
                <c:pt idx="2387">
                  <c:v>21.95</c:v>
                </c:pt>
                <c:pt idx="2388">
                  <c:v>21.75</c:v>
                </c:pt>
                <c:pt idx="2389">
                  <c:v>21.81</c:v>
                </c:pt>
                <c:pt idx="2390">
                  <c:v>21.7</c:v>
                </c:pt>
                <c:pt idx="2391">
                  <c:v>21.32</c:v>
                </c:pt>
                <c:pt idx="2392">
                  <c:v>23.06</c:v>
                </c:pt>
                <c:pt idx="2393">
                  <c:v>21.76</c:v>
                </c:pt>
                <c:pt idx="2394">
                  <c:v>22.63</c:v>
                </c:pt>
                <c:pt idx="2395">
                  <c:v>22.51</c:v>
                </c:pt>
                <c:pt idx="2396">
                  <c:v>21.09</c:v>
                </c:pt>
                <c:pt idx="2397">
                  <c:v>19.690000000000001</c:v>
                </c:pt>
                <c:pt idx="2398">
                  <c:v>18.66</c:v>
                </c:pt>
                <c:pt idx="2399">
                  <c:v>20.73</c:v>
                </c:pt>
                <c:pt idx="2400">
                  <c:v>20.350000000000001</c:v>
                </c:pt>
                <c:pt idx="2401">
                  <c:v>20.239999999999998</c:v>
                </c:pt>
                <c:pt idx="2402">
                  <c:v>17.96</c:v>
                </c:pt>
                <c:pt idx="2403">
                  <c:v>19.73</c:v>
                </c:pt>
                <c:pt idx="2404">
                  <c:v>19.95</c:v>
                </c:pt>
                <c:pt idx="2405">
                  <c:v>19.71</c:v>
                </c:pt>
                <c:pt idx="2406">
                  <c:v>18.68</c:v>
                </c:pt>
                <c:pt idx="2407">
                  <c:v>17.420000000000002</c:v>
                </c:pt>
                <c:pt idx="2408">
                  <c:v>19.07</c:v>
                </c:pt>
                <c:pt idx="2409">
                  <c:v>21.79</c:v>
                </c:pt>
                <c:pt idx="2410">
                  <c:v>21.46</c:v>
                </c:pt>
                <c:pt idx="2411">
                  <c:v>23.05</c:v>
                </c:pt>
                <c:pt idx="2412">
                  <c:v>23.32</c:v>
                </c:pt>
                <c:pt idx="2413">
                  <c:v>24.98</c:v>
                </c:pt>
                <c:pt idx="2414">
                  <c:v>23.23</c:v>
                </c:pt>
                <c:pt idx="2415">
                  <c:v>22.85</c:v>
                </c:pt>
                <c:pt idx="2416">
                  <c:v>24.52</c:v>
                </c:pt>
                <c:pt idx="2417">
                  <c:v>24.64</c:v>
                </c:pt>
                <c:pt idx="2418">
                  <c:v>25.59</c:v>
                </c:pt>
                <c:pt idx="2419">
                  <c:v>26.27</c:v>
                </c:pt>
                <c:pt idx="2420">
                  <c:v>27.4</c:v>
                </c:pt>
                <c:pt idx="2421">
                  <c:v>27.01</c:v>
                </c:pt>
                <c:pt idx="2422">
                  <c:v>26.6</c:v>
                </c:pt>
                <c:pt idx="2423">
                  <c:v>27.66</c:v>
                </c:pt>
                <c:pt idx="2424">
                  <c:v>28.45</c:v>
                </c:pt>
                <c:pt idx="2425">
                  <c:v>25.39</c:v>
                </c:pt>
                <c:pt idx="2426">
                  <c:v>25.03</c:v>
                </c:pt>
                <c:pt idx="2427">
                  <c:v>22.31</c:v>
                </c:pt>
                <c:pt idx="2428">
                  <c:v>23.07</c:v>
                </c:pt>
                <c:pt idx="2429">
                  <c:v>21.67</c:v>
                </c:pt>
                <c:pt idx="2430">
                  <c:v>23.3</c:v>
                </c:pt>
                <c:pt idx="2431">
                  <c:v>24.39</c:v>
                </c:pt>
                <c:pt idx="2432">
                  <c:v>22.95</c:v>
                </c:pt>
                <c:pt idx="2433">
                  <c:v>22.55</c:v>
                </c:pt>
                <c:pt idx="2434">
                  <c:v>22.4</c:v>
                </c:pt>
                <c:pt idx="2435">
                  <c:v>20.96</c:v>
                </c:pt>
                <c:pt idx="2436">
                  <c:v>21.21</c:v>
                </c:pt>
                <c:pt idx="2437">
                  <c:v>21.83</c:v>
                </c:pt>
                <c:pt idx="2438">
                  <c:v>24.63</c:v>
                </c:pt>
                <c:pt idx="2439">
                  <c:v>24.45</c:v>
                </c:pt>
                <c:pt idx="2440">
                  <c:v>22.93</c:v>
                </c:pt>
                <c:pt idx="2441">
                  <c:v>24.53</c:v>
                </c:pt>
                <c:pt idx="2442">
                  <c:v>20.98</c:v>
                </c:pt>
                <c:pt idx="2443">
                  <c:v>23.44</c:v>
                </c:pt>
                <c:pt idx="2444">
                  <c:v>23.82</c:v>
                </c:pt>
                <c:pt idx="2445">
                  <c:v>23.01</c:v>
                </c:pt>
                <c:pt idx="2446">
                  <c:v>22.03</c:v>
                </c:pt>
                <c:pt idx="2447">
                  <c:v>22.89</c:v>
                </c:pt>
                <c:pt idx="2448">
                  <c:v>23.77</c:v>
                </c:pt>
                <c:pt idx="2449">
                  <c:v>24.56</c:v>
                </c:pt>
                <c:pt idx="2450">
                  <c:v>25.25</c:v>
                </c:pt>
                <c:pt idx="2451">
                  <c:v>23.3</c:v>
                </c:pt>
                <c:pt idx="2452">
                  <c:v>24.03</c:v>
                </c:pt>
                <c:pt idx="2453">
                  <c:v>25.65</c:v>
                </c:pt>
                <c:pt idx="2454">
                  <c:v>25.19</c:v>
                </c:pt>
                <c:pt idx="2455">
                  <c:v>27.84</c:v>
                </c:pt>
                <c:pt idx="2456">
                  <c:v>27.79</c:v>
                </c:pt>
                <c:pt idx="2457">
                  <c:v>26.4</c:v>
                </c:pt>
                <c:pt idx="2458">
                  <c:v>26.06</c:v>
                </c:pt>
                <c:pt idx="2459">
                  <c:v>26.49</c:v>
                </c:pt>
                <c:pt idx="2460">
                  <c:v>25.41</c:v>
                </c:pt>
                <c:pt idx="2461">
                  <c:v>24.93</c:v>
                </c:pt>
                <c:pt idx="2462">
                  <c:v>24.46</c:v>
                </c:pt>
                <c:pt idx="2463">
                  <c:v>24.79</c:v>
                </c:pt>
                <c:pt idx="2464">
                  <c:v>22.06</c:v>
                </c:pt>
                <c:pt idx="2465">
                  <c:v>23.58</c:v>
                </c:pt>
                <c:pt idx="2466">
                  <c:v>20.49</c:v>
                </c:pt>
                <c:pt idx="2467">
                  <c:v>20.63</c:v>
                </c:pt>
                <c:pt idx="2468">
                  <c:v>22.84</c:v>
                </c:pt>
                <c:pt idx="2469">
                  <c:v>25.96</c:v>
                </c:pt>
                <c:pt idx="2470">
                  <c:v>26.05</c:v>
                </c:pt>
                <c:pt idx="2471">
                  <c:v>28.75</c:v>
                </c:pt>
                <c:pt idx="2472">
                  <c:v>28.19</c:v>
                </c:pt>
                <c:pt idx="2473">
                  <c:v>26.56</c:v>
                </c:pt>
                <c:pt idx="2474">
                  <c:v>23.9</c:v>
                </c:pt>
                <c:pt idx="2475">
                  <c:v>24.02</c:v>
                </c:pt>
                <c:pt idx="2476">
                  <c:v>21.64</c:v>
                </c:pt>
                <c:pt idx="2477">
                  <c:v>23.6</c:v>
                </c:pt>
                <c:pt idx="2478">
                  <c:v>24.26</c:v>
                </c:pt>
                <c:pt idx="2479">
                  <c:v>24.2</c:v>
                </c:pt>
                <c:pt idx="2480">
                  <c:v>21.34</c:v>
                </c:pt>
                <c:pt idx="2481">
                  <c:v>22.2</c:v>
                </c:pt>
                <c:pt idx="2482">
                  <c:v>22.09</c:v>
                </c:pt>
                <c:pt idx="2483">
                  <c:v>23.1</c:v>
                </c:pt>
                <c:pt idx="2484">
                  <c:v>23.16</c:v>
                </c:pt>
                <c:pt idx="2485">
                  <c:v>23</c:v>
                </c:pt>
                <c:pt idx="2486">
                  <c:v>21.66</c:v>
                </c:pt>
                <c:pt idx="2487">
                  <c:v>21.87</c:v>
                </c:pt>
                <c:pt idx="2488">
                  <c:v>22.7</c:v>
                </c:pt>
                <c:pt idx="2489">
                  <c:v>22.26</c:v>
                </c:pt>
                <c:pt idx="2490">
                  <c:v>22.07</c:v>
                </c:pt>
                <c:pt idx="2491">
                  <c:v>21.65</c:v>
                </c:pt>
                <c:pt idx="2492">
                  <c:v>22.74</c:v>
                </c:pt>
                <c:pt idx="2493">
                  <c:v>20.73</c:v>
                </c:pt>
                <c:pt idx="2494">
                  <c:v>20.96</c:v>
                </c:pt>
                <c:pt idx="2495">
                  <c:v>19.760000000000002</c:v>
                </c:pt>
                <c:pt idx="2496">
                  <c:v>19.11</c:v>
                </c:pt>
                <c:pt idx="2497">
                  <c:v>19.98</c:v>
                </c:pt>
                <c:pt idx="2498">
                  <c:v>21</c:v>
                </c:pt>
                <c:pt idx="2499">
                  <c:v>20.260000000000002</c:v>
                </c:pt>
                <c:pt idx="2500">
                  <c:v>22.33</c:v>
                </c:pt>
                <c:pt idx="2501">
                  <c:v>23.57</c:v>
                </c:pt>
                <c:pt idx="2502">
                  <c:v>24.18</c:v>
                </c:pt>
                <c:pt idx="2503">
                  <c:v>22.23</c:v>
                </c:pt>
                <c:pt idx="2504">
                  <c:v>21.77</c:v>
                </c:pt>
                <c:pt idx="2505">
                  <c:v>19.32</c:v>
                </c:pt>
                <c:pt idx="2506">
                  <c:v>20.58</c:v>
                </c:pt>
                <c:pt idx="2507">
                  <c:v>21.09</c:v>
                </c:pt>
                <c:pt idx="2508">
                  <c:v>21.25</c:v>
                </c:pt>
                <c:pt idx="2509">
                  <c:v>21.19</c:v>
                </c:pt>
                <c:pt idx="2510">
                  <c:v>21.48</c:v>
                </c:pt>
                <c:pt idx="2511">
                  <c:v>21.72</c:v>
                </c:pt>
                <c:pt idx="2512">
                  <c:v>23.06</c:v>
                </c:pt>
                <c:pt idx="2513">
                  <c:v>22.03</c:v>
                </c:pt>
                <c:pt idx="2514">
                  <c:v>21.91</c:v>
                </c:pt>
                <c:pt idx="2515">
                  <c:v>21.35</c:v>
                </c:pt>
                <c:pt idx="2516">
                  <c:v>23.78</c:v>
                </c:pt>
                <c:pt idx="2517">
                  <c:v>22.66</c:v>
                </c:pt>
                <c:pt idx="2518">
                  <c:v>22.43</c:v>
                </c:pt>
                <c:pt idx="2519">
                  <c:v>21.12</c:v>
                </c:pt>
                <c:pt idx="2520">
                  <c:v>23.07</c:v>
                </c:pt>
                <c:pt idx="2521">
                  <c:v>22.97</c:v>
                </c:pt>
                <c:pt idx="2522">
                  <c:v>23.09</c:v>
                </c:pt>
                <c:pt idx="2523">
                  <c:v>24.76</c:v>
                </c:pt>
                <c:pt idx="2524">
                  <c:v>24.64</c:v>
                </c:pt>
                <c:pt idx="2525">
                  <c:v>24.21</c:v>
                </c:pt>
                <c:pt idx="2526">
                  <c:v>27.01</c:v>
                </c:pt>
                <c:pt idx="2527">
                  <c:v>26.41</c:v>
                </c:pt>
                <c:pt idx="2528">
                  <c:v>25.73</c:v>
                </c:pt>
                <c:pt idx="2529">
                  <c:v>21.72</c:v>
                </c:pt>
                <c:pt idx="2530">
                  <c:v>21.71</c:v>
                </c:pt>
                <c:pt idx="2531">
                  <c:v>22.5</c:v>
                </c:pt>
                <c:pt idx="2532">
                  <c:v>22.84</c:v>
                </c:pt>
                <c:pt idx="2533">
                  <c:v>21.71</c:v>
                </c:pt>
                <c:pt idx="2534">
                  <c:v>19.66</c:v>
                </c:pt>
                <c:pt idx="2535">
                  <c:v>21.5</c:v>
                </c:pt>
                <c:pt idx="2536">
                  <c:v>21.72</c:v>
                </c:pt>
                <c:pt idx="2537">
                  <c:v>21.75</c:v>
                </c:pt>
                <c:pt idx="2538">
                  <c:v>20.82</c:v>
                </c:pt>
                <c:pt idx="2539">
                  <c:v>24.07</c:v>
                </c:pt>
                <c:pt idx="2540">
                  <c:v>23.02</c:v>
                </c:pt>
                <c:pt idx="2541">
                  <c:v>23.03</c:v>
                </c:pt>
                <c:pt idx="2542">
                  <c:v>23.54</c:v>
                </c:pt>
                <c:pt idx="2543">
                  <c:v>26.14</c:v>
                </c:pt>
                <c:pt idx="2544">
                  <c:v>24.95</c:v>
                </c:pt>
                <c:pt idx="2545">
                  <c:v>23.45</c:v>
                </c:pt>
                <c:pt idx="2546">
                  <c:v>23.12</c:v>
                </c:pt>
                <c:pt idx="2547">
                  <c:v>22.01</c:v>
                </c:pt>
                <c:pt idx="2548">
                  <c:v>21.54</c:v>
                </c:pt>
                <c:pt idx="2549">
                  <c:v>22.79</c:v>
                </c:pt>
                <c:pt idx="2550">
                  <c:v>21.25</c:v>
                </c:pt>
                <c:pt idx="2551">
                  <c:v>22.9</c:v>
                </c:pt>
                <c:pt idx="2552">
                  <c:v>23.07</c:v>
                </c:pt>
                <c:pt idx="2553">
                  <c:v>24.42</c:v>
                </c:pt>
                <c:pt idx="2554">
                  <c:v>24.38</c:v>
                </c:pt>
                <c:pt idx="2555">
                  <c:v>22.92</c:v>
                </c:pt>
                <c:pt idx="2556">
                  <c:v>23.51</c:v>
                </c:pt>
                <c:pt idx="2557">
                  <c:v>23.17</c:v>
                </c:pt>
                <c:pt idx="2558">
                  <c:v>26</c:v>
                </c:pt>
                <c:pt idx="2559">
                  <c:v>25.86</c:v>
                </c:pt>
                <c:pt idx="2560">
                  <c:v>23.89</c:v>
                </c:pt>
                <c:pt idx="2561">
                  <c:v>24.38</c:v>
                </c:pt>
                <c:pt idx="2562">
                  <c:v>25.2</c:v>
                </c:pt>
                <c:pt idx="2563">
                  <c:v>24.68</c:v>
                </c:pt>
                <c:pt idx="2564">
                  <c:v>23.37</c:v>
                </c:pt>
                <c:pt idx="2565">
                  <c:v>21.64</c:v>
                </c:pt>
                <c:pt idx="2566">
                  <c:v>21.06</c:v>
                </c:pt>
                <c:pt idx="2567">
                  <c:v>19.21</c:v>
                </c:pt>
                <c:pt idx="2568">
                  <c:v>21.5</c:v>
                </c:pt>
                <c:pt idx="2569">
                  <c:v>24.31</c:v>
                </c:pt>
                <c:pt idx="2570">
                  <c:v>23.82</c:v>
                </c:pt>
                <c:pt idx="2571">
                  <c:v>22.21</c:v>
                </c:pt>
                <c:pt idx="2572">
                  <c:v>21.24</c:v>
                </c:pt>
                <c:pt idx="2573">
                  <c:v>22.85</c:v>
                </c:pt>
                <c:pt idx="2574">
                  <c:v>24.41</c:v>
                </c:pt>
                <c:pt idx="2575">
                  <c:v>22.34</c:v>
                </c:pt>
                <c:pt idx="2576">
                  <c:v>20.77</c:v>
                </c:pt>
                <c:pt idx="2577">
                  <c:v>22.37</c:v>
                </c:pt>
                <c:pt idx="2578">
                  <c:v>22.96</c:v>
                </c:pt>
                <c:pt idx="2579">
                  <c:v>21.7</c:v>
                </c:pt>
                <c:pt idx="2580">
                  <c:v>21.49</c:v>
                </c:pt>
                <c:pt idx="2581">
                  <c:v>22.26</c:v>
                </c:pt>
                <c:pt idx="2582">
                  <c:v>23.31</c:v>
                </c:pt>
                <c:pt idx="2583">
                  <c:v>24.53</c:v>
                </c:pt>
                <c:pt idx="2584">
                  <c:v>24.86</c:v>
                </c:pt>
                <c:pt idx="2585">
                  <c:v>24.1</c:v>
                </c:pt>
                <c:pt idx="2586">
                  <c:v>25.47</c:v>
                </c:pt>
                <c:pt idx="2587">
                  <c:v>24.11</c:v>
                </c:pt>
                <c:pt idx="2588">
                  <c:v>24.03</c:v>
                </c:pt>
                <c:pt idx="2589">
                  <c:v>27.12</c:v>
                </c:pt>
                <c:pt idx="2590">
                  <c:v>28.41</c:v>
                </c:pt>
                <c:pt idx="2591">
                  <c:v>27.15</c:v>
                </c:pt>
                <c:pt idx="2592">
                  <c:v>24.39</c:v>
                </c:pt>
                <c:pt idx="2593">
                  <c:v>25.99</c:v>
                </c:pt>
                <c:pt idx="2594">
                  <c:v>27.25</c:v>
                </c:pt>
                <c:pt idx="2595">
                  <c:v>28.98</c:v>
                </c:pt>
                <c:pt idx="2596">
                  <c:v>29.4</c:v>
                </c:pt>
                <c:pt idx="2597">
                  <c:v>33.49</c:v>
                </c:pt>
                <c:pt idx="2598">
                  <c:v>28.95</c:v>
                </c:pt>
                <c:pt idx="2599">
                  <c:v>26.12</c:v>
                </c:pt>
                <c:pt idx="2600">
                  <c:v>27.02</c:v>
                </c:pt>
                <c:pt idx="2601">
                  <c:v>25.85</c:v>
                </c:pt>
                <c:pt idx="2602">
                  <c:v>27.37</c:v>
                </c:pt>
                <c:pt idx="2603">
                  <c:v>25.24</c:v>
                </c:pt>
                <c:pt idx="2604">
                  <c:v>26.97</c:v>
                </c:pt>
                <c:pt idx="2605">
                  <c:v>26.19</c:v>
                </c:pt>
                <c:pt idx="2606">
                  <c:v>26.2</c:v>
                </c:pt>
                <c:pt idx="2607">
                  <c:v>25.88</c:v>
                </c:pt>
                <c:pt idx="2608">
                  <c:v>28.5</c:v>
                </c:pt>
                <c:pt idx="2609">
                  <c:v>31.63</c:v>
                </c:pt>
                <c:pt idx="2610">
                  <c:v>30.77</c:v>
                </c:pt>
                <c:pt idx="2611">
                  <c:v>27.53</c:v>
                </c:pt>
                <c:pt idx="2612">
                  <c:v>28.2</c:v>
                </c:pt>
                <c:pt idx="2613">
                  <c:v>28.93</c:v>
                </c:pt>
                <c:pt idx="2614">
                  <c:v>29.87</c:v>
                </c:pt>
                <c:pt idx="2615">
                  <c:v>27.76</c:v>
                </c:pt>
                <c:pt idx="2616">
                  <c:v>26.05</c:v>
                </c:pt>
                <c:pt idx="2617">
                  <c:v>24.86</c:v>
                </c:pt>
                <c:pt idx="2618">
                  <c:v>24.34</c:v>
                </c:pt>
                <c:pt idx="2619">
                  <c:v>23.98</c:v>
                </c:pt>
                <c:pt idx="2620">
                  <c:v>23.96</c:v>
                </c:pt>
                <c:pt idx="2621">
                  <c:v>25.44</c:v>
                </c:pt>
                <c:pt idx="2622">
                  <c:v>26</c:v>
                </c:pt>
                <c:pt idx="2623">
                  <c:v>25.87</c:v>
                </c:pt>
                <c:pt idx="2624">
                  <c:v>24.32</c:v>
                </c:pt>
                <c:pt idx="2625">
                  <c:v>24.58</c:v>
                </c:pt>
                <c:pt idx="2626">
                  <c:v>24.47</c:v>
                </c:pt>
                <c:pt idx="2627">
                  <c:v>23.62</c:v>
                </c:pt>
                <c:pt idx="2628">
                  <c:v>23.65</c:v>
                </c:pt>
                <c:pt idx="2629">
                  <c:v>22.36</c:v>
                </c:pt>
                <c:pt idx="2630">
                  <c:v>21.48</c:v>
                </c:pt>
                <c:pt idx="2631">
                  <c:v>22.71</c:v>
                </c:pt>
                <c:pt idx="2632">
                  <c:v>23.05</c:v>
                </c:pt>
                <c:pt idx="2633">
                  <c:v>22.48</c:v>
                </c:pt>
                <c:pt idx="2634">
                  <c:v>22.77</c:v>
                </c:pt>
                <c:pt idx="2635">
                  <c:v>22.14</c:v>
                </c:pt>
                <c:pt idx="2636">
                  <c:v>22.32</c:v>
                </c:pt>
                <c:pt idx="2637">
                  <c:v>21.67</c:v>
                </c:pt>
                <c:pt idx="2638">
                  <c:v>21.48</c:v>
                </c:pt>
                <c:pt idx="2639">
                  <c:v>20.68</c:v>
                </c:pt>
                <c:pt idx="2640">
                  <c:v>20.5</c:v>
                </c:pt>
                <c:pt idx="2641">
                  <c:v>20.63</c:v>
                </c:pt>
                <c:pt idx="2642">
                  <c:v>20.88</c:v>
                </c:pt>
                <c:pt idx="2643">
                  <c:v>20.61</c:v>
                </c:pt>
                <c:pt idx="2644">
                  <c:v>22</c:v>
                </c:pt>
                <c:pt idx="2645">
                  <c:v>22.34</c:v>
                </c:pt>
                <c:pt idx="2646">
                  <c:v>22.45</c:v>
                </c:pt>
                <c:pt idx="2647">
                  <c:v>21.8</c:v>
                </c:pt>
                <c:pt idx="2648">
                  <c:v>20.29</c:v>
                </c:pt>
                <c:pt idx="2649">
                  <c:v>19.7</c:v>
                </c:pt>
                <c:pt idx="2650">
                  <c:v>19.54</c:v>
                </c:pt>
                <c:pt idx="2651">
                  <c:v>19.829999999999998</c:v>
                </c:pt>
                <c:pt idx="2652">
                  <c:v>21.16</c:v>
                </c:pt>
                <c:pt idx="2653">
                  <c:v>20.94</c:v>
                </c:pt>
                <c:pt idx="2654">
                  <c:v>19.22</c:v>
                </c:pt>
                <c:pt idx="2655">
                  <c:v>20.329999999999998</c:v>
                </c:pt>
                <c:pt idx="2656">
                  <c:v>20.11</c:v>
                </c:pt>
                <c:pt idx="2657">
                  <c:v>20.03</c:v>
                </c:pt>
                <c:pt idx="2658">
                  <c:v>20.03</c:v>
                </c:pt>
                <c:pt idx="2659">
                  <c:v>19.32</c:v>
                </c:pt>
                <c:pt idx="2660">
                  <c:v>19.45</c:v>
                </c:pt>
                <c:pt idx="2661">
                  <c:v>19.75</c:v>
                </c:pt>
                <c:pt idx="2662">
                  <c:v>19.649999999999999</c:v>
                </c:pt>
                <c:pt idx="2663">
                  <c:v>18.940000000000001</c:v>
                </c:pt>
                <c:pt idx="2664">
                  <c:v>18.940000000000001</c:v>
                </c:pt>
                <c:pt idx="2665">
                  <c:v>19.920000000000002</c:v>
                </c:pt>
                <c:pt idx="2666">
                  <c:v>19.39</c:v>
                </c:pt>
                <c:pt idx="2667">
                  <c:v>19.670000000000002</c:v>
                </c:pt>
                <c:pt idx="2668">
                  <c:v>19.600000000000001</c:v>
                </c:pt>
                <c:pt idx="2669">
                  <c:v>20.84</c:v>
                </c:pt>
                <c:pt idx="2670">
                  <c:v>20.74</c:v>
                </c:pt>
                <c:pt idx="2671">
                  <c:v>20.55</c:v>
                </c:pt>
                <c:pt idx="2672">
                  <c:v>20</c:v>
                </c:pt>
                <c:pt idx="2673">
                  <c:v>19.989999999999998</c:v>
                </c:pt>
                <c:pt idx="2674">
                  <c:v>18.62</c:v>
                </c:pt>
                <c:pt idx="2675">
                  <c:v>19.03</c:v>
                </c:pt>
                <c:pt idx="2676">
                  <c:v>18.79</c:v>
                </c:pt>
                <c:pt idx="2677">
                  <c:v>19.18</c:v>
                </c:pt>
                <c:pt idx="2678">
                  <c:v>19.190000000000001</c:v>
                </c:pt>
                <c:pt idx="2679">
                  <c:v>18.55</c:v>
                </c:pt>
                <c:pt idx="2680">
                  <c:v>17.88</c:v>
                </c:pt>
                <c:pt idx="2681">
                  <c:v>17.98</c:v>
                </c:pt>
                <c:pt idx="2682">
                  <c:v>18.02</c:v>
                </c:pt>
                <c:pt idx="2683">
                  <c:v>17.48</c:v>
                </c:pt>
                <c:pt idx="2684">
                  <c:v>17.05</c:v>
                </c:pt>
                <c:pt idx="2685">
                  <c:v>17.350000000000001</c:v>
                </c:pt>
                <c:pt idx="2686">
                  <c:v>17.47</c:v>
                </c:pt>
                <c:pt idx="2687">
                  <c:v>17.38</c:v>
                </c:pt>
                <c:pt idx="2688">
                  <c:v>17.04</c:v>
                </c:pt>
                <c:pt idx="2689">
                  <c:v>16.53</c:v>
                </c:pt>
                <c:pt idx="2690">
                  <c:v>16.54</c:v>
                </c:pt>
                <c:pt idx="2691">
                  <c:v>16.89</c:v>
                </c:pt>
                <c:pt idx="2692">
                  <c:v>17.690000000000001</c:v>
                </c:pt>
                <c:pt idx="2693">
                  <c:v>16.84</c:v>
                </c:pt>
                <c:pt idx="2694">
                  <c:v>17.53</c:v>
                </c:pt>
                <c:pt idx="2695">
                  <c:v>19.82</c:v>
                </c:pt>
                <c:pt idx="2696">
                  <c:v>20.79</c:v>
                </c:pt>
                <c:pt idx="2697">
                  <c:v>19.420000000000002</c:v>
                </c:pt>
                <c:pt idx="2698">
                  <c:v>18.46</c:v>
                </c:pt>
                <c:pt idx="2699">
                  <c:v>18.399999999999999</c:v>
                </c:pt>
                <c:pt idx="2700">
                  <c:v>18.59</c:v>
                </c:pt>
                <c:pt idx="2701">
                  <c:v>18.32</c:v>
                </c:pt>
                <c:pt idx="2702">
                  <c:v>18.260000000000002</c:v>
                </c:pt>
                <c:pt idx="2703">
                  <c:v>18.52</c:v>
                </c:pt>
                <c:pt idx="2704">
                  <c:v>20.25</c:v>
                </c:pt>
                <c:pt idx="2705">
                  <c:v>19.54</c:v>
                </c:pt>
                <c:pt idx="2706">
                  <c:v>19.93</c:v>
                </c:pt>
                <c:pt idx="2707">
                  <c:v>20.18</c:v>
                </c:pt>
                <c:pt idx="2708">
                  <c:v>20.74</c:v>
                </c:pt>
                <c:pt idx="2709">
                  <c:v>21.41</c:v>
                </c:pt>
                <c:pt idx="2710">
                  <c:v>21.88</c:v>
                </c:pt>
                <c:pt idx="2711">
                  <c:v>21.67</c:v>
                </c:pt>
                <c:pt idx="2712">
                  <c:v>19.47</c:v>
                </c:pt>
                <c:pt idx="2713">
                  <c:v>20.57</c:v>
                </c:pt>
                <c:pt idx="2714">
                  <c:v>21.23</c:v>
                </c:pt>
                <c:pt idx="2715">
                  <c:v>21.85</c:v>
                </c:pt>
                <c:pt idx="2716">
                  <c:v>21.54</c:v>
                </c:pt>
                <c:pt idx="2717">
                  <c:v>21.03</c:v>
                </c:pt>
                <c:pt idx="2718">
                  <c:v>22.71</c:v>
                </c:pt>
                <c:pt idx="2719">
                  <c:v>24.02</c:v>
                </c:pt>
                <c:pt idx="2720">
                  <c:v>24.86</c:v>
                </c:pt>
                <c:pt idx="2721">
                  <c:v>26.57</c:v>
                </c:pt>
                <c:pt idx="2722">
                  <c:v>30.51</c:v>
                </c:pt>
                <c:pt idx="2723">
                  <c:v>27.6</c:v>
                </c:pt>
                <c:pt idx="2724">
                  <c:v>26.79</c:v>
                </c:pt>
                <c:pt idx="2725">
                  <c:v>27.84</c:v>
                </c:pt>
                <c:pt idx="2726">
                  <c:v>28.72</c:v>
                </c:pt>
                <c:pt idx="2727">
                  <c:v>25.09</c:v>
                </c:pt>
                <c:pt idx="2728">
                  <c:v>24.24</c:v>
                </c:pt>
                <c:pt idx="2729">
                  <c:v>24.69</c:v>
                </c:pt>
                <c:pt idx="2730">
                  <c:v>24.28</c:v>
                </c:pt>
                <c:pt idx="2731">
                  <c:v>26.65</c:v>
                </c:pt>
                <c:pt idx="2732">
                  <c:v>28.62</c:v>
                </c:pt>
                <c:pt idx="2733">
                  <c:v>26.47</c:v>
                </c:pt>
                <c:pt idx="2734">
                  <c:v>25.46</c:v>
                </c:pt>
                <c:pt idx="2735">
                  <c:v>23.63</c:v>
                </c:pt>
                <c:pt idx="2736">
                  <c:v>24.28</c:v>
                </c:pt>
                <c:pt idx="2737">
                  <c:v>23.92</c:v>
                </c:pt>
                <c:pt idx="2738">
                  <c:v>23.67</c:v>
                </c:pt>
                <c:pt idx="2739">
                  <c:v>24.52</c:v>
                </c:pt>
                <c:pt idx="2740">
                  <c:v>24.91</c:v>
                </c:pt>
                <c:pt idx="2741">
                  <c:v>25.66</c:v>
                </c:pt>
                <c:pt idx="2742">
                  <c:v>27.2</c:v>
                </c:pt>
                <c:pt idx="2743">
                  <c:v>28.53</c:v>
                </c:pt>
                <c:pt idx="2744">
                  <c:v>29.06</c:v>
                </c:pt>
                <c:pt idx="2745">
                  <c:v>26.81</c:v>
                </c:pt>
                <c:pt idx="2746">
                  <c:v>26.15</c:v>
                </c:pt>
                <c:pt idx="2747">
                  <c:v>25.05</c:v>
                </c:pt>
                <c:pt idx="2748">
                  <c:v>24.81</c:v>
                </c:pt>
                <c:pt idx="2749">
                  <c:v>27.43</c:v>
                </c:pt>
                <c:pt idx="2750">
                  <c:v>26.62</c:v>
                </c:pt>
                <c:pt idx="2751">
                  <c:v>27.71</c:v>
                </c:pt>
                <c:pt idx="2752">
                  <c:v>26</c:v>
                </c:pt>
                <c:pt idx="2753">
                  <c:v>26.93</c:v>
                </c:pt>
                <c:pt idx="2754">
                  <c:v>27.64</c:v>
                </c:pt>
                <c:pt idx="2755">
                  <c:v>27.49</c:v>
                </c:pt>
                <c:pt idx="2756">
                  <c:v>29.65</c:v>
                </c:pt>
                <c:pt idx="2757">
                  <c:v>27.48</c:v>
                </c:pt>
                <c:pt idx="2758">
                  <c:v>27.78</c:v>
                </c:pt>
                <c:pt idx="2759">
                  <c:v>24.99</c:v>
                </c:pt>
                <c:pt idx="2760">
                  <c:v>25.07</c:v>
                </c:pt>
                <c:pt idx="2761">
                  <c:v>25.34</c:v>
                </c:pt>
                <c:pt idx="2762">
                  <c:v>22.41</c:v>
                </c:pt>
                <c:pt idx="2763">
                  <c:v>23.51</c:v>
                </c:pt>
                <c:pt idx="2764">
                  <c:v>24.88</c:v>
                </c:pt>
                <c:pt idx="2765">
                  <c:v>23.63</c:v>
                </c:pt>
                <c:pt idx="2766">
                  <c:v>24.86</c:v>
                </c:pt>
                <c:pt idx="2767">
                  <c:v>26.55</c:v>
                </c:pt>
                <c:pt idx="2768">
                  <c:v>27.7</c:v>
                </c:pt>
                <c:pt idx="2769">
                  <c:v>27.17</c:v>
                </c:pt>
                <c:pt idx="2770">
                  <c:v>31.74</c:v>
                </c:pt>
                <c:pt idx="2771">
                  <c:v>29.66</c:v>
                </c:pt>
                <c:pt idx="2772">
                  <c:v>27.55</c:v>
                </c:pt>
                <c:pt idx="2773">
                  <c:v>28.73</c:v>
                </c:pt>
                <c:pt idx="2774">
                  <c:v>28.14</c:v>
                </c:pt>
                <c:pt idx="2775">
                  <c:v>26.57</c:v>
                </c:pt>
                <c:pt idx="2776">
                  <c:v>26.85</c:v>
                </c:pt>
                <c:pt idx="2777">
                  <c:v>29.99</c:v>
                </c:pt>
                <c:pt idx="2778">
                  <c:v>26.6</c:v>
                </c:pt>
                <c:pt idx="2779">
                  <c:v>26.97</c:v>
                </c:pt>
                <c:pt idx="2780">
                  <c:v>28.67</c:v>
                </c:pt>
                <c:pt idx="2781">
                  <c:v>29.84</c:v>
                </c:pt>
                <c:pt idx="2782">
                  <c:v>27.99</c:v>
                </c:pt>
                <c:pt idx="2783">
                  <c:v>26.8</c:v>
                </c:pt>
                <c:pt idx="2784">
                  <c:v>25.79</c:v>
                </c:pt>
                <c:pt idx="2785">
                  <c:v>24.56</c:v>
                </c:pt>
                <c:pt idx="2786">
                  <c:v>25.28</c:v>
                </c:pt>
                <c:pt idx="2787">
                  <c:v>24.93</c:v>
                </c:pt>
                <c:pt idx="2788">
                  <c:v>23.37</c:v>
                </c:pt>
                <c:pt idx="2789">
                  <c:v>23.24</c:v>
                </c:pt>
                <c:pt idx="2790">
                  <c:v>23.25</c:v>
                </c:pt>
                <c:pt idx="2791">
                  <c:v>21.57</c:v>
                </c:pt>
                <c:pt idx="2792">
                  <c:v>22.03</c:v>
                </c:pt>
                <c:pt idx="2793">
                  <c:v>22.64</c:v>
                </c:pt>
                <c:pt idx="2794">
                  <c:v>22.57</c:v>
                </c:pt>
                <c:pt idx="2795">
                  <c:v>22.61</c:v>
                </c:pt>
                <c:pt idx="2796">
                  <c:v>22.57</c:v>
                </c:pt>
                <c:pt idx="2797">
                  <c:v>22.02</c:v>
                </c:pt>
                <c:pt idx="2798">
                  <c:v>21.66</c:v>
                </c:pt>
                <c:pt idx="2799">
                  <c:v>21.95</c:v>
                </c:pt>
                <c:pt idx="2800">
                  <c:v>22.19</c:v>
                </c:pt>
                <c:pt idx="2801">
                  <c:v>21.98</c:v>
                </c:pt>
                <c:pt idx="2802">
                  <c:v>21.67</c:v>
                </c:pt>
                <c:pt idx="2803">
                  <c:v>21.46</c:v>
                </c:pt>
                <c:pt idx="2804">
                  <c:v>22.03</c:v>
                </c:pt>
                <c:pt idx="2805">
                  <c:v>21.92</c:v>
                </c:pt>
                <c:pt idx="2806">
                  <c:v>21.37</c:v>
                </c:pt>
                <c:pt idx="2807">
                  <c:v>21.52</c:v>
                </c:pt>
                <c:pt idx="2808">
                  <c:v>20.27</c:v>
                </c:pt>
                <c:pt idx="2809">
                  <c:v>22.12</c:v>
                </c:pt>
                <c:pt idx="2810">
                  <c:v>24.69</c:v>
                </c:pt>
                <c:pt idx="2811">
                  <c:v>25.75</c:v>
                </c:pt>
                <c:pt idx="2812">
                  <c:v>26.76</c:v>
                </c:pt>
                <c:pt idx="2813">
                  <c:v>27.21</c:v>
                </c:pt>
                <c:pt idx="2814">
                  <c:v>25.43</c:v>
                </c:pt>
                <c:pt idx="2815">
                  <c:v>26.49</c:v>
                </c:pt>
                <c:pt idx="2816">
                  <c:v>28.35</c:v>
                </c:pt>
                <c:pt idx="2817">
                  <c:v>28.08</c:v>
                </c:pt>
                <c:pt idx="2818">
                  <c:v>27.43</c:v>
                </c:pt>
                <c:pt idx="2819">
                  <c:v>27.12</c:v>
                </c:pt>
                <c:pt idx="2820">
                  <c:v>25.89</c:v>
                </c:pt>
                <c:pt idx="2821">
                  <c:v>24.12</c:v>
                </c:pt>
                <c:pt idx="2822">
                  <c:v>24.29</c:v>
                </c:pt>
                <c:pt idx="2823">
                  <c:v>25.62</c:v>
                </c:pt>
                <c:pt idx="2824">
                  <c:v>30.32</c:v>
                </c:pt>
                <c:pt idx="2825">
                  <c:v>27.55</c:v>
                </c:pt>
                <c:pt idx="2826">
                  <c:v>29.61</c:v>
                </c:pt>
                <c:pt idx="2827">
                  <c:v>28.56</c:v>
                </c:pt>
                <c:pt idx="2828">
                  <c:v>29.91</c:v>
                </c:pt>
                <c:pt idx="2829">
                  <c:v>29.78</c:v>
                </c:pt>
                <c:pt idx="2830">
                  <c:v>30.96</c:v>
                </c:pt>
                <c:pt idx="2831">
                  <c:v>31.93</c:v>
                </c:pt>
                <c:pt idx="2832">
                  <c:v>32.840000000000003</c:v>
                </c:pt>
                <c:pt idx="2833">
                  <c:v>30.45</c:v>
                </c:pt>
                <c:pt idx="2834">
                  <c:v>29.04</c:v>
                </c:pt>
                <c:pt idx="2835">
                  <c:v>27.04</c:v>
                </c:pt>
                <c:pt idx="2836">
                  <c:v>28.58</c:v>
                </c:pt>
                <c:pt idx="2837">
                  <c:v>29.17</c:v>
                </c:pt>
                <c:pt idx="2838">
                  <c:v>28.64</c:v>
                </c:pt>
                <c:pt idx="2839">
                  <c:v>31.21</c:v>
                </c:pt>
                <c:pt idx="2840">
                  <c:v>34.72</c:v>
                </c:pt>
                <c:pt idx="2841">
                  <c:v>34.07</c:v>
                </c:pt>
                <c:pt idx="2842">
                  <c:v>29.94</c:v>
                </c:pt>
                <c:pt idx="2843">
                  <c:v>31.69</c:v>
                </c:pt>
                <c:pt idx="2844">
                  <c:v>31.91</c:v>
                </c:pt>
                <c:pt idx="2845">
                  <c:v>29.44</c:v>
                </c:pt>
                <c:pt idx="2846">
                  <c:v>28.46</c:v>
                </c:pt>
                <c:pt idx="2847">
                  <c:v>26.12</c:v>
                </c:pt>
                <c:pt idx="2848">
                  <c:v>26.33</c:v>
                </c:pt>
                <c:pt idx="2849">
                  <c:v>25.61</c:v>
                </c:pt>
                <c:pt idx="2850">
                  <c:v>24.13</c:v>
                </c:pt>
                <c:pt idx="2851">
                  <c:v>24.16</c:v>
                </c:pt>
                <c:pt idx="2852">
                  <c:v>25.38</c:v>
                </c:pt>
                <c:pt idx="2853">
                  <c:v>28.16</c:v>
                </c:pt>
                <c:pt idx="2854">
                  <c:v>28.49</c:v>
                </c:pt>
                <c:pt idx="2855">
                  <c:v>27.4</c:v>
                </c:pt>
                <c:pt idx="2856">
                  <c:v>25.96</c:v>
                </c:pt>
                <c:pt idx="2857">
                  <c:v>24.02</c:v>
                </c:pt>
                <c:pt idx="2858">
                  <c:v>25.48</c:v>
                </c:pt>
                <c:pt idx="2859">
                  <c:v>24.2</c:v>
                </c:pt>
                <c:pt idx="2860">
                  <c:v>24.23</c:v>
                </c:pt>
                <c:pt idx="2861">
                  <c:v>25.78</c:v>
                </c:pt>
                <c:pt idx="2862">
                  <c:v>23.91</c:v>
                </c:pt>
                <c:pt idx="2863">
                  <c:v>24.86</c:v>
                </c:pt>
                <c:pt idx="2864">
                  <c:v>24.44</c:v>
                </c:pt>
                <c:pt idx="2865">
                  <c:v>24.35</c:v>
                </c:pt>
                <c:pt idx="2866">
                  <c:v>24</c:v>
                </c:pt>
                <c:pt idx="2867">
                  <c:v>23.54</c:v>
                </c:pt>
                <c:pt idx="2868">
                  <c:v>24.26</c:v>
                </c:pt>
                <c:pt idx="2869">
                  <c:v>23.71</c:v>
                </c:pt>
                <c:pt idx="2870">
                  <c:v>21.89</c:v>
                </c:pt>
                <c:pt idx="2871">
                  <c:v>21.47</c:v>
                </c:pt>
                <c:pt idx="2872">
                  <c:v>21.23</c:v>
                </c:pt>
                <c:pt idx="2873">
                  <c:v>20.76</c:v>
                </c:pt>
                <c:pt idx="2874">
                  <c:v>21.35</c:v>
                </c:pt>
                <c:pt idx="2875">
                  <c:v>22.08</c:v>
                </c:pt>
                <c:pt idx="2876">
                  <c:v>20.57</c:v>
                </c:pt>
                <c:pt idx="2877">
                  <c:v>20.6</c:v>
                </c:pt>
                <c:pt idx="2878">
                  <c:v>22.14</c:v>
                </c:pt>
                <c:pt idx="2879">
                  <c:v>22.76</c:v>
                </c:pt>
                <c:pt idx="2880">
                  <c:v>22.64</c:v>
                </c:pt>
                <c:pt idx="2881">
                  <c:v>21.59</c:v>
                </c:pt>
                <c:pt idx="2882">
                  <c:v>21.38</c:v>
                </c:pt>
                <c:pt idx="2883">
                  <c:v>19.579999999999998</c:v>
                </c:pt>
                <c:pt idx="2884">
                  <c:v>20.39</c:v>
                </c:pt>
                <c:pt idx="2885">
                  <c:v>19.670000000000002</c:v>
                </c:pt>
                <c:pt idx="2886">
                  <c:v>19.920000000000002</c:v>
                </c:pt>
                <c:pt idx="2887">
                  <c:v>20.7</c:v>
                </c:pt>
                <c:pt idx="2888">
                  <c:v>20.7</c:v>
                </c:pt>
                <c:pt idx="2889">
                  <c:v>21.45</c:v>
                </c:pt>
                <c:pt idx="2890">
                  <c:v>23.12</c:v>
                </c:pt>
                <c:pt idx="2891">
                  <c:v>22.81</c:v>
                </c:pt>
                <c:pt idx="2892">
                  <c:v>23.17</c:v>
                </c:pt>
                <c:pt idx="2893">
                  <c:v>22.34</c:v>
                </c:pt>
                <c:pt idx="2894">
                  <c:v>21.71</c:v>
                </c:pt>
                <c:pt idx="2895">
                  <c:v>19.38</c:v>
                </c:pt>
                <c:pt idx="2896">
                  <c:v>20.02</c:v>
                </c:pt>
                <c:pt idx="2897">
                  <c:v>20.67</c:v>
                </c:pt>
                <c:pt idx="2898">
                  <c:v>21.2</c:v>
                </c:pt>
                <c:pt idx="2899">
                  <c:v>20.88</c:v>
                </c:pt>
                <c:pt idx="2900">
                  <c:v>20.010000000000002</c:v>
                </c:pt>
                <c:pt idx="2901">
                  <c:v>19.059999999999999</c:v>
                </c:pt>
                <c:pt idx="2902">
                  <c:v>18.760000000000002</c:v>
                </c:pt>
                <c:pt idx="2903">
                  <c:v>18.920000000000002</c:v>
                </c:pt>
                <c:pt idx="2904">
                  <c:v>20.09</c:v>
                </c:pt>
                <c:pt idx="2905">
                  <c:v>21.63</c:v>
                </c:pt>
                <c:pt idx="2906">
                  <c:v>22.48</c:v>
                </c:pt>
                <c:pt idx="2907">
                  <c:v>23.25</c:v>
                </c:pt>
                <c:pt idx="2908">
                  <c:v>24.01</c:v>
                </c:pt>
                <c:pt idx="2909">
                  <c:v>22.09</c:v>
                </c:pt>
                <c:pt idx="2910">
                  <c:v>21.14</c:v>
                </c:pt>
                <c:pt idx="2911">
                  <c:v>22.91</c:v>
                </c:pt>
                <c:pt idx="2912">
                  <c:v>22.61</c:v>
                </c:pt>
                <c:pt idx="2913">
                  <c:v>23.6</c:v>
                </c:pt>
                <c:pt idx="2914">
                  <c:v>22.51</c:v>
                </c:pt>
                <c:pt idx="2915">
                  <c:v>22.34</c:v>
                </c:pt>
                <c:pt idx="2916">
                  <c:v>23.74</c:v>
                </c:pt>
                <c:pt idx="2917">
                  <c:v>25.24</c:v>
                </c:pt>
                <c:pt idx="2918">
                  <c:v>24</c:v>
                </c:pt>
                <c:pt idx="2919">
                  <c:v>23.01</c:v>
                </c:pt>
                <c:pt idx="2920">
                  <c:v>22</c:v>
                </c:pt>
                <c:pt idx="2921">
                  <c:v>22.69</c:v>
                </c:pt>
                <c:pt idx="2922">
                  <c:v>21.62</c:v>
                </c:pt>
                <c:pt idx="2923">
                  <c:v>20.56</c:v>
                </c:pt>
                <c:pt idx="2924">
                  <c:v>20.09</c:v>
                </c:pt>
                <c:pt idx="2925">
                  <c:v>19.89</c:v>
                </c:pt>
                <c:pt idx="2926">
                  <c:v>21.89</c:v>
                </c:pt>
                <c:pt idx="2927">
                  <c:v>21.01</c:v>
                </c:pt>
                <c:pt idx="2928">
                  <c:v>22.32</c:v>
                </c:pt>
                <c:pt idx="2929">
                  <c:v>21.75</c:v>
                </c:pt>
                <c:pt idx="2930">
                  <c:v>20.55</c:v>
                </c:pt>
                <c:pt idx="2931">
                  <c:v>20.420000000000002</c:v>
                </c:pt>
                <c:pt idx="2932">
                  <c:v>20.48</c:v>
                </c:pt>
                <c:pt idx="2933">
                  <c:v>20.91</c:v>
                </c:pt>
                <c:pt idx="2934">
                  <c:v>21.54</c:v>
                </c:pt>
                <c:pt idx="2935">
                  <c:v>23.84</c:v>
                </c:pt>
                <c:pt idx="2936">
                  <c:v>22.87</c:v>
                </c:pt>
                <c:pt idx="2937">
                  <c:v>24.4</c:v>
                </c:pt>
                <c:pt idx="2938">
                  <c:v>22.44</c:v>
                </c:pt>
                <c:pt idx="2939">
                  <c:v>22.23</c:v>
                </c:pt>
                <c:pt idx="2940">
                  <c:v>19.71</c:v>
                </c:pt>
                <c:pt idx="2941">
                  <c:v>20.56</c:v>
                </c:pt>
                <c:pt idx="2942">
                  <c:v>22</c:v>
                </c:pt>
                <c:pt idx="2943">
                  <c:v>23.03</c:v>
                </c:pt>
                <c:pt idx="2944">
                  <c:v>25.41</c:v>
                </c:pt>
                <c:pt idx="2945">
                  <c:v>24.92</c:v>
                </c:pt>
                <c:pt idx="2946">
                  <c:v>25.85</c:v>
                </c:pt>
                <c:pt idx="2947">
                  <c:v>26.35</c:v>
                </c:pt>
                <c:pt idx="2948">
                  <c:v>28.61</c:v>
                </c:pt>
                <c:pt idx="2949">
                  <c:v>30.99</c:v>
                </c:pt>
                <c:pt idx="2950">
                  <c:v>31.84</c:v>
                </c:pt>
                <c:pt idx="2951">
                  <c:v>41.76</c:v>
                </c:pt>
                <c:pt idx="2952">
                  <c:v>38.869999999999997</c:v>
                </c:pt>
                <c:pt idx="2953">
                  <c:v>40.56</c:v>
                </c:pt>
                <c:pt idx="2954">
                  <c:v>43.74</c:v>
                </c:pt>
                <c:pt idx="2955">
                  <c:v>42.66</c:v>
                </c:pt>
                <c:pt idx="2956">
                  <c:v>37.75</c:v>
                </c:pt>
                <c:pt idx="2957">
                  <c:v>35.81</c:v>
                </c:pt>
                <c:pt idx="2958">
                  <c:v>35.26</c:v>
                </c:pt>
                <c:pt idx="2959">
                  <c:v>34</c:v>
                </c:pt>
                <c:pt idx="2960">
                  <c:v>31.93</c:v>
                </c:pt>
                <c:pt idx="2961">
                  <c:v>32.32</c:v>
                </c:pt>
                <c:pt idx="2962">
                  <c:v>31.18</c:v>
                </c:pt>
                <c:pt idx="2963">
                  <c:v>31.34</c:v>
                </c:pt>
                <c:pt idx="2964">
                  <c:v>31.97</c:v>
                </c:pt>
                <c:pt idx="2965">
                  <c:v>33.39</c:v>
                </c:pt>
                <c:pt idx="2966">
                  <c:v>35.119999999999997</c:v>
                </c:pt>
                <c:pt idx="2967">
                  <c:v>34.83</c:v>
                </c:pt>
                <c:pt idx="2968">
                  <c:v>31.6</c:v>
                </c:pt>
                <c:pt idx="2969">
                  <c:v>31.5</c:v>
                </c:pt>
                <c:pt idx="2970">
                  <c:v>35.270000000000003</c:v>
                </c:pt>
                <c:pt idx="2971">
                  <c:v>35.31</c:v>
                </c:pt>
                <c:pt idx="2972">
                  <c:v>32.880000000000003</c:v>
                </c:pt>
                <c:pt idx="2973">
                  <c:v>35.08</c:v>
                </c:pt>
                <c:pt idx="2974">
                  <c:v>34.950000000000003</c:v>
                </c:pt>
                <c:pt idx="2975">
                  <c:v>34.11</c:v>
                </c:pt>
                <c:pt idx="2976">
                  <c:v>32.25</c:v>
                </c:pt>
                <c:pt idx="2977">
                  <c:v>32</c:v>
                </c:pt>
                <c:pt idx="2978">
                  <c:v>30.95</c:v>
                </c:pt>
                <c:pt idx="2979">
                  <c:v>29.46</c:v>
                </c:pt>
                <c:pt idx="2980">
                  <c:v>28.42</c:v>
                </c:pt>
                <c:pt idx="2981">
                  <c:v>31.64</c:v>
                </c:pt>
                <c:pt idx="2982">
                  <c:v>33.46</c:v>
                </c:pt>
                <c:pt idx="2983">
                  <c:v>33.56</c:v>
                </c:pt>
                <c:pt idx="2984">
                  <c:v>32.31</c:v>
                </c:pt>
                <c:pt idx="2985">
                  <c:v>30.71</c:v>
                </c:pt>
                <c:pt idx="2986">
                  <c:v>30.5</c:v>
                </c:pt>
                <c:pt idx="2987">
                  <c:v>28.8</c:v>
                </c:pt>
                <c:pt idx="2988">
                  <c:v>29.13</c:v>
                </c:pt>
                <c:pt idx="2989">
                  <c:v>28.62</c:v>
                </c:pt>
                <c:pt idx="2990">
                  <c:v>27.44</c:v>
                </c:pt>
                <c:pt idx="2991">
                  <c:v>29.35</c:v>
                </c:pt>
                <c:pt idx="2992">
                  <c:v>26.47</c:v>
                </c:pt>
                <c:pt idx="2993">
                  <c:v>26.56</c:v>
                </c:pt>
                <c:pt idx="2994">
                  <c:v>25.56</c:v>
                </c:pt>
                <c:pt idx="2995">
                  <c:v>25.07</c:v>
                </c:pt>
                <c:pt idx="2996">
                  <c:v>24.46</c:v>
                </c:pt>
                <c:pt idx="2997">
                  <c:v>24.12</c:v>
                </c:pt>
                <c:pt idx="2998">
                  <c:v>24.19</c:v>
                </c:pt>
                <c:pt idx="2999">
                  <c:v>23.25</c:v>
                </c:pt>
                <c:pt idx="3000">
                  <c:v>23.79</c:v>
                </c:pt>
                <c:pt idx="3001">
                  <c:v>24</c:v>
                </c:pt>
                <c:pt idx="3002">
                  <c:v>25.9</c:v>
                </c:pt>
                <c:pt idx="3003">
                  <c:v>25.18</c:v>
                </c:pt>
                <c:pt idx="3004">
                  <c:v>23.84</c:v>
                </c:pt>
                <c:pt idx="3005">
                  <c:v>25.77</c:v>
                </c:pt>
                <c:pt idx="3006">
                  <c:v>24.08</c:v>
                </c:pt>
                <c:pt idx="3007">
                  <c:v>23.02</c:v>
                </c:pt>
                <c:pt idx="3008">
                  <c:v>23.71</c:v>
                </c:pt>
                <c:pt idx="3009">
                  <c:v>23.49</c:v>
                </c:pt>
                <c:pt idx="3010">
                  <c:v>25.62</c:v>
                </c:pt>
                <c:pt idx="3011">
                  <c:v>25.3</c:v>
                </c:pt>
                <c:pt idx="3012">
                  <c:v>24.87</c:v>
                </c:pt>
                <c:pt idx="3013">
                  <c:v>25.91</c:v>
                </c:pt>
                <c:pt idx="3014">
                  <c:v>24.63</c:v>
                </c:pt>
                <c:pt idx="3015">
                  <c:v>24.26</c:v>
                </c:pt>
                <c:pt idx="3016">
                  <c:v>23.29</c:v>
                </c:pt>
                <c:pt idx="3017">
                  <c:v>22.58</c:v>
                </c:pt>
                <c:pt idx="3018">
                  <c:v>23.67</c:v>
                </c:pt>
                <c:pt idx="3019">
                  <c:v>22.5</c:v>
                </c:pt>
                <c:pt idx="3020">
                  <c:v>22.62</c:v>
                </c:pt>
                <c:pt idx="3021">
                  <c:v>22.29</c:v>
                </c:pt>
                <c:pt idx="3022">
                  <c:v>21.59</c:v>
                </c:pt>
                <c:pt idx="3023">
                  <c:v>21.4</c:v>
                </c:pt>
                <c:pt idx="3024">
                  <c:v>23.8</c:v>
                </c:pt>
                <c:pt idx="3025">
                  <c:v>22.71</c:v>
                </c:pt>
                <c:pt idx="3026">
                  <c:v>21.34</c:v>
                </c:pt>
                <c:pt idx="3027">
                  <c:v>20.45</c:v>
                </c:pt>
                <c:pt idx="3028">
                  <c:v>21.94</c:v>
                </c:pt>
                <c:pt idx="3029">
                  <c:v>21.83</c:v>
                </c:pt>
                <c:pt idx="3030">
                  <c:v>22.13</c:v>
                </c:pt>
                <c:pt idx="3031">
                  <c:v>22.36</c:v>
                </c:pt>
                <c:pt idx="3032">
                  <c:v>22.6</c:v>
                </c:pt>
                <c:pt idx="3033">
                  <c:v>23.58</c:v>
                </c:pt>
                <c:pt idx="3034">
                  <c:v>22.7</c:v>
                </c:pt>
                <c:pt idx="3035">
                  <c:v>23.45</c:v>
                </c:pt>
                <c:pt idx="3036">
                  <c:v>22.25</c:v>
                </c:pt>
                <c:pt idx="3037">
                  <c:v>22.52</c:v>
                </c:pt>
                <c:pt idx="3038">
                  <c:v>23.61</c:v>
                </c:pt>
                <c:pt idx="3039">
                  <c:v>21.88</c:v>
                </c:pt>
                <c:pt idx="3040">
                  <c:v>21.15</c:v>
                </c:pt>
                <c:pt idx="3041">
                  <c:v>21.01</c:v>
                </c:pt>
                <c:pt idx="3042">
                  <c:v>21.14</c:v>
                </c:pt>
                <c:pt idx="3043">
                  <c:v>24.35</c:v>
                </c:pt>
                <c:pt idx="3044">
                  <c:v>23.22</c:v>
                </c:pt>
                <c:pt idx="3045">
                  <c:v>21.09</c:v>
                </c:pt>
                <c:pt idx="3046">
                  <c:v>21.12</c:v>
                </c:pt>
                <c:pt idx="3047">
                  <c:v>24.87</c:v>
                </c:pt>
                <c:pt idx="3048">
                  <c:v>25.45</c:v>
                </c:pt>
                <c:pt idx="3049">
                  <c:v>26.09</c:v>
                </c:pt>
                <c:pt idx="3050">
                  <c:v>25.11</c:v>
                </c:pt>
                <c:pt idx="3051">
                  <c:v>23.26</c:v>
                </c:pt>
                <c:pt idx="3052">
                  <c:v>21.78</c:v>
                </c:pt>
                <c:pt idx="3053">
                  <c:v>21.62</c:v>
                </c:pt>
                <c:pt idx="3054">
                  <c:v>20.85</c:v>
                </c:pt>
                <c:pt idx="3055">
                  <c:v>21.77</c:v>
                </c:pt>
                <c:pt idx="3056">
                  <c:v>22.37</c:v>
                </c:pt>
                <c:pt idx="3057">
                  <c:v>24.43</c:v>
                </c:pt>
                <c:pt idx="3058">
                  <c:v>22.66</c:v>
                </c:pt>
                <c:pt idx="3059">
                  <c:v>23.8</c:v>
                </c:pt>
                <c:pt idx="3060">
                  <c:v>22.86</c:v>
                </c:pt>
                <c:pt idx="3061">
                  <c:v>21.84</c:v>
                </c:pt>
                <c:pt idx="3062">
                  <c:v>21.68</c:v>
                </c:pt>
                <c:pt idx="3063">
                  <c:v>21.49</c:v>
                </c:pt>
                <c:pt idx="3064">
                  <c:v>21.59</c:v>
                </c:pt>
                <c:pt idx="3065">
                  <c:v>19.96</c:v>
                </c:pt>
                <c:pt idx="3066">
                  <c:v>20.5</c:v>
                </c:pt>
                <c:pt idx="3067">
                  <c:v>20.3</c:v>
                </c:pt>
                <c:pt idx="3068">
                  <c:v>19.940000000000001</c:v>
                </c:pt>
                <c:pt idx="3069">
                  <c:v>20.04</c:v>
                </c:pt>
                <c:pt idx="3070">
                  <c:v>19.27</c:v>
                </c:pt>
                <c:pt idx="3071">
                  <c:v>19.84</c:v>
                </c:pt>
                <c:pt idx="3072">
                  <c:v>19.59</c:v>
                </c:pt>
                <c:pt idx="3073">
                  <c:v>19.46</c:v>
                </c:pt>
                <c:pt idx="3074">
                  <c:v>19.2</c:v>
                </c:pt>
                <c:pt idx="3075">
                  <c:v>18.420000000000002</c:v>
                </c:pt>
                <c:pt idx="3076">
                  <c:v>18.93</c:v>
                </c:pt>
                <c:pt idx="3077">
                  <c:v>18.16</c:v>
                </c:pt>
                <c:pt idx="3078">
                  <c:v>18.46</c:v>
                </c:pt>
                <c:pt idx="3079">
                  <c:v>18.149999999999999</c:v>
                </c:pt>
                <c:pt idx="3080">
                  <c:v>17.77</c:v>
                </c:pt>
                <c:pt idx="3081">
                  <c:v>18.48</c:v>
                </c:pt>
                <c:pt idx="3082">
                  <c:v>18.13</c:v>
                </c:pt>
                <c:pt idx="3083">
                  <c:v>17.7</c:v>
                </c:pt>
                <c:pt idx="3084">
                  <c:v>17.399999999999999</c:v>
                </c:pt>
                <c:pt idx="3085">
                  <c:v>18.73</c:v>
                </c:pt>
                <c:pt idx="3086">
                  <c:v>19.16</c:v>
                </c:pt>
                <c:pt idx="3087">
                  <c:v>20.2</c:v>
                </c:pt>
                <c:pt idx="3088">
                  <c:v>19.78</c:v>
                </c:pt>
                <c:pt idx="3089">
                  <c:v>19.13</c:v>
                </c:pt>
                <c:pt idx="3090">
                  <c:v>19.61</c:v>
                </c:pt>
                <c:pt idx="3091">
                  <c:v>19.47</c:v>
                </c:pt>
                <c:pt idx="3092">
                  <c:v>18.190000000000001</c:v>
                </c:pt>
                <c:pt idx="3093">
                  <c:v>20.3</c:v>
                </c:pt>
                <c:pt idx="3094">
                  <c:v>19.420000000000002</c:v>
                </c:pt>
                <c:pt idx="3095">
                  <c:v>19.82</c:v>
                </c:pt>
                <c:pt idx="3096">
                  <c:v>18.11</c:v>
                </c:pt>
                <c:pt idx="3097">
                  <c:v>18.43</c:v>
                </c:pt>
                <c:pt idx="3098">
                  <c:v>19.29</c:v>
                </c:pt>
                <c:pt idx="3099">
                  <c:v>18.3</c:v>
                </c:pt>
                <c:pt idx="3100">
                  <c:v>19.77</c:v>
                </c:pt>
                <c:pt idx="3101">
                  <c:v>20.28</c:v>
                </c:pt>
                <c:pt idx="3102">
                  <c:v>20.77</c:v>
                </c:pt>
                <c:pt idx="3103">
                  <c:v>20.95</c:v>
                </c:pt>
                <c:pt idx="3104">
                  <c:v>22.14</c:v>
                </c:pt>
                <c:pt idx="3105">
                  <c:v>24.05</c:v>
                </c:pt>
                <c:pt idx="3106">
                  <c:v>21.91</c:v>
                </c:pt>
                <c:pt idx="3107">
                  <c:v>20.059999999999999</c:v>
                </c:pt>
                <c:pt idx="3108">
                  <c:v>20.07</c:v>
                </c:pt>
                <c:pt idx="3109">
                  <c:v>20.190000000000001</c:v>
                </c:pt>
                <c:pt idx="3110">
                  <c:v>22.56</c:v>
                </c:pt>
                <c:pt idx="3111">
                  <c:v>21.94</c:v>
                </c:pt>
                <c:pt idx="3112">
                  <c:v>20.39</c:v>
                </c:pt>
                <c:pt idx="3113">
                  <c:v>21.56</c:v>
                </c:pt>
                <c:pt idx="3114">
                  <c:v>22.41</c:v>
                </c:pt>
                <c:pt idx="3115">
                  <c:v>20.72</c:v>
                </c:pt>
                <c:pt idx="3116">
                  <c:v>19.350000000000001</c:v>
                </c:pt>
                <c:pt idx="3117">
                  <c:v>19.190000000000001</c:v>
                </c:pt>
                <c:pt idx="3118">
                  <c:v>18.5</c:v>
                </c:pt>
                <c:pt idx="3119">
                  <c:v>17.7</c:v>
                </c:pt>
                <c:pt idx="3120">
                  <c:v>19.239999999999998</c:v>
                </c:pt>
                <c:pt idx="3121">
                  <c:v>20.05</c:v>
                </c:pt>
                <c:pt idx="3122">
                  <c:v>19.579999999999998</c:v>
                </c:pt>
                <c:pt idx="3123">
                  <c:v>18.23</c:v>
                </c:pt>
                <c:pt idx="3124">
                  <c:v>18.899999999999999</c:v>
                </c:pt>
                <c:pt idx="3125">
                  <c:v>20.309999999999999</c:v>
                </c:pt>
                <c:pt idx="3126">
                  <c:v>20.39</c:v>
                </c:pt>
                <c:pt idx="3127">
                  <c:v>20.61</c:v>
                </c:pt>
                <c:pt idx="3128">
                  <c:v>19.98</c:v>
                </c:pt>
                <c:pt idx="3129">
                  <c:v>23.37</c:v>
                </c:pt>
                <c:pt idx="3130">
                  <c:v>23.89</c:v>
                </c:pt>
                <c:pt idx="3131">
                  <c:v>22.61</c:v>
                </c:pt>
                <c:pt idx="3132">
                  <c:v>24.16</c:v>
                </c:pt>
                <c:pt idx="3133">
                  <c:v>23.51</c:v>
                </c:pt>
                <c:pt idx="3134">
                  <c:v>23.72</c:v>
                </c:pt>
                <c:pt idx="3135">
                  <c:v>24.45</c:v>
                </c:pt>
                <c:pt idx="3136">
                  <c:v>24.15</c:v>
                </c:pt>
                <c:pt idx="3137">
                  <c:v>25.02</c:v>
                </c:pt>
                <c:pt idx="3138">
                  <c:v>25.96</c:v>
                </c:pt>
                <c:pt idx="3139">
                  <c:v>24.64</c:v>
                </c:pt>
                <c:pt idx="3140">
                  <c:v>24.24</c:v>
                </c:pt>
                <c:pt idx="3141">
                  <c:v>26.06</c:v>
                </c:pt>
                <c:pt idx="3142">
                  <c:v>27.48</c:v>
                </c:pt>
                <c:pt idx="3143">
                  <c:v>27.23</c:v>
                </c:pt>
                <c:pt idx="3144">
                  <c:v>26.98</c:v>
                </c:pt>
                <c:pt idx="3145">
                  <c:v>27.84</c:v>
                </c:pt>
                <c:pt idx="3146">
                  <c:v>28.42</c:v>
                </c:pt>
                <c:pt idx="3147">
                  <c:v>26.29</c:v>
                </c:pt>
                <c:pt idx="3148">
                  <c:v>25.4</c:v>
                </c:pt>
                <c:pt idx="3149">
                  <c:v>27.11</c:v>
                </c:pt>
                <c:pt idx="3150">
                  <c:v>28.96</c:v>
                </c:pt>
                <c:pt idx="3151">
                  <c:v>29.42</c:v>
                </c:pt>
                <c:pt idx="3152">
                  <c:v>27.11</c:v>
                </c:pt>
                <c:pt idx="3153">
                  <c:v>28.25</c:v>
                </c:pt>
                <c:pt idx="3154">
                  <c:v>30.22</c:v>
                </c:pt>
                <c:pt idx="3155">
                  <c:v>34.1</c:v>
                </c:pt>
                <c:pt idx="3156">
                  <c:v>33.85</c:v>
                </c:pt>
                <c:pt idx="3157">
                  <c:v>32.94</c:v>
                </c:pt>
                <c:pt idx="3158">
                  <c:v>35.03</c:v>
                </c:pt>
                <c:pt idx="3159">
                  <c:v>36.65</c:v>
                </c:pt>
                <c:pt idx="3160">
                  <c:v>35.450000000000003</c:v>
                </c:pt>
                <c:pt idx="3161">
                  <c:v>35.119999999999997</c:v>
                </c:pt>
                <c:pt idx="3162">
                  <c:v>38.17</c:v>
                </c:pt>
                <c:pt idx="3163">
                  <c:v>41.87</c:v>
                </c:pt>
                <c:pt idx="3164">
                  <c:v>44.92</c:v>
                </c:pt>
                <c:pt idx="3165">
                  <c:v>39.86</c:v>
                </c:pt>
                <c:pt idx="3166">
                  <c:v>39.270000000000003</c:v>
                </c:pt>
                <c:pt idx="3167">
                  <c:v>35.51</c:v>
                </c:pt>
                <c:pt idx="3168">
                  <c:v>31.33</c:v>
                </c:pt>
                <c:pt idx="3169">
                  <c:v>31.92</c:v>
                </c:pt>
                <c:pt idx="3170">
                  <c:v>32.03</c:v>
                </c:pt>
                <c:pt idx="3171">
                  <c:v>36.950000000000003</c:v>
                </c:pt>
                <c:pt idx="3172">
                  <c:v>41.29</c:v>
                </c:pt>
                <c:pt idx="3173">
                  <c:v>45.08</c:v>
                </c:pt>
                <c:pt idx="3174">
                  <c:v>42.03</c:v>
                </c:pt>
                <c:pt idx="3175">
                  <c:v>38.729999999999997</c:v>
                </c:pt>
                <c:pt idx="3176">
                  <c:v>36.33</c:v>
                </c:pt>
                <c:pt idx="3177">
                  <c:v>35.33</c:v>
                </c:pt>
                <c:pt idx="3178">
                  <c:v>37.049999999999997</c:v>
                </c:pt>
                <c:pt idx="3179">
                  <c:v>35.82</c:v>
                </c:pt>
                <c:pt idx="3180">
                  <c:v>32.36</c:v>
                </c:pt>
                <c:pt idx="3181">
                  <c:v>29.43</c:v>
                </c:pt>
                <c:pt idx="3182">
                  <c:v>28.81</c:v>
                </c:pt>
                <c:pt idx="3183">
                  <c:v>28.61</c:v>
                </c:pt>
                <c:pt idx="3184">
                  <c:v>29.59</c:v>
                </c:pt>
                <c:pt idx="3185">
                  <c:v>28.23</c:v>
                </c:pt>
                <c:pt idx="3186">
                  <c:v>27.75</c:v>
                </c:pt>
                <c:pt idx="3187">
                  <c:v>29.32</c:v>
                </c:pt>
                <c:pt idx="3188">
                  <c:v>29.89</c:v>
                </c:pt>
                <c:pt idx="3189">
                  <c:v>30.11</c:v>
                </c:pt>
                <c:pt idx="3190">
                  <c:v>33.32</c:v>
                </c:pt>
                <c:pt idx="3191">
                  <c:v>33.67</c:v>
                </c:pt>
                <c:pt idx="3192">
                  <c:v>32.64</c:v>
                </c:pt>
                <c:pt idx="3193">
                  <c:v>39.97</c:v>
                </c:pt>
                <c:pt idx="3194">
                  <c:v>37.44</c:v>
                </c:pt>
                <c:pt idx="3195">
                  <c:v>38.86</c:v>
                </c:pt>
                <c:pt idx="3196">
                  <c:v>36.33</c:v>
                </c:pt>
                <c:pt idx="3197">
                  <c:v>36.450000000000003</c:v>
                </c:pt>
                <c:pt idx="3198">
                  <c:v>35.08</c:v>
                </c:pt>
                <c:pt idx="3199">
                  <c:v>34.81</c:v>
                </c:pt>
                <c:pt idx="3200">
                  <c:v>37.5</c:v>
                </c:pt>
                <c:pt idx="3201">
                  <c:v>35.82</c:v>
                </c:pt>
                <c:pt idx="3202">
                  <c:v>36.74</c:v>
                </c:pt>
                <c:pt idx="3203">
                  <c:v>38.01</c:v>
                </c:pt>
                <c:pt idx="3204">
                  <c:v>37.520000000000003</c:v>
                </c:pt>
                <c:pt idx="3205">
                  <c:v>40.65</c:v>
                </c:pt>
                <c:pt idx="3206">
                  <c:v>38.979999999999997</c:v>
                </c:pt>
                <c:pt idx="3207">
                  <c:v>39.68</c:v>
                </c:pt>
                <c:pt idx="3208">
                  <c:v>40.520000000000003</c:v>
                </c:pt>
                <c:pt idx="3209">
                  <c:v>37.33</c:v>
                </c:pt>
                <c:pt idx="3210">
                  <c:v>34.6</c:v>
                </c:pt>
                <c:pt idx="3211">
                  <c:v>36.97</c:v>
                </c:pt>
                <c:pt idx="3212">
                  <c:v>39.69</c:v>
                </c:pt>
                <c:pt idx="3213">
                  <c:v>34.119999999999997</c:v>
                </c:pt>
                <c:pt idx="3214">
                  <c:v>36.83</c:v>
                </c:pt>
                <c:pt idx="3215">
                  <c:v>37.31</c:v>
                </c:pt>
                <c:pt idx="3216">
                  <c:v>39.46</c:v>
                </c:pt>
                <c:pt idx="3217">
                  <c:v>42.64</c:v>
                </c:pt>
                <c:pt idx="3218">
                  <c:v>41.02</c:v>
                </c:pt>
                <c:pt idx="3219">
                  <c:v>42.13</c:v>
                </c:pt>
                <c:pt idx="3220">
                  <c:v>37.549999999999997</c:v>
                </c:pt>
                <c:pt idx="3221">
                  <c:v>35.700000000000003</c:v>
                </c:pt>
                <c:pt idx="3222">
                  <c:v>36.04</c:v>
                </c:pt>
                <c:pt idx="3223">
                  <c:v>34.020000000000003</c:v>
                </c:pt>
                <c:pt idx="3224">
                  <c:v>36</c:v>
                </c:pt>
                <c:pt idx="3225">
                  <c:v>34.1</c:v>
                </c:pt>
                <c:pt idx="3226">
                  <c:v>33.53</c:v>
                </c:pt>
                <c:pt idx="3227">
                  <c:v>33.11</c:v>
                </c:pt>
                <c:pt idx="3228">
                  <c:v>34.090000000000003</c:v>
                </c:pt>
                <c:pt idx="3229">
                  <c:v>33.200000000000003</c:v>
                </c:pt>
                <c:pt idx="3230">
                  <c:v>34.03</c:v>
                </c:pt>
                <c:pt idx="3231">
                  <c:v>30</c:v>
                </c:pt>
                <c:pt idx="3232">
                  <c:v>31.07</c:v>
                </c:pt>
                <c:pt idx="3233">
                  <c:v>32.270000000000003</c:v>
                </c:pt>
                <c:pt idx="3234">
                  <c:v>31.23</c:v>
                </c:pt>
                <c:pt idx="3235">
                  <c:v>31.14</c:v>
                </c:pt>
                <c:pt idx="3236">
                  <c:v>29.3</c:v>
                </c:pt>
                <c:pt idx="3237">
                  <c:v>30.82</c:v>
                </c:pt>
                <c:pt idx="3238">
                  <c:v>31.23</c:v>
                </c:pt>
                <c:pt idx="3239">
                  <c:v>30.73</c:v>
                </c:pt>
                <c:pt idx="3240">
                  <c:v>31.42</c:v>
                </c:pt>
                <c:pt idx="3241">
                  <c:v>29.41</c:v>
                </c:pt>
                <c:pt idx="3242">
                  <c:v>31.3</c:v>
                </c:pt>
                <c:pt idx="3243">
                  <c:v>30.58</c:v>
                </c:pt>
                <c:pt idx="3244">
                  <c:v>31.24</c:v>
                </c:pt>
                <c:pt idx="3245">
                  <c:v>28.67</c:v>
                </c:pt>
                <c:pt idx="3246">
                  <c:v>26.65</c:v>
                </c:pt>
                <c:pt idx="3247">
                  <c:v>27.66</c:v>
                </c:pt>
                <c:pt idx="3248">
                  <c:v>27.41</c:v>
                </c:pt>
                <c:pt idx="3249">
                  <c:v>25.32</c:v>
                </c:pt>
                <c:pt idx="3250">
                  <c:v>23.81</c:v>
                </c:pt>
                <c:pt idx="3251">
                  <c:v>23.16</c:v>
                </c:pt>
                <c:pt idx="3252">
                  <c:v>24.07</c:v>
                </c:pt>
                <c:pt idx="3253">
                  <c:v>25.97</c:v>
                </c:pt>
                <c:pt idx="3254">
                  <c:v>27.25</c:v>
                </c:pt>
                <c:pt idx="3255">
                  <c:v>27.5</c:v>
                </c:pt>
                <c:pt idx="3256">
                  <c:v>27.46</c:v>
                </c:pt>
                <c:pt idx="3257">
                  <c:v>28.33</c:v>
                </c:pt>
                <c:pt idx="3258">
                  <c:v>28.92</c:v>
                </c:pt>
                <c:pt idx="3259">
                  <c:v>30.1</c:v>
                </c:pt>
                <c:pt idx="3260">
                  <c:v>28.88</c:v>
                </c:pt>
                <c:pt idx="3261">
                  <c:v>30.78</c:v>
                </c:pt>
                <c:pt idx="3262">
                  <c:v>28.76</c:v>
                </c:pt>
                <c:pt idx="3263">
                  <c:v>27.76</c:v>
                </c:pt>
                <c:pt idx="3264">
                  <c:v>27.29</c:v>
                </c:pt>
                <c:pt idx="3265">
                  <c:v>28.18</c:v>
                </c:pt>
                <c:pt idx="3266">
                  <c:v>26.24</c:v>
                </c:pt>
                <c:pt idx="3267">
                  <c:v>26.66</c:v>
                </c:pt>
                <c:pt idx="3268">
                  <c:v>28.29</c:v>
                </c:pt>
                <c:pt idx="3269">
                  <c:v>30.21</c:v>
                </c:pt>
                <c:pt idx="3270">
                  <c:v>26.71</c:v>
                </c:pt>
                <c:pt idx="3271">
                  <c:v>26.2</c:v>
                </c:pt>
                <c:pt idx="3272">
                  <c:v>26.49</c:v>
                </c:pt>
                <c:pt idx="3273">
                  <c:v>27.37</c:v>
                </c:pt>
                <c:pt idx="3274">
                  <c:v>29.55</c:v>
                </c:pt>
                <c:pt idx="3275">
                  <c:v>29.62</c:v>
                </c:pt>
                <c:pt idx="3276">
                  <c:v>28.62</c:v>
                </c:pt>
                <c:pt idx="3277">
                  <c:v>25.39</c:v>
                </c:pt>
                <c:pt idx="3278">
                  <c:v>24.68</c:v>
                </c:pt>
                <c:pt idx="3279">
                  <c:v>24.91</c:v>
                </c:pt>
                <c:pt idx="3280">
                  <c:v>25.13</c:v>
                </c:pt>
                <c:pt idx="3281">
                  <c:v>25.53</c:v>
                </c:pt>
                <c:pt idx="3282">
                  <c:v>24.25</c:v>
                </c:pt>
                <c:pt idx="3283">
                  <c:v>24.32</c:v>
                </c:pt>
                <c:pt idx="3284">
                  <c:v>24.9</c:v>
                </c:pt>
                <c:pt idx="3285">
                  <c:v>24.57</c:v>
                </c:pt>
                <c:pt idx="3286">
                  <c:v>25.51</c:v>
                </c:pt>
                <c:pt idx="3287">
                  <c:v>25.01</c:v>
                </c:pt>
                <c:pt idx="3288">
                  <c:v>25.7</c:v>
                </c:pt>
                <c:pt idx="3289">
                  <c:v>27.59</c:v>
                </c:pt>
                <c:pt idx="3290">
                  <c:v>29.01</c:v>
                </c:pt>
                <c:pt idx="3291">
                  <c:v>27.53</c:v>
                </c:pt>
                <c:pt idx="3292">
                  <c:v>31.51</c:v>
                </c:pt>
                <c:pt idx="3293">
                  <c:v>34.69</c:v>
                </c:pt>
                <c:pt idx="3294">
                  <c:v>31.93</c:v>
                </c:pt>
                <c:pt idx="3295">
                  <c:v>31.26</c:v>
                </c:pt>
                <c:pt idx="3296">
                  <c:v>31.32</c:v>
                </c:pt>
                <c:pt idx="3297">
                  <c:v>31.17</c:v>
                </c:pt>
                <c:pt idx="3298">
                  <c:v>31.02</c:v>
                </c:pt>
                <c:pt idx="3299">
                  <c:v>32.76</c:v>
                </c:pt>
                <c:pt idx="3300">
                  <c:v>33.04</c:v>
                </c:pt>
                <c:pt idx="3301">
                  <c:v>33.35</c:v>
                </c:pt>
                <c:pt idx="3302">
                  <c:v>34.01</c:v>
                </c:pt>
                <c:pt idx="3303">
                  <c:v>33.99</c:v>
                </c:pt>
                <c:pt idx="3304">
                  <c:v>33.68</c:v>
                </c:pt>
                <c:pt idx="3305">
                  <c:v>34.33</c:v>
                </c:pt>
                <c:pt idx="3306">
                  <c:v>33.700000000000003</c:v>
                </c:pt>
                <c:pt idx="3307">
                  <c:v>32.619999999999997</c:v>
                </c:pt>
                <c:pt idx="3308">
                  <c:v>31.11</c:v>
                </c:pt>
                <c:pt idx="3309">
                  <c:v>31.31</c:v>
                </c:pt>
                <c:pt idx="3310">
                  <c:v>31.16</c:v>
                </c:pt>
                <c:pt idx="3311">
                  <c:v>30.25</c:v>
                </c:pt>
                <c:pt idx="3312">
                  <c:v>31.98</c:v>
                </c:pt>
                <c:pt idx="3313">
                  <c:v>31.74</c:v>
                </c:pt>
                <c:pt idx="3314">
                  <c:v>31.94</c:v>
                </c:pt>
                <c:pt idx="3315">
                  <c:v>30.53</c:v>
                </c:pt>
                <c:pt idx="3316">
                  <c:v>29.63</c:v>
                </c:pt>
                <c:pt idx="3317">
                  <c:v>30.43</c:v>
                </c:pt>
                <c:pt idx="3318">
                  <c:v>31.83</c:v>
                </c:pt>
                <c:pt idx="3319">
                  <c:v>30.38</c:v>
                </c:pt>
                <c:pt idx="3320">
                  <c:v>31.37</c:v>
                </c:pt>
                <c:pt idx="3321">
                  <c:v>31.08</c:v>
                </c:pt>
                <c:pt idx="3322">
                  <c:v>33.31</c:v>
                </c:pt>
                <c:pt idx="3323">
                  <c:v>33.61</c:v>
                </c:pt>
                <c:pt idx="3324">
                  <c:v>33.51</c:v>
                </c:pt>
                <c:pt idx="3325">
                  <c:v>31.76</c:v>
                </c:pt>
                <c:pt idx="3326">
                  <c:v>30.98</c:v>
                </c:pt>
                <c:pt idx="3327">
                  <c:v>31.75</c:v>
                </c:pt>
                <c:pt idx="3328">
                  <c:v>30.43</c:v>
                </c:pt>
                <c:pt idx="3329">
                  <c:v>31.54</c:v>
                </c:pt>
                <c:pt idx="3330">
                  <c:v>30.44</c:v>
                </c:pt>
                <c:pt idx="3331">
                  <c:v>28.67</c:v>
                </c:pt>
                <c:pt idx="3332">
                  <c:v>30.39</c:v>
                </c:pt>
                <c:pt idx="3333">
                  <c:v>28.75</c:v>
                </c:pt>
                <c:pt idx="3334">
                  <c:v>28.23</c:v>
                </c:pt>
                <c:pt idx="3335">
                  <c:v>27.96</c:v>
                </c:pt>
                <c:pt idx="3336">
                  <c:v>27.75</c:v>
                </c:pt>
                <c:pt idx="3337">
                  <c:v>29.15</c:v>
                </c:pt>
                <c:pt idx="3338">
                  <c:v>28.36</c:v>
                </c:pt>
                <c:pt idx="3339">
                  <c:v>28.02</c:v>
                </c:pt>
                <c:pt idx="3340">
                  <c:v>28.21</c:v>
                </c:pt>
                <c:pt idx="3341">
                  <c:v>29.13</c:v>
                </c:pt>
                <c:pt idx="3342">
                  <c:v>28.45</c:v>
                </c:pt>
                <c:pt idx="3343">
                  <c:v>27.13</c:v>
                </c:pt>
                <c:pt idx="3344">
                  <c:v>27.11</c:v>
                </c:pt>
                <c:pt idx="3345">
                  <c:v>25.6</c:v>
                </c:pt>
                <c:pt idx="3346">
                  <c:v>24.44</c:v>
                </c:pt>
                <c:pt idx="3347">
                  <c:v>23.41</c:v>
                </c:pt>
                <c:pt idx="3348">
                  <c:v>22.56</c:v>
                </c:pt>
                <c:pt idx="3349">
                  <c:v>22.52</c:v>
                </c:pt>
                <c:pt idx="3350">
                  <c:v>21.5</c:v>
                </c:pt>
                <c:pt idx="3351">
                  <c:v>21.95</c:v>
                </c:pt>
                <c:pt idx="3352">
                  <c:v>20.7</c:v>
                </c:pt>
                <c:pt idx="3353">
                  <c:v>20.8</c:v>
                </c:pt>
                <c:pt idx="3354">
                  <c:v>20.329999999999998</c:v>
                </c:pt>
                <c:pt idx="3355">
                  <c:v>20.8</c:v>
                </c:pt>
                <c:pt idx="3356">
                  <c:v>20.84</c:v>
                </c:pt>
                <c:pt idx="3357">
                  <c:v>20.76</c:v>
                </c:pt>
                <c:pt idx="3358">
                  <c:v>21.21</c:v>
                </c:pt>
                <c:pt idx="3359">
                  <c:v>21.59</c:v>
                </c:pt>
                <c:pt idx="3360">
                  <c:v>20.63</c:v>
                </c:pt>
                <c:pt idx="3361">
                  <c:v>21.13</c:v>
                </c:pt>
                <c:pt idx="3362">
                  <c:v>20.8</c:v>
                </c:pt>
                <c:pt idx="3363">
                  <c:v>21</c:v>
                </c:pt>
                <c:pt idx="3364">
                  <c:v>21.24</c:v>
                </c:pt>
                <c:pt idx="3365">
                  <c:v>19.690000000000001</c:v>
                </c:pt>
                <c:pt idx="3366">
                  <c:v>19.52</c:v>
                </c:pt>
                <c:pt idx="3367">
                  <c:v>19.91</c:v>
                </c:pt>
                <c:pt idx="3368">
                  <c:v>20</c:v>
                </c:pt>
                <c:pt idx="3369">
                  <c:v>19.239999999999998</c:v>
                </c:pt>
                <c:pt idx="3370">
                  <c:v>18.399999999999999</c:v>
                </c:pt>
                <c:pt idx="3371">
                  <c:v>20.51</c:v>
                </c:pt>
                <c:pt idx="3372">
                  <c:v>21.29</c:v>
                </c:pt>
                <c:pt idx="3373">
                  <c:v>21.21</c:v>
                </c:pt>
                <c:pt idx="3374">
                  <c:v>19.78</c:v>
                </c:pt>
                <c:pt idx="3375">
                  <c:v>19.170000000000002</c:v>
                </c:pt>
                <c:pt idx="3376">
                  <c:v>19.989999999999998</c:v>
                </c:pt>
                <c:pt idx="3377">
                  <c:v>20.03</c:v>
                </c:pt>
                <c:pt idx="3378">
                  <c:v>20.43</c:v>
                </c:pt>
                <c:pt idx="3379">
                  <c:v>19.47</c:v>
                </c:pt>
                <c:pt idx="3380">
                  <c:v>20.85</c:v>
                </c:pt>
                <c:pt idx="3381">
                  <c:v>20.84</c:v>
                </c:pt>
                <c:pt idx="3382">
                  <c:v>20.62</c:v>
                </c:pt>
                <c:pt idx="3383">
                  <c:v>20.83</c:v>
                </c:pt>
                <c:pt idx="3384">
                  <c:v>21.25</c:v>
                </c:pt>
                <c:pt idx="3385">
                  <c:v>22.15</c:v>
                </c:pt>
                <c:pt idx="3386">
                  <c:v>20.64</c:v>
                </c:pt>
                <c:pt idx="3387">
                  <c:v>20.21</c:v>
                </c:pt>
                <c:pt idx="3388">
                  <c:v>20.41</c:v>
                </c:pt>
                <c:pt idx="3389">
                  <c:v>20.66</c:v>
                </c:pt>
                <c:pt idx="3390">
                  <c:v>20.22</c:v>
                </c:pt>
                <c:pt idx="3391">
                  <c:v>20.010000000000002</c:v>
                </c:pt>
                <c:pt idx="3392">
                  <c:v>19.760000000000002</c:v>
                </c:pt>
                <c:pt idx="3393">
                  <c:v>19.8</c:v>
                </c:pt>
                <c:pt idx="3394">
                  <c:v>19.14</c:v>
                </c:pt>
                <c:pt idx="3395">
                  <c:v>20.58</c:v>
                </c:pt>
                <c:pt idx="3396">
                  <c:v>20.75</c:v>
                </c:pt>
                <c:pt idx="3397">
                  <c:v>20.81</c:v>
                </c:pt>
                <c:pt idx="3398">
                  <c:v>19.399999999999999</c:v>
                </c:pt>
                <c:pt idx="3399">
                  <c:v>19.16</c:v>
                </c:pt>
                <c:pt idx="3400">
                  <c:v>19.52</c:v>
                </c:pt>
                <c:pt idx="3401">
                  <c:v>19.46</c:v>
                </c:pt>
                <c:pt idx="3402">
                  <c:v>19.03</c:v>
                </c:pt>
                <c:pt idx="3403">
                  <c:v>19.39</c:v>
                </c:pt>
                <c:pt idx="3404">
                  <c:v>20.059999999999999</c:v>
                </c:pt>
                <c:pt idx="3405">
                  <c:v>19.48</c:v>
                </c:pt>
                <c:pt idx="3406">
                  <c:v>18.93</c:v>
                </c:pt>
                <c:pt idx="3407">
                  <c:v>19.190000000000001</c:v>
                </c:pt>
                <c:pt idx="3408">
                  <c:v>18.47</c:v>
                </c:pt>
                <c:pt idx="3409">
                  <c:v>19.59</c:v>
                </c:pt>
                <c:pt idx="3410">
                  <c:v>19.55</c:v>
                </c:pt>
                <c:pt idx="3411">
                  <c:v>19.760000000000002</c:v>
                </c:pt>
                <c:pt idx="3412">
                  <c:v>20.22</c:v>
                </c:pt>
                <c:pt idx="3413">
                  <c:v>19.11</c:v>
                </c:pt>
                <c:pt idx="3414">
                  <c:v>19.78</c:v>
                </c:pt>
                <c:pt idx="3415">
                  <c:v>19.170000000000002</c:v>
                </c:pt>
                <c:pt idx="3416">
                  <c:v>18.64</c:v>
                </c:pt>
                <c:pt idx="3417">
                  <c:v>18.600000000000001</c:v>
                </c:pt>
                <c:pt idx="3418">
                  <c:v>17.75</c:v>
                </c:pt>
                <c:pt idx="3419">
                  <c:v>18.36</c:v>
                </c:pt>
                <c:pt idx="3420">
                  <c:v>18.670000000000002</c:v>
                </c:pt>
                <c:pt idx="3421">
                  <c:v>18.850000000000001</c:v>
                </c:pt>
                <c:pt idx="3422">
                  <c:v>19.489999999999998</c:v>
                </c:pt>
                <c:pt idx="3423">
                  <c:v>20.75</c:v>
                </c:pt>
                <c:pt idx="3424">
                  <c:v>21.27</c:v>
                </c:pt>
                <c:pt idx="3425">
                  <c:v>22.68</c:v>
                </c:pt>
                <c:pt idx="3426">
                  <c:v>21.5</c:v>
                </c:pt>
                <c:pt idx="3427">
                  <c:v>20.260000000000002</c:v>
                </c:pt>
                <c:pt idx="3428">
                  <c:v>19.59</c:v>
                </c:pt>
                <c:pt idx="3429">
                  <c:v>19.75</c:v>
                </c:pt>
                <c:pt idx="3430">
                  <c:v>17.940000000000001</c:v>
                </c:pt>
                <c:pt idx="3431">
                  <c:v>18.77</c:v>
                </c:pt>
                <c:pt idx="3432">
                  <c:v>18.47</c:v>
                </c:pt>
                <c:pt idx="3433">
                  <c:v>18.27</c:v>
                </c:pt>
                <c:pt idx="3434">
                  <c:v>18.18</c:v>
                </c:pt>
                <c:pt idx="3435">
                  <c:v>17.86</c:v>
                </c:pt>
                <c:pt idx="3436">
                  <c:v>17.82</c:v>
                </c:pt>
                <c:pt idx="3437">
                  <c:v>17.84</c:v>
                </c:pt>
                <c:pt idx="3438">
                  <c:v>18.55</c:v>
                </c:pt>
                <c:pt idx="3439">
                  <c:v>19.53</c:v>
                </c:pt>
                <c:pt idx="3440">
                  <c:v>19.489999999999998</c:v>
                </c:pt>
                <c:pt idx="3441">
                  <c:v>19.13</c:v>
                </c:pt>
                <c:pt idx="3442">
                  <c:v>18.48</c:v>
                </c:pt>
                <c:pt idx="3443">
                  <c:v>18.63</c:v>
                </c:pt>
                <c:pt idx="3444">
                  <c:v>19.02</c:v>
                </c:pt>
                <c:pt idx="3445">
                  <c:v>19.440000000000001</c:v>
                </c:pt>
                <c:pt idx="3446">
                  <c:v>18.71</c:v>
                </c:pt>
                <c:pt idx="3447">
                  <c:v>18.170000000000002</c:v>
                </c:pt>
                <c:pt idx="3448">
                  <c:v>18.260000000000002</c:v>
                </c:pt>
                <c:pt idx="3449">
                  <c:v>18.850000000000001</c:v>
                </c:pt>
                <c:pt idx="3450">
                  <c:v>20.010000000000002</c:v>
                </c:pt>
                <c:pt idx="3451">
                  <c:v>19.25</c:v>
                </c:pt>
                <c:pt idx="3452">
                  <c:v>18.68</c:v>
                </c:pt>
                <c:pt idx="3453">
                  <c:v>19.28</c:v>
                </c:pt>
                <c:pt idx="3454">
                  <c:v>18.03</c:v>
                </c:pt>
                <c:pt idx="3455">
                  <c:v>18.149999999999999</c:v>
                </c:pt>
                <c:pt idx="3456">
                  <c:v>17.57</c:v>
                </c:pt>
                <c:pt idx="3457">
                  <c:v>17.54</c:v>
                </c:pt>
                <c:pt idx="3458">
                  <c:v>19.649999999999999</c:v>
                </c:pt>
                <c:pt idx="3459">
                  <c:v>19.47</c:v>
                </c:pt>
                <c:pt idx="3460">
                  <c:v>21.22</c:v>
                </c:pt>
                <c:pt idx="3461">
                  <c:v>22.26</c:v>
                </c:pt>
                <c:pt idx="3462">
                  <c:v>22.23</c:v>
                </c:pt>
                <c:pt idx="3463">
                  <c:v>21.67</c:v>
                </c:pt>
                <c:pt idx="3464">
                  <c:v>22.72</c:v>
                </c:pt>
                <c:pt idx="3465">
                  <c:v>21.07</c:v>
                </c:pt>
                <c:pt idx="3466">
                  <c:v>20.8</c:v>
                </c:pt>
                <c:pt idx="3467">
                  <c:v>19.5</c:v>
                </c:pt>
                <c:pt idx="3468">
                  <c:v>19.510000000000002</c:v>
                </c:pt>
                <c:pt idx="3469">
                  <c:v>19.41</c:v>
                </c:pt>
                <c:pt idx="3470">
                  <c:v>19.18</c:v>
                </c:pt>
                <c:pt idx="3471">
                  <c:v>18.82</c:v>
                </c:pt>
                <c:pt idx="3472">
                  <c:v>18.45</c:v>
                </c:pt>
                <c:pt idx="3473">
                  <c:v>17.55</c:v>
                </c:pt>
                <c:pt idx="3474">
                  <c:v>17.37</c:v>
                </c:pt>
                <c:pt idx="3475">
                  <c:v>17.690000000000001</c:v>
                </c:pt>
                <c:pt idx="3476">
                  <c:v>17.190000000000001</c:v>
                </c:pt>
                <c:pt idx="3477">
                  <c:v>17.62</c:v>
                </c:pt>
                <c:pt idx="3478">
                  <c:v>17.04</c:v>
                </c:pt>
                <c:pt idx="3479">
                  <c:v>16.55</c:v>
                </c:pt>
                <c:pt idx="3480">
                  <c:v>17.670000000000002</c:v>
                </c:pt>
                <c:pt idx="3481">
                  <c:v>17.68</c:v>
                </c:pt>
                <c:pt idx="3482">
                  <c:v>17.71</c:v>
                </c:pt>
                <c:pt idx="3483">
                  <c:v>18.05</c:v>
                </c:pt>
                <c:pt idx="3484">
                  <c:v>16.82</c:v>
                </c:pt>
                <c:pt idx="3485">
                  <c:v>16.43</c:v>
                </c:pt>
                <c:pt idx="3486">
                  <c:v>16.329999999999998</c:v>
                </c:pt>
                <c:pt idx="3487">
                  <c:v>16.100000000000001</c:v>
                </c:pt>
                <c:pt idx="3488">
                  <c:v>16.55</c:v>
                </c:pt>
                <c:pt idx="3489">
                  <c:v>16.55</c:v>
                </c:pt>
                <c:pt idx="3490">
                  <c:v>16.86</c:v>
                </c:pt>
                <c:pt idx="3491">
                  <c:v>16.739999999999998</c:v>
                </c:pt>
                <c:pt idx="3492">
                  <c:v>16.93</c:v>
                </c:pt>
                <c:pt idx="3493">
                  <c:v>17.62</c:v>
                </c:pt>
                <c:pt idx="3494">
                  <c:v>17.54</c:v>
                </c:pt>
                <c:pt idx="3495">
                  <c:v>16.75</c:v>
                </c:pt>
                <c:pt idx="3496">
                  <c:v>16.47</c:v>
                </c:pt>
                <c:pt idx="3497">
                  <c:v>16.940000000000001</c:v>
                </c:pt>
                <c:pt idx="3498">
                  <c:v>18.600000000000001</c:v>
                </c:pt>
                <c:pt idx="3499">
                  <c:v>19.11</c:v>
                </c:pt>
                <c:pt idx="3500">
                  <c:v>18.8</c:v>
                </c:pt>
                <c:pt idx="3501">
                  <c:v>19.48</c:v>
                </c:pt>
                <c:pt idx="3502">
                  <c:v>18.98</c:v>
                </c:pt>
                <c:pt idx="3503">
                  <c:v>17.440000000000001</c:v>
                </c:pt>
                <c:pt idx="3504">
                  <c:v>16.71</c:v>
                </c:pt>
                <c:pt idx="3505">
                  <c:v>16.23</c:v>
                </c:pt>
                <c:pt idx="3506">
                  <c:v>16.32</c:v>
                </c:pt>
                <c:pt idx="3507">
                  <c:v>16.77</c:v>
                </c:pt>
                <c:pt idx="3508">
                  <c:v>16.27</c:v>
                </c:pt>
                <c:pt idx="3509">
                  <c:v>16.63</c:v>
                </c:pt>
                <c:pt idx="3510">
                  <c:v>16.3</c:v>
                </c:pt>
                <c:pt idx="3511">
                  <c:v>17.09</c:v>
                </c:pt>
                <c:pt idx="3512">
                  <c:v>16.54</c:v>
                </c:pt>
                <c:pt idx="3513">
                  <c:v>17.63</c:v>
                </c:pt>
                <c:pt idx="3514">
                  <c:v>17.87</c:v>
                </c:pt>
                <c:pt idx="3515">
                  <c:v>16.73</c:v>
                </c:pt>
                <c:pt idx="3516">
                  <c:v>16.41</c:v>
                </c:pt>
                <c:pt idx="3517">
                  <c:v>17.23</c:v>
                </c:pt>
                <c:pt idx="3518">
                  <c:v>15.93</c:v>
                </c:pt>
                <c:pt idx="3519">
                  <c:v>15.58</c:v>
                </c:pt>
                <c:pt idx="3520">
                  <c:v>16.16</c:v>
                </c:pt>
                <c:pt idx="3521">
                  <c:v>16.420000000000002</c:v>
                </c:pt>
                <c:pt idx="3522">
                  <c:v>16.940000000000001</c:v>
                </c:pt>
                <c:pt idx="3523">
                  <c:v>16.489999999999998</c:v>
                </c:pt>
                <c:pt idx="3524">
                  <c:v>16.66</c:v>
                </c:pt>
                <c:pt idx="3525">
                  <c:v>17.45</c:v>
                </c:pt>
                <c:pt idx="3526">
                  <c:v>17.09</c:v>
                </c:pt>
                <c:pt idx="3527">
                  <c:v>17.68</c:v>
                </c:pt>
                <c:pt idx="3528">
                  <c:v>18.309999999999999</c:v>
                </c:pt>
                <c:pt idx="3529">
                  <c:v>18.22</c:v>
                </c:pt>
                <c:pt idx="3530">
                  <c:v>17.489999999999998</c:v>
                </c:pt>
                <c:pt idx="3531">
                  <c:v>16.73</c:v>
                </c:pt>
                <c:pt idx="3532">
                  <c:v>15.5</c:v>
                </c:pt>
                <c:pt idx="3533">
                  <c:v>15.61</c:v>
                </c:pt>
                <c:pt idx="3534">
                  <c:v>16.75</c:v>
                </c:pt>
                <c:pt idx="3535">
                  <c:v>16.82</c:v>
                </c:pt>
                <c:pt idx="3536">
                  <c:v>18.04</c:v>
                </c:pt>
                <c:pt idx="3537">
                  <c:v>16.75</c:v>
                </c:pt>
                <c:pt idx="3538">
                  <c:v>15.56</c:v>
                </c:pt>
                <c:pt idx="3539">
                  <c:v>15</c:v>
                </c:pt>
                <c:pt idx="3540">
                  <c:v>15.21</c:v>
                </c:pt>
                <c:pt idx="3541">
                  <c:v>14.34</c:v>
                </c:pt>
                <c:pt idx="3542">
                  <c:v>14.71</c:v>
                </c:pt>
                <c:pt idx="3543">
                  <c:v>14.84</c:v>
                </c:pt>
                <c:pt idx="3544">
                  <c:v>14.55</c:v>
                </c:pt>
                <c:pt idx="3545">
                  <c:v>15.35</c:v>
                </c:pt>
                <c:pt idx="3546">
                  <c:v>16.78</c:v>
                </c:pt>
                <c:pt idx="3547">
                  <c:v>17.14</c:v>
                </c:pt>
                <c:pt idx="3548">
                  <c:v>16.63</c:v>
                </c:pt>
                <c:pt idx="3549">
                  <c:v>17.11</c:v>
                </c:pt>
                <c:pt idx="3550">
                  <c:v>17.34</c:v>
                </c:pt>
                <c:pt idx="3551">
                  <c:v>17.87</c:v>
                </c:pt>
                <c:pt idx="3552">
                  <c:v>17.71</c:v>
                </c:pt>
                <c:pt idx="3553">
                  <c:v>16</c:v>
                </c:pt>
                <c:pt idx="3554">
                  <c:v>16.39</c:v>
                </c:pt>
                <c:pt idx="3555">
                  <c:v>15.94</c:v>
                </c:pt>
                <c:pt idx="3556">
                  <c:v>15.39</c:v>
                </c:pt>
                <c:pt idx="3557">
                  <c:v>15.31</c:v>
                </c:pt>
                <c:pt idx="3558">
                  <c:v>15.58</c:v>
                </c:pt>
                <c:pt idx="3559">
                  <c:v>15.4</c:v>
                </c:pt>
                <c:pt idx="3560">
                  <c:v>15.59</c:v>
                </c:pt>
                <c:pt idx="3561">
                  <c:v>15.8</c:v>
                </c:pt>
                <c:pt idx="3562">
                  <c:v>16.04</c:v>
                </c:pt>
                <c:pt idx="3563">
                  <c:v>16.29</c:v>
                </c:pt>
                <c:pt idx="3564">
                  <c:v>15.9</c:v>
                </c:pt>
                <c:pt idx="3565">
                  <c:v>14.93</c:v>
                </c:pt>
                <c:pt idx="3566">
                  <c:v>14.83</c:v>
                </c:pt>
                <c:pt idx="3567">
                  <c:v>14.55</c:v>
                </c:pt>
                <c:pt idx="3568">
                  <c:v>14.44</c:v>
                </c:pt>
                <c:pt idx="3569">
                  <c:v>14.86</c:v>
                </c:pt>
                <c:pt idx="3570">
                  <c:v>14.55</c:v>
                </c:pt>
                <c:pt idx="3571">
                  <c:v>14.4</c:v>
                </c:pt>
                <c:pt idx="3572">
                  <c:v>14.48</c:v>
                </c:pt>
                <c:pt idx="3573">
                  <c:v>15.79</c:v>
                </c:pt>
                <c:pt idx="3574">
                  <c:v>16.600000000000001</c:v>
                </c:pt>
                <c:pt idx="3575">
                  <c:v>18.670000000000002</c:v>
                </c:pt>
                <c:pt idx="3576">
                  <c:v>20.67</c:v>
                </c:pt>
                <c:pt idx="3577">
                  <c:v>18.3</c:v>
                </c:pt>
                <c:pt idx="3578">
                  <c:v>21.13</c:v>
                </c:pt>
                <c:pt idx="3579">
                  <c:v>20.34</c:v>
                </c:pt>
                <c:pt idx="3580">
                  <c:v>18.11</c:v>
                </c:pt>
                <c:pt idx="3581">
                  <c:v>18.53</c:v>
                </c:pt>
                <c:pt idx="3582">
                  <c:v>19.149999999999999</c:v>
                </c:pt>
                <c:pt idx="3583">
                  <c:v>21.58</c:v>
                </c:pt>
                <c:pt idx="3584">
                  <c:v>20.67</c:v>
                </c:pt>
                <c:pt idx="3585">
                  <c:v>19.809999999999999</c:v>
                </c:pt>
                <c:pt idx="3586">
                  <c:v>17.88</c:v>
                </c:pt>
                <c:pt idx="3587">
                  <c:v>17.329999999999998</c:v>
                </c:pt>
                <c:pt idx="3588">
                  <c:v>16.5</c:v>
                </c:pt>
                <c:pt idx="3589">
                  <c:v>16.28</c:v>
                </c:pt>
                <c:pt idx="3590">
                  <c:v>16.739999999999998</c:v>
                </c:pt>
                <c:pt idx="3591">
                  <c:v>16.649999999999999</c:v>
                </c:pt>
                <c:pt idx="3592">
                  <c:v>15.64</c:v>
                </c:pt>
                <c:pt idx="3593">
                  <c:v>14.97</c:v>
                </c:pt>
                <c:pt idx="3594">
                  <c:v>15.32</c:v>
                </c:pt>
                <c:pt idx="3595">
                  <c:v>15.76</c:v>
                </c:pt>
                <c:pt idx="3596">
                  <c:v>16.260000000000002</c:v>
                </c:pt>
                <c:pt idx="3597">
                  <c:v>15.28</c:v>
                </c:pt>
                <c:pt idx="3598">
                  <c:v>17.260000000000002</c:v>
                </c:pt>
                <c:pt idx="3599">
                  <c:v>15.62</c:v>
                </c:pt>
                <c:pt idx="3600">
                  <c:v>15.74</c:v>
                </c:pt>
                <c:pt idx="3601">
                  <c:v>14.94</c:v>
                </c:pt>
                <c:pt idx="3602">
                  <c:v>15.42</c:v>
                </c:pt>
                <c:pt idx="3603">
                  <c:v>16.670000000000002</c:v>
                </c:pt>
                <c:pt idx="3604">
                  <c:v>15.6</c:v>
                </c:pt>
                <c:pt idx="3605">
                  <c:v>14.61</c:v>
                </c:pt>
                <c:pt idx="3606">
                  <c:v>14.01</c:v>
                </c:pt>
                <c:pt idx="3607">
                  <c:v>14.77</c:v>
                </c:pt>
                <c:pt idx="3608">
                  <c:v>15.07</c:v>
                </c:pt>
                <c:pt idx="3609">
                  <c:v>16.29</c:v>
                </c:pt>
                <c:pt idx="3610">
                  <c:v>16.600000000000001</c:v>
                </c:pt>
                <c:pt idx="3611">
                  <c:v>17.190000000000001</c:v>
                </c:pt>
                <c:pt idx="3612">
                  <c:v>16.62</c:v>
                </c:pt>
                <c:pt idx="3613">
                  <c:v>16.55</c:v>
                </c:pt>
                <c:pt idx="3614">
                  <c:v>15.77</c:v>
                </c:pt>
                <c:pt idx="3615">
                  <c:v>17.05</c:v>
                </c:pt>
                <c:pt idx="3616">
                  <c:v>18.13</c:v>
                </c:pt>
                <c:pt idx="3617">
                  <c:v>19.77</c:v>
                </c:pt>
                <c:pt idx="3618">
                  <c:v>18.57</c:v>
                </c:pt>
                <c:pt idx="3619">
                  <c:v>18.14</c:v>
                </c:pt>
                <c:pt idx="3620">
                  <c:v>18.86</c:v>
                </c:pt>
                <c:pt idx="3621">
                  <c:v>18.47</c:v>
                </c:pt>
                <c:pt idx="3622">
                  <c:v>19.96</c:v>
                </c:pt>
                <c:pt idx="3623">
                  <c:v>19.329999999999998</c:v>
                </c:pt>
                <c:pt idx="3624">
                  <c:v>18.93</c:v>
                </c:pt>
                <c:pt idx="3625">
                  <c:v>18.670000000000002</c:v>
                </c:pt>
                <c:pt idx="3626">
                  <c:v>18.489999999999998</c:v>
                </c:pt>
                <c:pt idx="3627">
                  <c:v>18.079999999999998</c:v>
                </c:pt>
                <c:pt idx="3628">
                  <c:v>15.96</c:v>
                </c:pt>
                <c:pt idx="3629">
                  <c:v>15.97</c:v>
                </c:pt>
                <c:pt idx="3630">
                  <c:v>15.28</c:v>
                </c:pt>
                <c:pt idx="3631">
                  <c:v>15.5</c:v>
                </c:pt>
                <c:pt idx="3632">
                  <c:v>16.3</c:v>
                </c:pt>
                <c:pt idx="3633">
                  <c:v>16.079999999999998</c:v>
                </c:pt>
                <c:pt idx="3634">
                  <c:v>17.03</c:v>
                </c:pt>
                <c:pt idx="3635">
                  <c:v>16.78</c:v>
                </c:pt>
                <c:pt idx="3636">
                  <c:v>15.39</c:v>
                </c:pt>
                <c:pt idx="3637">
                  <c:v>15.01</c:v>
                </c:pt>
                <c:pt idx="3638">
                  <c:v>15.39</c:v>
                </c:pt>
                <c:pt idx="3639">
                  <c:v>15.04</c:v>
                </c:pt>
                <c:pt idx="3640">
                  <c:v>16.07</c:v>
                </c:pt>
                <c:pt idx="3641">
                  <c:v>15.05</c:v>
                </c:pt>
                <c:pt idx="3642">
                  <c:v>14.79</c:v>
                </c:pt>
                <c:pt idx="3643">
                  <c:v>15.15</c:v>
                </c:pt>
                <c:pt idx="3644">
                  <c:v>14.99</c:v>
                </c:pt>
                <c:pt idx="3645">
                  <c:v>15.26</c:v>
                </c:pt>
                <c:pt idx="3646">
                  <c:v>14.31</c:v>
                </c:pt>
                <c:pt idx="3647">
                  <c:v>13.98</c:v>
                </c:pt>
                <c:pt idx="3648">
                  <c:v>14.81</c:v>
                </c:pt>
                <c:pt idx="3649">
                  <c:v>15.19</c:v>
                </c:pt>
                <c:pt idx="3650">
                  <c:v>16.07</c:v>
                </c:pt>
                <c:pt idx="3651">
                  <c:v>15.47</c:v>
                </c:pt>
                <c:pt idx="3652">
                  <c:v>14.34</c:v>
                </c:pt>
                <c:pt idx="3653">
                  <c:v>15.2</c:v>
                </c:pt>
                <c:pt idx="3654">
                  <c:v>15.08</c:v>
                </c:pt>
                <c:pt idx="3655">
                  <c:v>16.25</c:v>
                </c:pt>
                <c:pt idx="3656">
                  <c:v>15.81</c:v>
                </c:pt>
                <c:pt idx="3657">
                  <c:v>16.2</c:v>
                </c:pt>
                <c:pt idx="3658">
                  <c:v>15.78</c:v>
                </c:pt>
                <c:pt idx="3659">
                  <c:v>14.96</c:v>
                </c:pt>
                <c:pt idx="3660">
                  <c:v>14.46</c:v>
                </c:pt>
                <c:pt idx="3661">
                  <c:v>13.76</c:v>
                </c:pt>
                <c:pt idx="3662">
                  <c:v>14.71</c:v>
                </c:pt>
                <c:pt idx="3663">
                  <c:v>14.34</c:v>
                </c:pt>
                <c:pt idx="3664">
                  <c:v>15.17</c:v>
                </c:pt>
                <c:pt idx="3665">
                  <c:v>14.17</c:v>
                </c:pt>
                <c:pt idx="3666">
                  <c:v>16.41</c:v>
                </c:pt>
                <c:pt idx="3667">
                  <c:v>15.75</c:v>
                </c:pt>
                <c:pt idx="3668">
                  <c:v>16.5</c:v>
                </c:pt>
                <c:pt idx="3669">
                  <c:v>17.3</c:v>
                </c:pt>
                <c:pt idx="3670">
                  <c:v>16.55</c:v>
                </c:pt>
                <c:pt idx="3671">
                  <c:v>16.149999999999999</c:v>
                </c:pt>
                <c:pt idx="3672">
                  <c:v>15.68</c:v>
                </c:pt>
                <c:pt idx="3673">
                  <c:v>15.32</c:v>
                </c:pt>
                <c:pt idx="3674">
                  <c:v>15.37</c:v>
                </c:pt>
                <c:pt idx="3675">
                  <c:v>16.03</c:v>
                </c:pt>
                <c:pt idx="3676">
                  <c:v>16.21</c:v>
                </c:pt>
                <c:pt idx="3677">
                  <c:v>18.32</c:v>
                </c:pt>
                <c:pt idx="3678">
                  <c:v>19.34</c:v>
                </c:pt>
                <c:pt idx="3679">
                  <c:v>18.89</c:v>
                </c:pt>
                <c:pt idx="3680">
                  <c:v>17.47</c:v>
                </c:pt>
                <c:pt idx="3681">
                  <c:v>18.04</c:v>
                </c:pt>
                <c:pt idx="3682">
                  <c:v>19.079999999999998</c:v>
                </c:pt>
                <c:pt idx="3683">
                  <c:v>17.98</c:v>
                </c:pt>
                <c:pt idx="3684">
                  <c:v>17.57</c:v>
                </c:pt>
                <c:pt idx="3685">
                  <c:v>17.02</c:v>
                </c:pt>
                <c:pt idx="3686">
                  <c:v>16.23</c:v>
                </c:pt>
                <c:pt idx="3687">
                  <c:v>16.96</c:v>
                </c:pt>
                <c:pt idx="3688">
                  <c:v>16</c:v>
                </c:pt>
                <c:pt idx="3689">
                  <c:v>15.88</c:v>
                </c:pt>
                <c:pt idx="3690">
                  <c:v>15.33</c:v>
                </c:pt>
                <c:pt idx="3691">
                  <c:v>14.98</c:v>
                </c:pt>
                <c:pt idx="3692">
                  <c:v>14.91</c:v>
                </c:pt>
                <c:pt idx="3693">
                  <c:v>14.71</c:v>
                </c:pt>
                <c:pt idx="3694">
                  <c:v>15.44</c:v>
                </c:pt>
                <c:pt idx="3695">
                  <c:v>15.29</c:v>
                </c:pt>
                <c:pt idx="3696">
                  <c:v>14.91</c:v>
                </c:pt>
                <c:pt idx="3697">
                  <c:v>14.28</c:v>
                </c:pt>
                <c:pt idx="3698">
                  <c:v>13.91</c:v>
                </c:pt>
                <c:pt idx="3699">
                  <c:v>14.07</c:v>
                </c:pt>
                <c:pt idx="3700">
                  <c:v>14.06</c:v>
                </c:pt>
                <c:pt idx="3701">
                  <c:v>14.01</c:v>
                </c:pt>
                <c:pt idx="3702">
                  <c:v>13.76</c:v>
                </c:pt>
                <c:pt idx="3703">
                  <c:v>13.17</c:v>
                </c:pt>
                <c:pt idx="3704">
                  <c:v>13.56</c:v>
                </c:pt>
                <c:pt idx="3705">
                  <c:v>14.64</c:v>
                </c:pt>
                <c:pt idx="3706">
                  <c:v>14.39</c:v>
                </c:pt>
                <c:pt idx="3707">
                  <c:v>14.03</c:v>
                </c:pt>
                <c:pt idx="3708">
                  <c:v>14.43</c:v>
                </c:pt>
                <c:pt idx="3709">
                  <c:v>13.66</c:v>
                </c:pt>
                <c:pt idx="3710">
                  <c:v>14.74</c:v>
                </c:pt>
                <c:pt idx="3711">
                  <c:v>14.8</c:v>
                </c:pt>
                <c:pt idx="3712">
                  <c:v>14.28</c:v>
                </c:pt>
                <c:pt idx="3713">
                  <c:v>14.62</c:v>
                </c:pt>
                <c:pt idx="3714">
                  <c:v>13.83</c:v>
                </c:pt>
                <c:pt idx="3715">
                  <c:v>13.21</c:v>
                </c:pt>
                <c:pt idx="3716">
                  <c:v>13.34</c:v>
                </c:pt>
                <c:pt idx="3717">
                  <c:v>12.75</c:v>
                </c:pt>
                <c:pt idx="3718">
                  <c:v>13.41</c:v>
                </c:pt>
                <c:pt idx="3719">
                  <c:v>13.95</c:v>
                </c:pt>
                <c:pt idx="3720">
                  <c:v>13.28</c:v>
                </c:pt>
                <c:pt idx="3721">
                  <c:v>14.5</c:v>
                </c:pt>
                <c:pt idx="3722">
                  <c:v>15.05</c:v>
                </c:pt>
                <c:pt idx="3723">
                  <c:v>14.71</c:v>
                </c:pt>
                <c:pt idx="3724">
                  <c:v>15.05</c:v>
                </c:pt>
                <c:pt idx="3725">
                  <c:v>15.42</c:v>
                </c:pt>
                <c:pt idx="3726">
                  <c:v>16.43</c:v>
                </c:pt>
                <c:pt idx="3727">
                  <c:v>15.04</c:v>
                </c:pt>
                <c:pt idx="3728">
                  <c:v>14.71</c:v>
                </c:pt>
                <c:pt idx="3729">
                  <c:v>15.13</c:v>
                </c:pt>
                <c:pt idx="3730">
                  <c:v>14.85</c:v>
                </c:pt>
                <c:pt idx="3731">
                  <c:v>14.54</c:v>
                </c:pt>
                <c:pt idx="3732">
                  <c:v>15.28</c:v>
                </c:pt>
                <c:pt idx="3733">
                  <c:v>16.579999999999998</c:v>
                </c:pt>
                <c:pt idx="3734">
                  <c:v>16.39</c:v>
                </c:pt>
                <c:pt idx="3735">
                  <c:v>15.72</c:v>
                </c:pt>
                <c:pt idx="3736">
                  <c:v>15.39</c:v>
                </c:pt>
                <c:pt idx="3737">
                  <c:v>16.27</c:v>
                </c:pt>
                <c:pt idx="3738">
                  <c:v>16.27</c:v>
                </c:pt>
                <c:pt idx="3739">
                  <c:v>16.18</c:v>
                </c:pt>
                <c:pt idx="3740">
                  <c:v>14.04</c:v>
                </c:pt>
                <c:pt idx="3741">
                  <c:v>13.97</c:v>
                </c:pt>
                <c:pt idx="3742">
                  <c:v>13.84</c:v>
                </c:pt>
                <c:pt idx="3743">
                  <c:v>13.8</c:v>
                </c:pt>
                <c:pt idx="3744">
                  <c:v>13.61</c:v>
                </c:pt>
                <c:pt idx="3745">
                  <c:v>13.08</c:v>
                </c:pt>
                <c:pt idx="3746">
                  <c:v>13.04</c:v>
                </c:pt>
                <c:pt idx="3747">
                  <c:v>13.33</c:v>
                </c:pt>
                <c:pt idx="3748">
                  <c:v>13.38</c:v>
                </c:pt>
                <c:pt idx="3749">
                  <c:v>13.21</c:v>
                </c:pt>
                <c:pt idx="3750">
                  <c:v>13.21</c:v>
                </c:pt>
                <c:pt idx="3751">
                  <c:v>12.98</c:v>
                </c:pt>
                <c:pt idx="3752">
                  <c:v>13.5</c:v>
                </c:pt>
                <c:pt idx="3753">
                  <c:v>12.97</c:v>
                </c:pt>
                <c:pt idx="3754">
                  <c:v>12.67</c:v>
                </c:pt>
                <c:pt idx="3755">
                  <c:v>12.72</c:v>
                </c:pt>
                <c:pt idx="3756">
                  <c:v>12.78</c:v>
                </c:pt>
                <c:pt idx="3757">
                  <c:v>13.3</c:v>
                </c:pt>
                <c:pt idx="3758">
                  <c:v>13.24</c:v>
                </c:pt>
                <c:pt idx="3759">
                  <c:v>12.97</c:v>
                </c:pt>
                <c:pt idx="3760">
                  <c:v>12.98</c:v>
                </c:pt>
                <c:pt idx="3761">
                  <c:v>12.96</c:v>
                </c:pt>
                <c:pt idx="3762">
                  <c:v>13.19</c:v>
                </c:pt>
                <c:pt idx="3763">
                  <c:v>13.67</c:v>
                </c:pt>
                <c:pt idx="3764">
                  <c:v>13.19</c:v>
                </c:pt>
                <c:pt idx="3765">
                  <c:v>12.88</c:v>
                </c:pt>
                <c:pt idx="3766">
                  <c:v>12.76</c:v>
                </c:pt>
                <c:pt idx="3767">
                  <c:v>12.54</c:v>
                </c:pt>
                <c:pt idx="3768">
                  <c:v>12.73</c:v>
                </c:pt>
                <c:pt idx="3769">
                  <c:v>12.35</c:v>
                </c:pt>
                <c:pt idx="3770">
                  <c:v>12.27</c:v>
                </c:pt>
                <c:pt idx="3771">
                  <c:v>11.95</c:v>
                </c:pt>
                <c:pt idx="3772">
                  <c:v>11.83</c:v>
                </c:pt>
                <c:pt idx="3773">
                  <c:v>11.55</c:v>
                </c:pt>
                <c:pt idx="3774">
                  <c:v>11.45</c:v>
                </c:pt>
                <c:pt idx="3775">
                  <c:v>11.23</c:v>
                </c:pt>
                <c:pt idx="3776">
                  <c:v>12.14</c:v>
                </c:pt>
                <c:pt idx="3777">
                  <c:v>12</c:v>
                </c:pt>
                <c:pt idx="3778">
                  <c:v>11.62</c:v>
                </c:pt>
                <c:pt idx="3779">
                  <c:v>12.56</c:v>
                </c:pt>
                <c:pt idx="3780">
                  <c:v>13.29</c:v>
                </c:pt>
                <c:pt idx="3781">
                  <c:v>14.08</c:v>
                </c:pt>
                <c:pt idx="3782">
                  <c:v>13.98</c:v>
                </c:pt>
                <c:pt idx="3783">
                  <c:v>14.09</c:v>
                </c:pt>
                <c:pt idx="3784">
                  <c:v>13.58</c:v>
                </c:pt>
                <c:pt idx="3785">
                  <c:v>13.49</c:v>
                </c:pt>
                <c:pt idx="3786">
                  <c:v>13.23</c:v>
                </c:pt>
                <c:pt idx="3787">
                  <c:v>13.19</c:v>
                </c:pt>
                <c:pt idx="3788">
                  <c:v>12.56</c:v>
                </c:pt>
                <c:pt idx="3789">
                  <c:v>12.84</c:v>
                </c:pt>
                <c:pt idx="3790">
                  <c:v>12.43</c:v>
                </c:pt>
                <c:pt idx="3791">
                  <c:v>12.47</c:v>
                </c:pt>
                <c:pt idx="3792">
                  <c:v>13.18</c:v>
                </c:pt>
                <c:pt idx="3793">
                  <c:v>13.83</c:v>
                </c:pt>
                <c:pt idx="3794">
                  <c:v>14.36</c:v>
                </c:pt>
                <c:pt idx="3795">
                  <c:v>14.65</c:v>
                </c:pt>
                <c:pt idx="3796">
                  <c:v>14.06</c:v>
                </c:pt>
                <c:pt idx="3797">
                  <c:v>13.44</c:v>
                </c:pt>
                <c:pt idx="3798">
                  <c:v>13.24</c:v>
                </c:pt>
                <c:pt idx="3799">
                  <c:v>13.24</c:v>
                </c:pt>
                <c:pt idx="3800">
                  <c:v>12.82</c:v>
                </c:pt>
                <c:pt idx="3801">
                  <c:v>12.03</c:v>
                </c:pt>
                <c:pt idx="3802">
                  <c:v>11.66</c:v>
                </c:pt>
                <c:pt idx="3803">
                  <c:v>11.79</c:v>
                </c:pt>
                <c:pt idx="3804">
                  <c:v>11.21</c:v>
                </c:pt>
                <c:pt idx="3805">
                  <c:v>11.73</c:v>
                </c:pt>
                <c:pt idx="3806">
                  <c:v>11.6</c:v>
                </c:pt>
                <c:pt idx="3807">
                  <c:v>12</c:v>
                </c:pt>
                <c:pt idx="3808">
                  <c:v>11.51</c:v>
                </c:pt>
                <c:pt idx="3809">
                  <c:v>11.43</c:v>
                </c:pt>
                <c:pt idx="3810">
                  <c:v>11.52</c:v>
                </c:pt>
                <c:pt idx="3811">
                  <c:v>11.27</c:v>
                </c:pt>
                <c:pt idx="3812">
                  <c:v>11.1</c:v>
                </c:pt>
                <c:pt idx="3813">
                  <c:v>11.77</c:v>
                </c:pt>
                <c:pt idx="3814">
                  <c:v>11.18</c:v>
                </c:pt>
                <c:pt idx="3815">
                  <c:v>13.14</c:v>
                </c:pt>
                <c:pt idx="3816">
                  <c:v>12.39</c:v>
                </c:pt>
                <c:pt idx="3817">
                  <c:v>11.57</c:v>
                </c:pt>
                <c:pt idx="3818">
                  <c:v>11.49</c:v>
                </c:pt>
                <c:pt idx="3819">
                  <c:v>12.08</c:v>
                </c:pt>
                <c:pt idx="3820">
                  <c:v>12.04</c:v>
                </c:pt>
                <c:pt idx="3821">
                  <c:v>12.5</c:v>
                </c:pt>
                <c:pt idx="3822">
                  <c:v>12.93</c:v>
                </c:pt>
                <c:pt idx="3823">
                  <c:v>11.94</c:v>
                </c:pt>
                <c:pt idx="3824">
                  <c:v>12.26</c:v>
                </c:pt>
                <c:pt idx="3825">
                  <c:v>12.4</c:v>
                </c:pt>
                <c:pt idx="3826">
                  <c:v>12.7</c:v>
                </c:pt>
                <c:pt idx="3827">
                  <c:v>12.49</c:v>
                </c:pt>
                <c:pt idx="3828">
                  <c:v>12.8</c:v>
                </c:pt>
                <c:pt idx="3829">
                  <c:v>12.39</c:v>
                </c:pt>
                <c:pt idx="3830">
                  <c:v>13.15</c:v>
                </c:pt>
                <c:pt idx="3831">
                  <c:v>13.49</c:v>
                </c:pt>
                <c:pt idx="3832">
                  <c:v>13.29</c:v>
                </c:pt>
                <c:pt idx="3833">
                  <c:v>13.14</c:v>
                </c:pt>
                <c:pt idx="3834">
                  <c:v>13.61</c:v>
                </c:pt>
                <c:pt idx="3835">
                  <c:v>14.27</c:v>
                </c:pt>
                <c:pt idx="3836">
                  <c:v>14.06</c:v>
                </c:pt>
                <c:pt idx="3837">
                  <c:v>13.42</c:v>
                </c:pt>
                <c:pt idx="3838">
                  <c:v>13.75</c:v>
                </c:pt>
                <c:pt idx="3839">
                  <c:v>14.49</c:v>
                </c:pt>
                <c:pt idx="3840">
                  <c:v>13.64</c:v>
                </c:pt>
                <c:pt idx="3841">
                  <c:v>14.02</c:v>
                </c:pt>
                <c:pt idx="3842">
                  <c:v>14.09</c:v>
                </c:pt>
                <c:pt idx="3843">
                  <c:v>14.11</c:v>
                </c:pt>
                <c:pt idx="3844">
                  <c:v>13.68</c:v>
                </c:pt>
                <c:pt idx="3845">
                  <c:v>13.15</c:v>
                </c:pt>
                <c:pt idx="3846">
                  <c:v>12.33</c:v>
                </c:pt>
                <c:pt idx="3847">
                  <c:v>12.62</c:v>
                </c:pt>
                <c:pt idx="3848">
                  <c:v>11.98</c:v>
                </c:pt>
                <c:pt idx="3849">
                  <c:v>11.3</c:v>
                </c:pt>
                <c:pt idx="3850">
                  <c:v>13.31</c:v>
                </c:pt>
                <c:pt idx="3851">
                  <c:v>14.53</c:v>
                </c:pt>
                <c:pt idx="3852">
                  <c:v>17.739999999999998</c:v>
                </c:pt>
                <c:pt idx="3853">
                  <c:v>16.559999999999999</c:v>
                </c:pt>
                <c:pt idx="3854">
                  <c:v>14.96</c:v>
                </c:pt>
                <c:pt idx="3855">
                  <c:v>16.920000000000002</c:v>
                </c:pt>
                <c:pt idx="3856">
                  <c:v>14.41</c:v>
                </c:pt>
                <c:pt idx="3857">
                  <c:v>15.38</c:v>
                </c:pt>
                <c:pt idx="3858">
                  <c:v>14.62</c:v>
                </c:pt>
                <c:pt idx="3859">
                  <c:v>14.91</c:v>
                </c:pt>
                <c:pt idx="3860">
                  <c:v>14.87</c:v>
                </c:pt>
                <c:pt idx="3861">
                  <c:v>16.86</c:v>
                </c:pt>
                <c:pt idx="3862">
                  <c:v>15.31</c:v>
                </c:pt>
                <c:pt idx="3863">
                  <c:v>15.12</c:v>
                </c:pt>
                <c:pt idx="3864">
                  <c:v>14.53</c:v>
                </c:pt>
                <c:pt idx="3865">
                  <c:v>13.85</c:v>
                </c:pt>
                <c:pt idx="3866">
                  <c:v>13.98</c:v>
                </c:pt>
                <c:pt idx="3867">
                  <c:v>14.05</c:v>
                </c:pt>
                <c:pt idx="3868">
                  <c:v>13.75</c:v>
                </c:pt>
                <c:pt idx="3869">
                  <c:v>14.91</c:v>
                </c:pt>
                <c:pt idx="3870">
                  <c:v>14.45</c:v>
                </c:pt>
                <c:pt idx="3871">
                  <c:v>16.12</c:v>
                </c:pt>
                <c:pt idx="3872">
                  <c:v>16.32</c:v>
                </c:pt>
                <c:pt idx="3873">
                  <c:v>15.68</c:v>
                </c:pt>
                <c:pt idx="3874">
                  <c:v>14.57</c:v>
                </c:pt>
                <c:pt idx="3875">
                  <c:v>13.63</c:v>
                </c:pt>
                <c:pt idx="3876">
                  <c:v>13.32</c:v>
                </c:pt>
                <c:pt idx="3877">
                  <c:v>13.14</c:v>
                </c:pt>
                <c:pt idx="3878">
                  <c:v>12.95</c:v>
                </c:pt>
                <c:pt idx="3879">
                  <c:v>12.69</c:v>
                </c:pt>
                <c:pt idx="3880">
                  <c:v>12.58</c:v>
                </c:pt>
                <c:pt idx="3881">
                  <c:v>12.24</c:v>
                </c:pt>
                <c:pt idx="3882">
                  <c:v>12.15</c:v>
                </c:pt>
                <c:pt idx="3883">
                  <c:v>13.29</c:v>
                </c:pt>
                <c:pt idx="3884">
                  <c:v>12.36</c:v>
                </c:pt>
                <c:pt idx="3885">
                  <c:v>11.84</c:v>
                </c:pt>
                <c:pt idx="3886">
                  <c:v>12.15</c:v>
                </c:pt>
                <c:pt idx="3887">
                  <c:v>12.28</c:v>
                </c:pt>
                <c:pt idx="3888">
                  <c:v>12.39</c:v>
                </c:pt>
                <c:pt idx="3889">
                  <c:v>12.7</c:v>
                </c:pt>
                <c:pt idx="3890">
                  <c:v>12.08</c:v>
                </c:pt>
                <c:pt idx="3891">
                  <c:v>11.96</c:v>
                </c:pt>
                <c:pt idx="3892">
                  <c:v>11.65</c:v>
                </c:pt>
                <c:pt idx="3893">
                  <c:v>11.79</c:v>
                </c:pt>
                <c:pt idx="3894">
                  <c:v>11.46</c:v>
                </c:pt>
                <c:pt idx="3895">
                  <c:v>11.15</c:v>
                </c:pt>
                <c:pt idx="3896">
                  <c:v>11.48</c:v>
                </c:pt>
                <c:pt idx="3897">
                  <c:v>11.47</c:v>
                </c:pt>
                <c:pt idx="3898">
                  <c:v>11.08</c:v>
                </c:pt>
                <c:pt idx="3899">
                  <c:v>11.05</c:v>
                </c:pt>
                <c:pt idx="3900">
                  <c:v>12.13</c:v>
                </c:pt>
                <c:pt idx="3901">
                  <c:v>12.18</c:v>
                </c:pt>
                <c:pt idx="3902">
                  <c:v>12.52</c:v>
                </c:pt>
                <c:pt idx="3903">
                  <c:v>11.58</c:v>
                </c:pt>
                <c:pt idx="3904">
                  <c:v>11.77</c:v>
                </c:pt>
                <c:pt idx="3905">
                  <c:v>12.04</c:v>
                </c:pt>
                <c:pt idx="3906">
                  <c:v>11.4</c:v>
                </c:pt>
                <c:pt idx="3907">
                  <c:v>11.68</c:v>
                </c:pt>
                <c:pt idx="3908">
                  <c:v>12.27</c:v>
                </c:pt>
                <c:pt idx="3909">
                  <c:v>12.49</c:v>
                </c:pt>
                <c:pt idx="3910">
                  <c:v>11.45</c:v>
                </c:pt>
                <c:pt idx="3911">
                  <c:v>11.28</c:v>
                </c:pt>
                <c:pt idx="3912">
                  <c:v>10.95</c:v>
                </c:pt>
                <c:pt idx="3913">
                  <c:v>10.84</c:v>
                </c:pt>
                <c:pt idx="3914">
                  <c:v>10.81</c:v>
                </c:pt>
                <c:pt idx="3915">
                  <c:v>10.33</c:v>
                </c:pt>
                <c:pt idx="3916">
                  <c:v>10.77</c:v>
                </c:pt>
                <c:pt idx="3917">
                  <c:v>10.45</c:v>
                </c:pt>
                <c:pt idx="3918">
                  <c:v>10.23</c:v>
                </c:pt>
                <c:pt idx="3919">
                  <c:v>10.97</c:v>
                </c:pt>
                <c:pt idx="3920">
                  <c:v>10.52</c:v>
                </c:pt>
                <c:pt idx="3921">
                  <c:v>11.1</c:v>
                </c:pt>
                <c:pt idx="3922">
                  <c:v>10.99</c:v>
                </c:pt>
                <c:pt idx="3923">
                  <c:v>10.36</c:v>
                </c:pt>
                <c:pt idx="3924">
                  <c:v>10.52</c:v>
                </c:pt>
                <c:pt idx="3925">
                  <c:v>11.57</c:v>
                </c:pt>
                <c:pt idx="3926">
                  <c:v>12.08</c:v>
                </c:pt>
                <c:pt idx="3927">
                  <c:v>11.75</c:v>
                </c:pt>
                <c:pt idx="3928">
                  <c:v>11.83</c:v>
                </c:pt>
                <c:pt idx="3929">
                  <c:v>12.52</c:v>
                </c:pt>
                <c:pt idx="3930">
                  <c:v>12.48</c:v>
                </c:pt>
                <c:pt idx="3931">
                  <c:v>13.21</c:v>
                </c:pt>
                <c:pt idx="3932">
                  <c:v>12.4</c:v>
                </c:pt>
                <c:pt idx="3933">
                  <c:v>12.38</c:v>
                </c:pt>
                <c:pt idx="3934">
                  <c:v>12.42</c:v>
                </c:pt>
                <c:pt idx="3935">
                  <c:v>12.74</c:v>
                </c:pt>
                <c:pt idx="3936">
                  <c:v>12.26</c:v>
                </c:pt>
                <c:pt idx="3937">
                  <c:v>13.52</c:v>
                </c:pt>
                <c:pt idx="3938">
                  <c:v>13.3</c:v>
                </c:pt>
                <c:pt idx="3939">
                  <c:v>13.42</c:v>
                </c:pt>
                <c:pt idx="3940">
                  <c:v>13.42</c:v>
                </c:pt>
                <c:pt idx="3941">
                  <c:v>13.42</c:v>
                </c:pt>
                <c:pt idx="3942">
                  <c:v>13.34</c:v>
                </c:pt>
                <c:pt idx="3943">
                  <c:v>14.17</c:v>
                </c:pt>
                <c:pt idx="3944">
                  <c:v>13.73</c:v>
                </c:pt>
                <c:pt idx="3945">
                  <c:v>13.72</c:v>
                </c:pt>
                <c:pt idx="3946">
                  <c:v>13.52</c:v>
                </c:pt>
                <c:pt idx="3947">
                  <c:v>13.65</c:v>
                </c:pt>
                <c:pt idx="3948">
                  <c:v>12.6</c:v>
                </c:pt>
                <c:pt idx="3949">
                  <c:v>13.15</c:v>
                </c:pt>
                <c:pt idx="3950">
                  <c:v>13.57</c:v>
                </c:pt>
                <c:pt idx="3951">
                  <c:v>12.93</c:v>
                </c:pt>
                <c:pt idx="3952">
                  <c:v>12.52</c:v>
                </c:pt>
                <c:pt idx="3953">
                  <c:v>12.93</c:v>
                </c:pt>
                <c:pt idx="3954">
                  <c:v>11.98</c:v>
                </c:pt>
                <c:pt idx="3955">
                  <c:v>11.65</c:v>
                </c:pt>
                <c:pt idx="3956">
                  <c:v>12.39</c:v>
                </c:pt>
                <c:pt idx="3957">
                  <c:v>12.91</c:v>
                </c:pt>
                <c:pt idx="3958">
                  <c:v>12.49</c:v>
                </c:pt>
                <c:pt idx="3959">
                  <c:v>11.22</c:v>
                </c:pt>
                <c:pt idx="3960">
                  <c:v>12.14</c:v>
                </c:pt>
                <c:pt idx="3961">
                  <c:v>12.64</c:v>
                </c:pt>
                <c:pt idx="3962">
                  <c:v>13.79</c:v>
                </c:pt>
                <c:pt idx="3963">
                  <c:v>13.33</c:v>
                </c:pt>
                <c:pt idx="3964">
                  <c:v>12.96</c:v>
                </c:pt>
                <c:pt idx="3965">
                  <c:v>13.04</c:v>
                </c:pt>
                <c:pt idx="3966">
                  <c:v>12.76</c:v>
                </c:pt>
                <c:pt idx="3967">
                  <c:v>12.63</c:v>
                </c:pt>
                <c:pt idx="3968">
                  <c:v>12.24</c:v>
                </c:pt>
                <c:pt idx="3969">
                  <c:v>11.92</c:v>
                </c:pt>
                <c:pt idx="3970">
                  <c:v>12.46</c:v>
                </c:pt>
                <c:pt idx="3971">
                  <c:v>13.2</c:v>
                </c:pt>
                <c:pt idx="3972">
                  <c:v>14.55</c:v>
                </c:pt>
                <c:pt idx="3973">
                  <c:v>14.96</c:v>
                </c:pt>
                <c:pt idx="3974">
                  <c:v>14.59</c:v>
                </c:pt>
                <c:pt idx="3975">
                  <c:v>15.55</c:v>
                </c:pt>
                <c:pt idx="3976">
                  <c:v>15.63</c:v>
                </c:pt>
                <c:pt idx="3977">
                  <c:v>16.22</c:v>
                </c:pt>
                <c:pt idx="3978">
                  <c:v>16.47</c:v>
                </c:pt>
                <c:pt idx="3979">
                  <c:v>14.87</c:v>
                </c:pt>
                <c:pt idx="3980">
                  <c:v>14.67</c:v>
                </c:pt>
                <c:pt idx="3981">
                  <c:v>15.33</c:v>
                </c:pt>
                <c:pt idx="3982">
                  <c:v>13.5</c:v>
                </c:pt>
                <c:pt idx="3983">
                  <c:v>16.11</c:v>
                </c:pt>
                <c:pt idx="3984">
                  <c:v>16.13</c:v>
                </c:pt>
                <c:pt idx="3985">
                  <c:v>14.74</c:v>
                </c:pt>
                <c:pt idx="3986">
                  <c:v>14.53</c:v>
                </c:pt>
                <c:pt idx="3987">
                  <c:v>14.59</c:v>
                </c:pt>
                <c:pt idx="3988">
                  <c:v>16.02</c:v>
                </c:pt>
                <c:pt idx="3989">
                  <c:v>14.25</c:v>
                </c:pt>
                <c:pt idx="3990">
                  <c:v>15.32</c:v>
                </c:pt>
                <c:pt idx="3991">
                  <c:v>14.85</c:v>
                </c:pt>
                <c:pt idx="3992">
                  <c:v>13.48</c:v>
                </c:pt>
                <c:pt idx="3993">
                  <c:v>13</c:v>
                </c:pt>
                <c:pt idx="3994">
                  <c:v>13.17</c:v>
                </c:pt>
                <c:pt idx="3995">
                  <c:v>13.1</c:v>
                </c:pt>
                <c:pt idx="3996">
                  <c:v>13.08</c:v>
                </c:pt>
                <c:pt idx="3997">
                  <c:v>12.8</c:v>
                </c:pt>
                <c:pt idx="3998">
                  <c:v>11.9</c:v>
                </c:pt>
                <c:pt idx="3999">
                  <c:v>11.63</c:v>
                </c:pt>
                <c:pt idx="4000">
                  <c:v>12.18</c:v>
                </c:pt>
                <c:pt idx="4001">
                  <c:v>12.23</c:v>
                </c:pt>
                <c:pt idx="4002">
                  <c:v>12.26</c:v>
                </c:pt>
                <c:pt idx="4003">
                  <c:v>11.25</c:v>
                </c:pt>
                <c:pt idx="4004">
                  <c:v>11.12</c:v>
                </c:pt>
                <c:pt idx="4005">
                  <c:v>10.82</c:v>
                </c:pt>
                <c:pt idx="4006">
                  <c:v>10.6</c:v>
                </c:pt>
                <c:pt idx="4007">
                  <c:v>10.96</c:v>
                </c:pt>
                <c:pt idx="4008">
                  <c:v>10.88</c:v>
                </c:pt>
                <c:pt idx="4009">
                  <c:v>11.84</c:v>
                </c:pt>
                <c:pt idx="4010">
                  <c:v>11.89</c:v>
                </c:pt>
                <c:pt idx="4011">
                  <c:v>12.06</c:v>
                </c:pt>
                <c:pt idx="4012">
                  <c:v>11.24</c:v>
                </c:pt>
                <c:pt idx="4013">
                  <c:v>11.01</c:v>
                </c:pt>
                <c:pt idx="4014">
                  <c:v>11.6</c:v>
                </c:pt>
                <c:pt idx="4015">
                  <c:v>11.52</c:v>
                </c:pt>
                <c:pt idx="4016">
                  <c:v>12.18</c:v>
                </c:pt>
                <c:pt idx="4017">
                  <c:v>12.21</c:v>
                </c:pt>
                <c:pt idx="4018">
                  <c:v>11.69</c:v>
                </c:pt>
                <c:pt idx="4019">
                  <c:v>11.47</c:v>
                </c:pt>
                <c:pt idx="4020">
                  <c:v>11.11</c:v>
                </c:pt>
                <c:pt idx="4021">
                  <c:v>10.48</c:v>
                </c:pt>
                <c:pt idx="4022">
                  <c:v>10.73</c:v>
                </c:pt>
                <c:pt idx="4023">
                  <c:v>10.68</c:v>
                </c:pt>
                <c:pt idx="4024">
                  <c:v>11.38</c:v>
                </c:pt>
                <c:pt idx="4025">
                  <c:v>11.19</c:v>
                </c:pt>
                <c:pt idx="4026">
                  <c:v>10.81</c:v>
                </c:pt>
                <c:pt idx="4027">
                  <c:v>10.29</c:v>
                </c:pt>
                <c:pt idx="4028">
                  <c:v>10.27</c:v>
                </c:pt>
                <c:pt idx="4029">
                  <c:v>11.57</c:v>
                </c:pt>
                <c:pt idx="4030">
                  <c:v>11.35</c:v>
                </c:pt>
                <c:pt idx="4031">
                  <c:v>11.61</c:v>
                </c:pt>
                <c:pt idx="4032">
                  <c:v>12.07</c:v>
                </c:pt>
                <c:pt idx="4033">
                  <c:v>11.14</c:v>
                </c:pt>
                <c:pt idx="4034">
                  <c:v>11.37</c:v>
                </c:pt>
                <c:pt idx="4035">
                  <c:v>11.31</c:v>
                </c:pt>
                <c:pt idx="4036">
                  <c:v>11</c:v>
                </c:pt>
                <c:pt idx="4037">
                  <c:v>11.13</c:v>
                </c:pt>
                <c:pt idx="4038">
                  <c:v>10.86</c:v>
                </c:pt>
                <c:pt idx="4039">
                  <c:v>10.94</c:v>
                </c:pt>
                <c:pt idx="4040">
                  <c:v>11.2</c:v>
                </c:pt>
                <c:pt idx="4041">
                  <c:v>11.23</c:v>
                </c:pt>
                <c:pt idx="4042">
                  <c:v>11.91</c:v>
                </c:pt>
                <c:pt idx="4043">
                  <c:v>12.25</c:v>
                </c:pt>
                <c:pt idx="4044">
                  <c:v>11.98</c:v>
                </c:pt>
                <c:pt idx="4045">
                  <c:v>14.56</c:v>
                </c:pt>
                <c:pt idx="4046">
                  <c:v>13.93</c:v>
                </c:pt>
                <c:pt idx="4047">
                  <c:v>13.31</c:v>
                </c:pt>
                <c:pt idx="4048">
                  <c:v>12.87</c:v>
                </c:pt>
                <c:pt idx="4049">
                  <c:v>12.42</c:v>
                </c:pt>
                <c:pt idx="4050">
                  <c:v>11.97</c:v>
                </c:pt>
                <c:pt idx="4051">
                  <c:v>12.39</c:v>
                </c:pt>
                <c:pt idx="4052">
                  <c:v>12.95</c:v>
                </c:pt>
                <c:pt idx="4053">
                  <c:v>12.36</c:v>
                </c:pt>
                <c:pt idx="4054">
                  <c:v>13.23</c:v>
                </c:pt>
                <c:pt idx="4055">
                  <c:v>12.96</c:v>
                </c:pt>
                <c:pt idx="4056">
                  <c:v>13.04</c:v>
                </c:pt>
                <c:pt idx="4057">
                  <c:v>13.59</c:v>
                </c:pt>
                <c:pt idx="4058">
                  <c:v>12.83</c:v>
                </c:pt>
                <c:pt idx="4059">
                  <c:v>13.12</c:v>
                </c:pt>
                <c:pt idx="4060">
                  <c:v>12.87</c:v>
                </c:pt>
                <c:pt idx="4061">
                  <c:v>13.35</c:v>
                </c:pt>
                <c:pt idx="4062">
                  <c:v>12.25</c:v>
                </c:pt>
                <c:pt idx="4063">
                  <c:v>12.31</c:v>
                </c:pt>
                <c:pt idx="4064">
                  <c:v>11.48</c:v>
                </c:pt>
                <c:pt idx="4065">
                  <c:v>12.01</c:v>
                </c:pt>
                <c:pt idx="4066">
                  <c:v>12.41</c:v>
                </c:pt>
                <c:pt idx="4067">
                  <c:v>11.88</c:v>
                </c:pt>
                <c:pt idx="4068">
                  <c:v>11.87</c:v>
                </c:pt>
                <c:pt idx="4069">
                  <c:v>11.46</c:v>
                </c:pt>
                <c:pt idx="4070">
                  <c:v>11.59</c:v>
                </c:pt>
                <c:pt idx="4071">
                  <c:v>12.34</c:v>
                </c:pt>
                <c:pt idx="4072">
                  <c:v>11.54</c:v>
                </c:pt>
                <c:pt idx="4073">
                  <c:v>11.72</c:v>
                </c:pt>
                <c:pt idx="4074">
                  <c:v>11.96</c:v>
                </c:pt>
                <c:pt idx="4075">
                  <c:v>12.74</c:v>
                </c:pt>
                <c:pt idx="4076">
                  <c:v>12.66</c:v>
                </c:pt>
                <c:pt idx="4077">
                  <c:v>12.32</c:v>
                </c:pt>
                <c:pt idx="4078">
                  <c:v>12.68</c:v>
                </c:pt>
                <c:pt idx="4079">
                  <c:v>11.85</c:v>
                </c:pt>
                <c:pt idx="4080">
                  <c:v>11.37</c:v>
                </c:pt>
                <c:pt idx="4081">
                  <c:v>10.74</c:v>
                </c:pt>
                <c:pt idx="4082">
                  <c:v>11.35</c:v>
                </c:pt>
                <c:pt idx="4083">
                  <c:v>11.98</c:v>
                </c:pt>
                <c:pt idx="4084">
                  <c:v>12.12</c:v>
                </c:pt>
                <c:pt idx="4085">
                  <c:v>11.79</c:v>
                </c:pt>
                <c:pt idx="4086">
                  <c:v>11.62</c:v>
                </c:pt>
                <c:pt idx="4087">
                  <c:v>11.21</c:v>
                </c:pt>
                <c:pt idx="4088">
                  <c:v>11.17</c:v>
                </c:pt>
                <c:pt idx="4089">
                  <c:v>11.19</c:v>
                </c:pt>
                <c:pt idx="4090">
                  <c:v>11.46</c:v>
                </c:pt>
                <c:pt idx="4091">
                  <c:v>11.58</c:v>
                </c:pt>
                <c:pt idx="4092">
                  <c:v>10.95</c:v>
                </c:pt>
                <c:pt idx="4093">
                  <c:v>11.57</c:v>
                </c:pt>
                <c:pt idx="4094">
                  <c:v>11.39</c:v>
                </c:pt>
                <c:pt idx="4095">
                  <c:v>11.57</c:v>
                </c:pt>
                <c:pt idx="4096">
                  <c:v>11.14</c:v>
                </c:pt>
                <c:pt idx="4097">
                  <c:v>11.13</c:v>
                </c:pt>
                <c:pt idx="4098">
                  <c:v>11.45</c:v>
                </c:pt>
                <c:pt idx="4099">
                  <c:v>12.26</c:v>
                </c:pt>
                <c:pt idx="4100">
                  <c:v>12.19</c:v>
                </c:pt>
                <c:pt idx="4101">
                  <c:v>13</c:v>
                </c:pt>
                <c:pt idx="4102">
                  <c:v>12.76</c:v>
                </c:pt>
                <c:pt idx="4103">
                  <c:v>12.38</c:v>
                </c:pt>
                <c:pt idx="4104">
                  <c:v>12.58</c:v>
                </c:pt>
                <c:pt idx="4105">
                  <c:v>11.4</c:v>
                </c:pt>
                <c:pt idx="4106">
                  <c:v>11.32</c:v>
                </c:pt>
                <c:pt idx="4107">
                  <c:v>11.64</c:v>
                </c:pt>
                <c:pt idx="4108">
                  <c:v>11.59</c:v>
                </c:pt>
                <c:pt idx="4109">
                  <c:v>11.75</c:v>
                </c:pt>
                <c:pt idx="4110">
                  <c:v>11.75</c:v>
                </c:pt>
                <c:pt idx="4111">
                  <c:v>11.76</c:v>
                </c:pt>
                <c:pt idx="4112">
                  <c:v>11.84</c:v>
                </c:pt>
                <c:pt idx="4113">
                  <c:v>11.59</c:v>
                </c:pt>
                <c:pt idx="4114">
                  <c:v>12.54</c:v>
                </c:pt>
                <c:pt idx="4115">
                  <c:v>11.99</c:v>
                </c:pt>
                <c:pt idx="4116">
                  <c:v>11.99</c:v>
                </c:pt>
                <c:pt idx="4117">
                  <c:v>11.86</c:v>
                </c:pt>
                <c:pt idx="4118">
                  <c:v>11.62</c:v>
                </c:pt>
                <c:pt idx="4119">
                  <c:v>12</c:v>
                </c:pt>
                <c:pt idx="4120">
                  <c:v>11.99</c:v>
                </c:pt>
                <c:pt idx="4121">
                  <c:v>11.78</c:v>
                </c:pt>
                <c:pt idx="4122">
                  <c:v>12.49</c:v>
                </c:pt>
                <c:pt idx="4123">
                  <c:v>14.19</c:v>
                </c:pt>
                <c:pt idx="4124">
                  <c:v>13.57</c:v>
                </c:pt>
                <c:pt idx="4125">
                  <c:v>13.35</c:v>
                </c:pt>
                <c:pt idx="4126">
                  <c:v>16.260000000000002</c:v>
                </c:pt>
                <c:pt idx="4127">
                  <c:v>16.989999999999998</c:v>
                </c:pt>
                <c:pt idx="4128">
                  <c:v>17.18</c:v>
                </c:pt>
                <c:pt idx="4129">
                  <c:v>17.72</c:v>
                </c:pt>
                <c:pt idx="4130">
                  <c:v>18.260000000000002</c:v>
                </c:pt>
                <c:pt idx="4131">
                  <c:v>17.36</c:v>
                </c:pt>
                <c:pt idx="4132">
                  <c:v>15.5</c:v>
                </c:pt>
                <c:pt idx="4133">
                  <c:v>14.26</c:v>
                </c:pt>
                <c:pt idx="4134">
                  <c:v>18.66</c:v>
                </c:pt>
                <c:pt idx="4135">
                  <c:v>16.440000000000001</c:v>
                </c:pt>
                <c:pt idx="4136">
                  <c:v>14.52</c:v>
                </c:pt>
                <c:pt idx="4137">
                  <c:v>14.32</c:v>
                </c:pt>
                <c:pt idx="4138">
                  <c:v>16.649999999999999</c:v>
                </c:pt>
                <c:pt idx="4139">
                  <c:v>17.34</c:v>
                </c:pt>
                <c:pt idx="4140">
                  <c:v>17.8</c:v>
                </c:pt>
                <c:pt idx="4141">
                  <c:v>18.350000000000001</c:v>
                </c:pt>
                <c:pt idx="4142">
                  <c:v>18.12</c:v>
                </c:pt>
                <c:pt idx="4143">
                  <c:v>20.96</c:v>
                </c:pt>
                <c:pt idx="4144">
                  <c:v>23.81</c:v>
                </c:pt>
                <c:pt idx="4145">
                  <c:v>21.46</c:v>
                </c:pt>
                <c:pt idx="4146">
                  <c:v>15.9</c:v>
                </c:pt>
                <c:pt idx="4147">
                  <c:v>17.25</c:v>
                </c:pt>
                <c:pt idx="4148">
                  <c:v>17.829999999999998</c:v>
                </c:pt>
                <c:pt idx="4149">
                  <c:v>16.690000000000001</c:v>
                </c:pt>
                <c:pt idx="4150">
                  <c:v>15.52</c:v>
                </c:pt>
                <c:pt idx="4151">
                  <c:v>15.88</c:v>
                </c:pt>
                <c:pt idx="4152">
                  <c:v>15.89</c:v>
                </c:pt>
                <c:pt idx="4153">
                  <c:v>15.62</c:v>
                </c:pt>
                <c:pt idx="4154">
                  <c:v>16.399999999999999</c:v>
                </c:pt>
                <c:pt idx="4155">
                  <c:v>15.79</c:v>
                </c:pt>
                <c:pt idx="4156">
                  <c:v>13.03</c:v>
                </c:pt>
                <c:pt idx="4157">
                  <c:v>13.08</c:v>
                </c:pt>
                <c:pt idx="4158">
                  <c:v>13.05</c:v>
                </c:pt>
                <c:pt idx="4159">
                  <c:v>14.15</c:v>
                </c:pt>
                <c:pt idx="4160">
                  <c:v>13.65</c:v>
                </c:pt>
                <c:pt idx="4161">
                  <c:v>13.97</c:v>
                </c:pt>
                <c:pt idx="4162">
                  <c:v>14.02</c:v>
                </c:pt>
                <c:pt idx="4163">
                  <c:v>13.14</c:v>
                </c:pt>
                <c:pt idx="4164">
                  <c:v>14.49</c:v>
                </c:pt>
                <c:pt idx="4165">
                  <c:v>17.79</c:v>
                </c:pt>
                <c:pt idx="4166">
                  <c:v>18.05</c:v>
                </c:pt>
                <c:pt idx="4167">
                  <c:v>18.64</c:v>
                </c:pt>
                <c:pt idx="4168">
                  <c:v>17.739999999999998</c:v>
                </c:pt>
                <c:pt idx="4169">
                  <c:v>15.55</c:v>
                </c:pt>
                <c:pt idx="4170">
                  <c:v>16.21</c:v>
                </c:pt>
                <c:pt idx="4171">
                  <c:v>17.399999999999999</c:v>
                </c:pt>
                <c:pt idx="4172">
                  <c:v>14.98</c:v>
                </c:pt>
                <c:pt idx="4173">
                  <c:v>14.85</c:v>
                </c:pt>
                <c:pt idx="4174">
                  <c:v>14.62</c:v>
                </c:pt>
                <c:pt idx="4175">
                  <c:v>14.94</c:v>
                </c:pt>
                <c:pt idx="4176">
                  <c:v>14.33</c:v>
                </c:pt>
                <c:pt idx="4177">
                  <c:v>14.95</c:v>
                </c:pt>
                <c:pt idx="4178">
                  <c:v>15.05</c:v>
                </c:pt>
                <c:pt idx="4179">
                  <c:v>14.34</c:v>
                </c:pt>
                <c:pt idx="4180">
                  <c:v>14.46</c:v>
                </c:pt>
                <c:pt idx="4181">
                  <c:v>14.34</c:v>
                </c:pt>
                <c:pt idx="4182">
                  <c:v>15.23</c:v>
                </c:pt>
                <c:pt idx="4183">
                  <c:v>15.23</c:v>
                </c:pt>
                <c:pt idx="4184">
                  <c:v>15.2</c:v>
                </c:pt>
                <c:pt idx="4185">
                  <c:v>14.46</c:v>
                </c:pt>
                <c:pt idx="4186">
                  <c:v>14.3</c:v>
                </c:pt>
                <c:pt idx="4187">
                  <c:v>14.26</c:v>
                </c:pt>
                <c:pt idx="4188">
                  <c:v>13.42</c:v>
                </c:pt>
                <c:pt idx="4189">
                  <c:v>12.41</c:v>
                </c:pt>
                <c:pt idx="4190">
                  <c:v>12.24</c:v>
                </c:pt>
                <c:pt idx="4191">
                  <c:v>11.64</c:v>
                </c:pt>
                <c:pt idx="4192">
                  <c:v>12.22</c:v>
                </c:pt>
                <c:pt idx="4193">
                  <c:v>12.19</c:v>
                </c:pt>
                <c:pt idx="4194">
                  <c:v>12.4</c:v>
                </c:pt>
                <c:pt idx="4195">
                  <c:v>12.4</c:v>
                </c:pt>
                <c:pt idx="4196">
                  <c:v>12.31</c:v>
                </c:pt>
                <c:pt idx="4197">
                  <c:v>12.18</c:v>
                </c:pt>
                <c:pt idx="4198">
                  <c:v>12.28</c:v>
                </c:pt>
                <c:pt idx="4199">
                  <c:v>12.22</c:v>
                </c:pt>
                <c:pt idx="4200">
                  <c:v>12.31</c:v>
                </c:pt>
                <c:pt idx="4201">
                  <c:v>11.96</c:v>
                </c:pt>
                <c:pt idx="4202">
                  <c:v>12.63</c:v>
                </c:pt>
                <c:pt idx="4203">
                  <c:v>13.74</c:v>
                </c:pt>
                <c:pt idx="4204">
                  <c:v>13.88</c:v>
                </c:pt>
                <c:pt idx="4205">
                  <c:v>13.16</c:v>
                </c:pt>
                <c:pt idx="4206">
                  <c:v>12.99</c:v>
                </c:pt>
                <c:pt idx="4207">
                  <c:v>11.92</c:v>
                </c:pt>
                <c:pt idx="4208">
                  <c:v>11.18</c:v>
                </c:pt>
                <c:pt idx="4209">
                  <c:v>11.55</c:v>
                </c:pt>
                <c:pt idx="4210">
                  <c:v>11.76</c:v>
                </c:pt>
                <c:pt idx="4211">
                  <c:v>11.78</c:v>
                </c:pt>
                <c:pt idx="4212">
                  <c:v>11.98</c:v>
                </c:pt>
                <c:pt idx="4213">
                  <c:v>11.39</c:v>
                </c:pt>
                <c:pt idx="4214">
                  <c:v>12.25</c:v>
                </c:pt>
                <c:pt idx="4215">
                  <c:v>12.59</c:v>
                </c:pt>
                <c:pt idx="4216">
                  <c:v>12.12</c:v>
                </c:pt>
                <c:pt idx="4217">
                  <c:v>11.53</c:v>
                </c:pt>
                <c:pt idx="4218">
                  <c:v>11.58</c:v>
                </c:pt>
                <c:pt idx="4219">
                  <c:v>11.72</c:v>
                </c:pt>
                <c:pt idx="4220">
                  <c:v>11.98</c:v>
                </c:pt>
                <c:pt idx="4221">
                  <c:v>12.57</c:v>
                </c:pt>
                <c:pt idx="4222">
                  <c:v>12.24</c:v>
                </c:pt>
                <c:pt idx="4223">
                  <c:v>11.86</c:v>
                </c:pt>
                <c:pt idx="4224">
                  <c:v>11.98</c:v>
                </c:pt>
                <c:pt idx="4225">
                  <c:v>11.56</c:v>
                </c:pt>
                <c:pt idx="4226">
                  <c:v>11.68</c:v>
                </c:pt>
                <c:pt idx="4227">
                  <c:v>11.52</c:v>
                </c:pt>
                <c:pt idx="4228">
                  <c:v>11.62</c:v>
                </c:pt>
                <c:pt idx="4229">
                  <c:v>11.09</c:v>
                </c:pt>
                <c:pt idx="4230">
                  <c:v>10.75</c:v>
                </c:pt>
                <c:pt idx="4231">
                  <c:v>11.09</c:v>
                </c:pt>
                <c:pt idx="4232">
                  <c:v>11.73</c:v>
                </c:pt>
                <c:pt idx="4233">
                  <c:v>11.34</c:v>
                </c:pt>
                <c:pt idx="4234">
                  <c:v>10.9</c:v>
                </c:pt>
                <c:pt idx="4235">
                  <c:v>10.63</c:v>
                </c:pt>
                <c:pt idx="4236">
                  <c:v>11.08</c:v>
                </c:pt>
                <c:pt idx="4237">
                  <c:v>10.78</c:v>
                </c:pt>
                <c:pt idx="4238">
                  <c:v>10.66</c:v>
                </c:pt>
                <c:pt idx="4239">
                  <c:v>10.56</c:v>
                </c:pt>
                <c:pt idx="4240">
                  <c:v>10.8</c:v>
                </c:pt>
                <c:pt idx="4241">
                  <c:v>11.2</c:v>
                </c:pt>
                <c:pt idx="4242">
                  <c:v>11.1</c:v>
                </c:pt>
                <c:pt idx="4243">
                  <c:v>11.51</c:v>
                </c:pt>
                <c:pt idx="4244">
                  <c:v>11.42</c:v>
                </c:pt>
                <c:pt idx="4245">
                  <c:v>11.16</c:v>
                </c:pt>
                <c:pt idx="4246">
                  <c:v>11.16</c:v>
                </c:pt>
                <c:pt idx="4247">
                  <c:v>11.09</c:v>
                </c:pt>
                <c:pt idx="4248">
                  <c:v>10.75</c:v>
                </c:pt>
                <c:pt idx="4249">
                  <c:v>11.01</c:v>
                </c:pt>
                <c:pt idx="4250">
                  <c:v>10.79</c:v>
                </c:pt>
                <c:pt idx="4251">
                  <c:v>10.86</c:v>
                </c:pt>
                <c:pt idx="4252">
                  <c:v>10.5</c:v>
                </c:pt>
                <c:pt idx="4253">
                  <c:v>10.31</c:v>
                </c:pt>
                <c:pt idx="4254">
                  <c:v>10.16</c:v>
                </c:pt>
                <c:pt idx="4255">
                  <c:v>10.050000000000001</c:v>
                </c:pt>
                <c:pt idx="4256">
                  <c:v>9.9700000000000006</c:v>
                </c:pt>
                <c:pt idx="4257">
                  <c:v>9.9</c:v>
                </c:pt>
                <c:pt idx="4258">
                  <c:v>10.14</c:v>
                </c:pt>
                <c:pt idx="4259">
                  <c:v>10.73</c:v>
                </c:pt>
                <c:pt idx="4260">
                  <c:v>12.3</c:v>
                </c:pt>
                <c:pt idx="4261">
                  <c:v>11.62</c:v>
                </c:pt>
                <c:pt idx="4262">
                  <c:v>10.83</c:v>
                </c:pt>
                <c:pt idx="4263">
                  <c:v>10.91</c:v>
                </c:pt>
                <c:pt idx="4264">
                  <c:v>11.66</c:v>
                </c:pt>
                <c:pt idx="4265">
                  <c:v>11.23</c:v>
                </c:pt>
                <c:pt idx="4266">
                  <c:v>11.27</c:v>
                </c:pt>
                <c:pt idx="4267">
                  <c:v>11.33</c:v>
                </c:pt>
                <c:pt idx="4268">
                  <c:v>12.67</c:v>
                </c:pt>
                <c:pt idx="4269">
                  <c:v>12.07</c:v>
                </c:pt>
                <c:pt idx="4270">
                  <c:v>10.71</c:v>
                </c:pt>
                <c:pt idx="4271">
                  <c:v>10.65</c:v>
                </c:pt>
                <c:pt idx="4272">
                  <c:v>10.18</c:v>
                </c:pt>
                <c:pt idx="4273">
                  <c:v>9.9700000000000006</c:v>
                </c:pt>
                <c:pt idx="4274">
                  <c:v>10.050000000000001</c:v>
                </c:pt>
                <c:pt idx="4275">
                  <c:v>10.6</c:v>
                </c:pt>
                <c:pt idx="4276">
                  <c:v>10.3</c:v>
                </c:pt>
                <c:pt idx="4277">
                  <c:v>10.26</c:v>
                </c:pt>
                <c:pt idx="4278">
                  <c:v>10.53</c:v>
                </c:pt>
                <c:pt idx="4279">
                  <c:v>11.36</c:v>
                </c:pt>
                <c:pt idx="4280">
                  <c:v>11.26</c:v>
                </c:pt>
                <c:pt idx="4281">
                  <c:v>10.64</c:v>
                </c:pt>
                <c:pt idx="4282">
                  <c:v>10.99</c:v>
                </c:pt>
                <c:pt idx="4283">
                  <c:v>11.56</c:v>
                </c:pt>
                <c:pt idx="4284">
                  <c:v>12.04</c:v>
                </c:pt>
                <c:pt idx="4285">
                  <c:v>11.51</c:v>
                </c:pt>
                <c:pt idx="4286">
                  <c:v>12.14</c:v>
                </c:pt>
                <c:pt idx="4287">
                  <c:v>12</c:v>
                </c:pt>
                <c:pt idx="4288">
                  <c:v>11.91</c:v>
                </c:pt>
                <c:pt idx="4289">
                  <c:v>11.47</c:v>
                </c:pt>
                <c:pt idx="4290">
                  <c:v>10.87</c:v>
                </c:pt>
                <c:pt idx="4291">
                  <c:v>10.15</c:v>
                </c:pt>
                <c:pt idx="4292">
                  <c:v>10.74</c:v>
                </c:pt>
                <c:pt idx="4293">
                  <c:v>10.59</c:v>
                </c:pt>
                <c:pt idx="4294">
                  <c:v>10.85</c:v>
                </c:pt>
                <c:pt idx="4295">
                  <c:v>10.4</c:v>
                </c:pt>
                <c:pt idx="4296">
                  <c:v>10.77</c:v>
                </c:pt>
                <c:pt idx="4297">
                  <c:v>10.34</c:v>
                </c:pt>
                <c:pt idx="4298">
                  <c:v>9.89</c:v>
                </c:pt>
                <c:pt idx="4299">
                  <c:v>11.22</c:v>
                </c:pt>
                <c:pt idx="4300">
                  <c:v>11.13</c:v>
                </c:pt>
                <c:pt idx="4301">
                  <c:v>11.45</c:v>
                </c:pt>
                <c:pt idx="4302">
                  <c:v>10.96</c:v>
                </c:pt>
                <c:pt idx="4303">
                  <c:v>10.42</c:v>
                </c:pt>
                <c:pt idx="4304">
                  <c:v>10.31</c:v>
                </c:pt>
                <c:pt idx="4305">
                  <c:v>10.08</c:v>
                </c:pt>
                <c:pt idx="4306">
                  <c:v>10.55</c:v>
                </c:pt>
                <c:pt idx="4307">
                  <c:v>10.65</c:v>
                </c:pt>
                <c:pt idx="4308">
                  <c:v>10.32</c:v>
                </c:pt>
                <c:pt idx="4309">
                  <c:v>10.44</c:v>
                </c:pt>
                <c:pt idx="4310">
                  <c:v>11.1</c:v>
                </c:pt>
                <c:pt idx="4311">
                  <c:v>11.61</c:v>
                </c:pt>
                <c:pt idx="4312">
                  <c:v>10.34</c:v>
                </c:pt>
                <c:pt idx="4313">
                  <c:v>10.23</c:v>
                </c:pt>
                <c:pt idx="4314">
                  <c:v>10.220000000000001</c:v>
                </c:pt>
                <c:pt idx="4315">
                  <c:v>10.02</c:v>
                </c:pt>
                <c:pt idx="4316">
                  <c:v>10.24</c:v>
                </c:pt>
                <c:pt idx="4317">
                  <c:v>10.199999999999999</c:v>
                </c:pt>
                <c:pt idx="4318">
                  <c:v>10.18</c:v>
                </c:pt>
                <c:pt idx="4319">
                  <c:v>10.58</c:v>
                </c:pt>
                <c:pt idx="4320">
                  <c:v>11.15</c:v>
                </c:pt>
                <c:pt idx="4321">
                  <c:v>18.309999999999999</c:v>
                </c:pt>
                <c:pt idx="4322">
                  <c:v>15.42</c:v>
                </c:pt>
                <c:pt idx="4323">
                  <c:v>15.82</c:v>
                </c:pt>
                <c:pt idx="4324">
                  <c:v>18.61</c:v>
                </c:pt>
                <c:pt idx="4325">
                  <c:v>19.63</c:v>
                </c:pt>
                <c:pt idx="4326">
                  <c:v>15.96</c:v>
                </c:pt>
                <c:pt idx="4327">
                  <c:v>15.24</c:v>
                </c:pt>
                <c:pt idx="4328">
                  <c:v>14.29</c:v>
                </c:pt>
                <c:pt idx="4329">
                  <c:v>14.09</c:v>
                </c:pt>
                <c:pt idx="4330">
                  <c:v>13.99</c:v>
                </c:pt>
                <c:pt idx="4331">
                  <c:v>18.13</c:v>
                </c:pt>
                <c:pt idx="4332">
                  <c:v>17.27</c:v>
                </c:pt>
                <c:pt idx="4333">
                  <c:v>16.43</c:v>
                </c:pt>
                <c:pt idx="4334">
                  <c:v>16.79</c:v>
                </c:pt>
                <c:pt idx="4335">
                  <c:v>14.59</c:v>
                </c:pt>
                <c:pt idx="4336">
                  <c:v>13.27</c:v>
                </c:pt>
                <c:pt idx="4337">
                  <c:v>12.19</c:v>
                </c:pt>
                <c:pt idx="4338">
                  <c:v>12.93</c:v>
                </c:pt>
                <c:pt idx="4339">
                  <c:v>12.95</c:v>
                </c:pt>
                <c:pt idx="4340">
                  <c:v>13.16</c:v>
                </c:pt>
                <c:pt idx="4341">
                  <c:v>13.48</c:v>
                </c:pt>
                <c:pt idx="4342">
                  <c:v>14.98</c:v>
                </c:pt>
                <c:pt idx="4343">
                  <c:v>15.14</c:v>
                </c:pt>
                <c:pt idx="4344">
                  <c:v>14.64</c:v>
                </c:pt>
                <c:pt idx="4345">
                  <c:v>14.53</c:v>
                </c:pt>
                <c:pt idx="4346">
                  <c:v>13.46</c:v>
                </c:pt>
                <c:pt idx="4347">
                  <c:v>13.24</c:v>
                </c:pt>
                <c:pt idx="4348">
                  <c:v>13.23</c:v>
                </c:pt>
                <c:pt idx="4349">
                  <c:v>13.14</c:v>
                </c:pt>
                <c:pt idx="4350">
                  <c:v>12.68</c:v>
                </c:pt>
                <c:pt idx="4351">
                  <c:v>13.49</c:v>
                </c:pt>
                <c:pt idx="4352">
                  <c:v>12.71</c:v>
                </c:pt>
                <c:pt idx="4353">
                  <c:v>12.2</c:v>
                </c:pt>
                <c:pt idx="4354">
                  <c:v>11.98</c:v>
                </c:pt>
                <c:pt idx="4355">
                  <c:v>12.14</c:v>
                </c:pt>
                <c:pt idx="4356">
                  <c:v>12.42</c:v>
                </c:pt>
                <c:pt idx="4357">
                  <c:v>12.54</c:v>
                </c:pt>
                <c:pt idx="4358">
                  <c:v>12.07</c:v>
                </c:pt>
                <c:pt idx="4359">
                  <c:v>13.04</c:v>
                </c:pt>
                <c:pt idx="4360">
                  <c:v>13.12</c:v>
                </c:pt>
                <c:pt idx="4361">
                  <c:v>13.21</c:v>
                </c:pt>
                <c:pt idx="4362">
                  <c:v>12.79</c:v>
                </c:pt>
                <c:pt idx="4363">
                  <c:v>12.45</c:v>
                </c:pt>
                <c:pt idx="4364">
                  <c:v>14.22</c:v>
                </c:pt>
                <c:pt idx="4365">
                  <c:v>13.51</c:v>
                </c:pt>
                <c:pt idx="4366">
                  <c:v>13.08</c:v>
                </c:pt>
                <c:pt idx="4367">
                  <c:v>13.09</c:v>
                </c:pt>
                <c:pt idx="4368">
                  <c:v>12.91</c:v>
                </c:pt>
                <c:pt idx="4369">
                  <c:v>13.15</c:v>
                </c:pt>
                <c:pt idx="4370">
                  <c:v>13.21</c:v>
                </c:pt>
                <c:pt idx="4371">
                  <c:v>12.88</c:v>
                </c:pt>
                <c:pt idx="4372">
                  <c:v>13.6</c:v>
                </c:pt>
                <c:pt idx="4373">
                  <c:v>12.95</c:v>
                </c:pt>
                <c:pt idx="4374">
                  <c:v>13.96</c:v>
                </c:pt>
                <c:pt idx="4375">
                  <c:v>14.01</c:v>
                </c:pt>
                <c:pt idx="4376">
                  <c:v>13.5</c:v>
                </c:pt>
                <c:pt idx="4377">
                  <c:v>13.51</c:v>
                </c:pt>
                <c:pt idx="4378">
                  <c:v>12.76</c:v>
                </c:pt>
                <c:pt idx="4379">
                  <c:v>13.3</c:v>
                </c:pt>
                <c:pt idx="4380">
                  <c:v>13.06</c:v>
                </c:pt>
                <c:pt idx="4381">
                  <c:v>13.24</c:v>
                </c:pt>
                <c:pt idx="4382">
                  <c:v>14.08</c:v>
                </c:pt>
                <c:pt idx="4383">
                  <c:v>13.34</c:v>
                </c:pt>
                <c:pt idx="4384">
                  <c:v>13.53</c:v>
                </c:pt>
                <c:pt idx="4385">
                  <c:v>12.83</c:v>
                </c:pt>
                <c:pt idx="4386">
                  <c:v>13.05</c:v>
                </c:pt>
                <c:pt idx="4387">
                  <c:v>12.78</c:v>
                </c:pt>
                <c:pt idx="4388">
                  <c:v>13.29</c:v>
                </c:pt>
                <c:pt idx="4389">
                  <c:v>13.63</c:v>
                </c:pt>
                <c:pt idx="4390">
                  <c:v>14.87</c:v>
                </c:pt>
                <c:pt idx="4391">
                  <c:v>17.059999999999999</c:v>
                </c:pt>
                <c:pt idx="4392">
                  <c:v>14.84</c:v>
                </c:pt>
                <c:pt idx="4393">
                  <c:v>14.71</c:v>
                </c:pt>
                <c:pt idx="4394">
                  <c:v>16.670000000000002</c:v>
                </c:pt>
                <c:pt idx="4395">
                  <c:v>14.73</c:v>
                </c:pt>
                <c:pt idx="4396">
                  <c:v>13.64</c:v>
                </c:pt>
                <c:pt idx="4397">
                  <c:v>13.94</c:v>
                </c:pt>
                <c:pt idx="4398">
                  <c:v>13.42</c:v>
                </c:pt>
                <c:pt idx="4399">
                  <c:v>12.85</c:v>
                </c:pt>
                <c:pt idx="4400">
                  <c:v>14.67</c:v>
                </c:pt>
                <c:pt idx="4401">
                  <c:v>14.21</c:v>
                </c:pt>
                <c:pt idx="4402">
                  <c:v>15.75</c:v>
                </c:pt>
                <c:pt idx="4403">
                  <c:v>16.649999999999999</c:v>
                </c:pt>
                <c:pt idx="4404">
                  <c:v>18.89</c:v>
                </c:pt>
                <c:pt idx="4405">
                  <c:v>15.53</c:v>
                </c:pt>
                <c:pt idx="4406">
                  <c:v>15.54</c:v>
                </c:pt>
                <c:pt idx="4407">
                  <c:v>16.23</c:v>
                </c:pt>
                <c:pt idx="4408">
                  <c:v>15.4</c:v>
                </c:pt>
                <c:pt idx="4409">
                  <c:v>14.92</c:v>
                </c:pt>
                <c:pt idx="4410">
                  <c:v>15.48</c:v>
                </c:pt>
                <c:pt idx="4411">
                  <c:v>14.72</c:v>
                </c:pt>
                <c:pt idx="4412">
                  <c:v>15.16</c:v>
                </c:pt>
                <c:pt idx="4413">
                  <c:v>17.57</c:v>
                </c:pt>
                <c:pt idx="4414">
                  <c:v>16.64</c:v>
                </c:pt>
                <c:pt idx="4415">
                  <c:v>15.54</c:v>
                </c:pt>
                <c:pt idx="4416">
                  <c:v>15.15</c:v>
                </c:pt>
                <c:pt idx="4417">
                  <c:v>15.59</c:v>
                </c:pt>
                <c:pt idx="4418">
                  <c:v>15.63</c:v>
                </c:pt>
                <c:pt idx="4419">
                  <c:v>16</c:v>
                </c:pt>
                <c:pt idx="4420">
                  <c:v>15.23</c:v>
                </c:pt>
                <c:pt idx="4421">
                  <c:v>16.95</c:v>
                </c:pt>
                <c:pt idx="4422">
                  <c:v>16.809999999999999</c:v>
                </c:pt>
                <c:pt idx="4423">
                  <c:v>18.55</c:v>
                </c:pt>
                <c:pt idx="4424">
                  <c:v>18.100000000000001</c:v>
                </c:pt>
                <c:pt idx="4425">
                  <c:v>20.74</c:v>
                </c:pt>
                <c:pt idx="4426">
                  <c:v>24.17</c:v>
                </c:pt>
                <c:pt idx="4427">
                  <c:v>20.87</c:v>
                </c:pt>
                <c:pt idx="4428">
                  <c:v>23.52</c:v>
                </c:pt>
                <c:pt idx="4429">
                  <c:v>23.67</c:v>
                </c:pt>
                <c:pt idx="4430">
                  <c:v>21.22</c:v>
                </c:pt>
                <c:pt idx="4431">
                  <c:v>25.16</c:v>
                </c:pt>
                <c:pt idx="4432">
                  <c:v>22.94</c:v>
                </c:pt>
                <c:pt idx="4433">
                  <c:v>21.56</c:v>
                </c:pt>
                <c:pt idx="4434">
                  <c:v>21.45</c:v>
                </c:pt>
                <c:pt idx="4435">
                  <c:v>26.48</c:v>
                </c:pt>
                <c:pt idx="4436">
                  <c:v>28.3</c:v>
                </c:pt>
                <c:pt idx="4437">
                  <c:v>26.57</c:v>
                </c:pt>
                <c:pt idx="4438">
                  <c:v>27.68</c:v>
                </c:pt>
                <c:pt idx="4439">
                  <c:v>30.67</c:v>
                </c:pt>
                <c:pt idx="4440">
                  <c:v>30.83</c:v>
                </c:pt>
                <c:pt idx="4441">
                  <c:v>29.99</c:v>
                </c:pt>
                <c:pt idx="4442">
                  <c:v>26.33</c:v>
                </c:pt>
                <c:pt idx="4443">
                  <c:v>25.25</c:v>
                </c:pt>
                <c:pt idx="4444">
                  <c:v>22.89</c:v>
                </c:pt>
                <c:pt idx="4445">
                  <c:v>22.62</c:v>
                </c:pt>
                <c:pt idx="4446">
                  <c:v>20.72</c:v>
                </c:pt>
                <c:pt idx="4447">
                  <c:v>22.72</c:v>
                </c:pt>
                <c:pt idx="4448">
                  <c:v>26.3</c:v>
                </c:pt>
                <c:pt idx="4449">
                  <c:v>23.81</c:v>
                </c:pt>
                <c:pt idx="4450">
                  <c:v>25.06</c:v>
                </c:pt>
                <c:pt idx="4451">
                  <c:v>23.38</c:v>
                </c:pt>
                <c:pt idx="4452">
                  <c:v>22.78</c:v>
                </c:pt>
                <c:pt idx="4453">
                  <c:v>24.58</c:v>
                </c:pt>
                <c:pt idx="4454">
                  <c:v>23.99</c:v>
                </c:pt>
                <c:pt idx="4455">
                  <c:v>26.23</c:v>
                </c:pt>
                <c:pt idx="4456">
                  <c:v>27.38</c:v>
                </c:pt>
                <c:pt idx="4457">
                  <c:v>25.27</c:v>
                </c:pt>
                <c:pt idx="4458">
                  <c:v>24.96</c:v>
                </c:pt>
                <c:pt idx="4459">
                  <c:v>24.76</c:v>
                </c:pt>
                <c:pt idx="4460">
                  <c:v>24.92</c:v>
                </c:pt>
                <c:pt idx="4461">
                  <c:v>26.48</c:v>
                </c:pt>
                <c:pt idx="4462">
                  <c:v>20.350000000000001</c:v>
                </c:pt>
                <c:pt idx="4463">
                  <c:v>20.03</c:v>
                </c:pt>
                <c:pt idx="4464">
                  <c:v>20.45</c:v>
                </c:pt>
                <c:pt idx="4465">
                  <c:v>19</c:v>
                </c:pt>
                <c:pt idx="4466">
                  <c:v>19.37</c:v>
                </c:pt>
                <c:pt idx="4467">
                  <c:v>18.600000000000001</c:v>
                </c:pt>
                <c:pt idx="4468">
                  <c:v>17.63</c:v>
                </c:pt>
                <c:pt idx="4469">
                  <c:v>17</c:v>
                </c:pt>
                <c:pt idx="4470">
                  <c:v>18</c:v>
                </c:pt>
                <c:pt idx="4471">
                  <c:v>17.84</c:v>
                </c:pt>
                <c:pt idx="4472">
                  <c:v>18.489999999999998</c:v>
                </c:pt>
                <c:pt idx="4473">
                  <c:v>18.8</c:v>
                </c:pt>
                <c:pt idx="4474">
                  <c:v>18.440000000000001</c:v>
                </c:pt>
                <c:pt idx="4475">
                  <c:v>16.91</c:v>
                </c:pt>
                <c:pt idx="4476">
                  <c:v>17.46</c:v>
                </c:pt>
                <c:pt idx="4477">
                  <c:v>16.12</c:v>
                </c:pt>
                <c:pt idx="4478">
                  <c:v>16.670000000000002</c:v>
                </c:pt>
                <c:pt idx="4479">
                  <c:v>18.88</c:v>
                </c:pt>
                <c:pt idx="4480">
                  <c:v>17.73</c:v>
                </c:pt>
                <c:pt idx="4481">
                  <c:v>19.25</c:v>
                </c:pt>
                <c:pt idx="4482">
                  <c:v>20.02</c:v>
                </c:pt>
                <c:pt idx="4483">
                  <c:v>18.54</c:v>
                </c:pt>
                <c:pt idx="4484">
                  <c:v>18.5</c:v>
                </c:pt>
                <c:pt idx="4485">
                  <c:v>22.96</c:v>
                </c:pt>
                <c:pt idx="4486">
                  <c:v>21.64</c:v>
                </c:pt>
                <c:pt idx="4487">
                  <c:v>20.41</c:v>
                </c:pt>
                <c:pt idx="4488">
                  <c:v>20.8</c:v>
                </c:pt>
                <c:pt idx="4489">
                  <c:v>21.17</c:v>
                </c:pt>
                <c:pt idx="4490">
                  <c:v>19.559999999999999</c:v>
                </c:pt>
                <c:pt idx="4491">
                  <c:v>19.87</c:v>
                </c:pt>
                <c:pt idx="4492">
                  <c:v>21.07</c:v>
                </c:pt>
                <c:pt idx="4493">
                  <c:v>18.53</c:v>
                </c:pt>
                <c:pt idx="4494">
                  <c:v>23.21</c:v>
                </c:pt>
                <c:pt idx="4495">
                  <c:v>23.01</c:v>
                </c:pt>
                <c:pt idx="4496">
                  <c:v>24.31</c:v>
                </c:pt>
                <c:pt idx="4497">
                  <c:v>21.39</c:v>
                </c:pt>
                <c:pt idx="4498">
                  <c:v>26.49</c:v>
                </c:pt>
                <c:pt idx="4499">
                  <c:v>26.16</c:v>
                </c:pt>
                <c:pt idx="4500">
                  <c:v>28.5</c:v>
                </c:pt>
                <c:pt idx="4501">
                  <c:v>31.09</c:v>
                </c:pt>
                <c:pt idx="4502">
                  <c:v>24.1</c:v>
                </c:pt>
                <c:pt idx="4503">
                  <c:v>25.94</c:v>
                </c:pt>
                <c:pt idx="4504">
                  <c:v>28.06</c:v>
                </c:pt>
                <c:pt idx="4505">
                  <c:v>25.49</c:v>
                </c:pt>
                <c:pt idx="4506">
                  <c:v>26.01</c:v>
                </c:pt>
                <c:pt idx="4507">
                  <c:v>24.88</c:v>
                </c:pt>
                <c:pt idx="4508">
                  <c:v>26.84</c:v>
                </c:pt>
                <c:pt idx="4509">
                  <c:v>25.61</c:v>
                </c:pt>
                <c:pt idx="4510">
                  <c:v>28.91</c:v>
                </c:pt>
                <c:pt idx="4511">
                  <c:v>26.28</c:v>
                </c:pt>
                <c:pt idx="4512">
                  <c:v>24.11</c:v>
                </c:pt>
                <c:pt idx="4513">
                  <c:v>23.97</c:v>
                </c:pt>
                <c:pt idx="4514">
                  <c:v>22.87</c:v>
                </c:pt>
                <c:pt idx="4515">
                  <c:v>23.61</c:v>
                </c:pt>
                <c:pt idx="4516">
                  <c:v>23.79</c:v>
                </c:pt>
                <c:pt idx="4517">
                  <c:v>22.53</c:v>
                </c:pt>
                <c:pt idx="4518">
                  <c:v>20.96</c:v>
                </c:pt>
                <c:pt idx="4519">
                  <c:v>20.85</c:v>
                </c:pt>
                <c:pt idx="4520">
                  <c:v>20.74</c:v>
                </c:pt>
                <c:pt idx="4521">
                  <c:v>23.59</c:v>
                </c:pt>
                <c:pt idx="4522">
                  <c:v>22.47</c:v>
                </c:pt>
                <c:pt idx="4523">
                  <c:v>22.56</c:v>
                </c:pt>
                <c:pt idx="4524">
                  <c:v>23.27</c:v>
                </c:pt>
                <c:pt idx="4525">
                  <c:v>24.52</c:v>
                </c:pt>
                <c:pt idx="4526">
                  <c:v>22.64</c:v>
                </c:pt>
                <c:pt idx="4527">
                  <c:v>21.68</c:v>
                </c:pt>
                <c:pt idx="4528">
                  <c:v>20.58</c:v>
                </c:pt>
                <c:pt idx="4529">
                  <c:v>18.47</c:v>
                </c:pt>
                <c:pt idx="4530">
                  <c:v>18.600000000000001</c:v>
                </c:pt>
                <c:pt idx="4531">
                  <c:v>18.66</c:v>
                </c:pt>
                <c:pt idx="4532">
                  <c:v>20.260000000000002</c:v>
                </c:pt>
                <c:pt idx="4533">
                  <c:v>20.74</c:v>
                </c:pt>
                <c:pt idx="4534">
                  <c:v>22.5</c:v>
                </c:pt>
                <c:pt idx="4535">
                  <c:v>23.17</c:v>
                </c:pt>
                <c:pt idx="4536">
                  <c:v>22.49</c:v>
                </c:pt>
                <c:pt idx="4537">
                  <c:v>23.94</c:v>
                </c:pt>
                <c:pt idx="4538">
                  <c:v>23.79</c:v>
                </c:pt>
                <c:pt idx="4539">
                  <c:v>25.43</c:v>
                </c:pt>
                <c:pt idx="4540">
                  <c:v>24.12</c:v>
                </c:pt>
                <c:pt idx="4541">
                  <c:v>23.45</c:v>
                </c:pt>
                <c:pt idx="4542">
                  <c:v>23.68</c:v>
                </c:pt>
                <c:pt idx="4543">
                  <c:v>22.9</c:v>
                </c:pt>
                <c:pt idx="4544">
                  <c:v>23.34</c:v>
                </c:pt>
                <c:pt idx="4545">
                  <c:v>24.38</c:v>
                </c:pt>
                <c:pt idx="4546">
                  <c:v>28.46</c:v>
                </c:pt>
                <c:pt idx="4547">
                  <c:v>27.18</c:v>
                </c:pt>
                <c:pt idx="4548">
                  <c:v>31.01</c:v>
                </c:pt>
                <c:pt idx="4549">
                  <c:v>29.02</c:v>
                </c:pt>
                <c:pt idx="4550">
                  <c:v>27.78</c:v>
                </c:pt>
                <c:pt idx="4551">
                  <c:v>29.08</c:v>
                </c:pt>
                <c:pt idx="4552">
                  <c:v>27.78</c:v>
                </c:pt>
                <c:pt idx="4553">
                  <c:v>27.32</c:v>
                </c:pt>
                <c:pt idx="4554">
                  <c:v>27.62</c:v>
                </c:pt>
                <c:pt idx="4555">
                  <c:v>26.2</c:v>
                </c:pt>
                <c:pt idx="4556">
                  <c:v>24.02</c:v>
                </c:pt>
                <c:pt idx="4557">
                  <c:v>25.99</c:v>
                </c:pt>
                <c:pt idx="4558">
                  <c:v>28.24</c:v>
                </c:pt>
                <c:pt idx="4559">
                  <c:v>28.97</c:v>
                </c:pt>
                <c:pt idx="4560">
                  <c:v>27.66</c:v>
                </c:pt>
                <c:pt idx="4561">
                  <c:v>28.01</c:v>
                </c:pt>
                <c:pt idx="4562">
                  <c:v>27.6</c:v>
                </c:pt>
                <c:pt idx="4563">
                  <c:v>26.33</c:v>
                </c:pt>
                <c:pt idx="4564">
                  <c:v>24.88</c:v>
                </c:pt>
                <c:pt idx="4565">
                  <c:v>25.54</c:v>
                </c:pt>
                <c:pt idx="4566">
                  <c:v>25.02</c:v>
                </c:pt>
                <c:pt idx="4567">
                  <c:v>25.59</c:v>
                </c:pt>
                <c:pt idx="4568">
                  <c:v>24.4</c:v>
                </c:pt>
                <c:pt idx="4569">
                  <c:v>25.12</c:v>
                </c:pt>
                <c:pt idx="4570">
                  <c:v>24.06</c:v>
                </c:pt>
                <c:pt idx="4571">
                  <c:v>23.03</c:v>
                </c:pt>
                <c:pt idx="4572">
                  <c:v>21.9</c:v>
                </c:pt>
                <c:pt idx="4573">
                  <c:v>22.69</c:v>
                </c:pt>
                <c:pt idx="4574">
                  <c:v>23.53</c:v>
                </c:pt>
                <c:pt idx="4575">
                  <c:v>26.54</c:v>
                </c:pt>
                <c:pt idx="4576">
                  <c:v>26.28</c:v>
                </c:pt>
                <c:pt idx="4577">
                  <c:v>25.52</c:v>
                </c:pt>
                <c:pt idx="4578">
                  <c:v>24.6</c:v>
                </c:pt>
                <c:pt idx="4579">
                  <c:v>27.55</c:v>
                </c:pt>
                <c:pt idx="4580">
                  <c:v>27.49</c:v>
                </c:pt>
                <c:pt idx="4581">
                  <c:v>29.38</c:v>
                </c:pt>
                <c:pt idx="4582">
                  <c:v>26.36</c:v>
                </c:pt>
                <c:pt idx="4583">
                  <c:v>27.22</c:v>
                </c:pt>
                <c:pt idx="4584">
                  <c:v>27.29</c:v>
                </c:pt>
                <c:pt idx="4585">
                  <c:v>31.16</c:v>
                </c:pt>
                <c:pt idx="4586">
                  <c:v>32.24</c:v>
                </c:pt>
                <c:pt idx="4587">
                  <c:v>25.79</c:v>
                </c:pt>
                <c:pt idx="4588">
                  <c:v>29.84</c:v>
                </c:pt>
                <c:pt idx="4589">
                  <c:v>26.62</c:v>
                </c:pt>
                <c:pt idx="4590">
                  <c:v>25.73</c:v>
                </c:pt>
                <c:pt idx="4591">
                  <c:v>25.72</c:v>
                </c:pt>
                <c:pt idx="4592">
                  <c:v>26.08</c:v>
                </c:pt>
                <c:pt idx="4593">
                  <c:v>25.88</c:v>
                </c:pt>
                <c:pt idx="4594">
                  <c:v>25.71</c:v>
                </c:pt>
                <c:pt idx="4595">
                  <c:v>25.61</c:v>
                </c:pt>
                <c:pt idx="4596">
                  <c:v>22.68</c:v>
                </c:pt>
                <c:pt idx="4597">
                  <c:v>23.43</c:v>
                </c:pt>
                <c:pt idx="4598">
                  <c:v>23.21</c:v>
                </c:pt>
                <c:pt idx="4599">
                  <c:v>22.45</c:v>
                </c:pt>
                <c:pt idx="4600">
                  <c:v>22.42</c:v>
                </c:pt>
                <c:pt idx="4601">
                  <c:v>22.36</c:v>
                </c:pt>
                <c:pt idx="4602">
                  <c:v>22.81</c:v>
                </c:pt>
                <c:pt idx="4603">
                  <c:v>21.98</c:v>
                </c:pt>
                <c:pt idx="4604">
                  <c:v>23.46</c:v>
                </c:pt>
                <c:pt idx="4605">
                  <c:v>23.82</c:v>
                </c:pt>
                <c:pt idx="4606">
                  <c:v>22.78</c:v>
                </c:pt>
                <c:pt idx="4607">
                  <c:v>20.53</c:v>
                </c:pt>
                <c:pt idx="4608">
                  <c:v>20.37</c:v>
                </c:pt>
                <c:pt idx="4609">
                  <c:v>20.13</c:v>
                </c:pt>
                <c:pt idx="4610">
                  <c:v>20.5</c:v>
                </c:pt>
                <c:pt idx="4611">
                  <c:v>20.87</c:v>
                </c:pt>
                <c:pt idx="4612">
                  <c:v>20.260000000000002</c:v>
                </c:pt>
                <c:pt idx="4613">
                  <c:v>20.059999999999999</c:v>
                </c:pt>
                <c:pt idx="4614">
                  <c:v>19.59</c:v>
                </c:pt>
                <c:pt idx="4615">
                  <c:v>19.64</c:v>
                </c:pt>
                <c:pt idx="4616">
                  <c:v>20.239999999999998</c:v>
                </c:pt>
                <c:pt idx="4617">
                  <c:v>20.79</c:v>
                </c:pt>
                <c:pt idx="4618">
                  <c:v>18.88</c:v>
                </c:pt>
                <c:pt idx="4619">
                  <c:v>18.18</c:v>
                </c:pt>
                <c:pt idx="4620">
                  <c:v>18.899999999999999</c:v>
                </c:pt>
                <c:pt idx="4621">
                  <c:v>18.21</c:v>
                </c:pt>
                <c:pt idx="4622">
                  <c:v>19.73</c:v>
                </c:pt>
                <c:pt idx="4623">
                  <c:v>19.399999999999999</c:v>
                </c:pt>
                <c:pt idx="4624">
                  <c:v>19.41</c:v>
                </c:pt>
                <c:pt idx="4625">
                  <c:v>17.79</c:v>
                </c:pt>
                <c:pt idx="4626">
                  <c:v>17.98</c:v>
                </c:pt>
                <c:pt idx="4627">
                  <c:v>17.66</c:v>
                </c:pt>
                <c:pt idx="4628">
                  <c:v>16.3</c:v>
                </c:pt>
                <c:pt idx="4629">
                  <c:v>16.47</c:v>
                </c:pt>
                <c:pt idx="4630">
                  <c:v>17.010000000000002</c:v>
                </c:pt>
                <c:pt idx="4631">
                  <c:v>17.579999999999998</c:v>
                </c:pt>
                <c:pt idx="4632">
                  <c:v>18.59</c:v>
                </c:pt>
                <c:pt idx="4633">
                  <c:v>18.05</c:v>
                </c:pt>
                <c:pt idx="4634">
                  <c:v>19.55</c:v>
                </c:pt>
                <c:pt idx="4635">
                  <c:v>19.64</c:v>
                </c:pt>
                <c:pt idx="4636">
                  <c:v>19.07</c:v>
                </c:pt>
                <c:pt idx="4637">
                  <c:v>18.14</c:v>
                </c:pt>
                <c:pt idx="4638">
                  <c:v>17.829999999999998</c:v>
                </c:pt>
                <c:pt idx="4639">
                  <c:v>19.829999999999998</c:v>
                </c:pt>
                <c:pt idx="4640">
                  <c:v>20.239999999999998</c:v>
                </c:pt>
                <c:pt idx="4641">
                  <c:v>20.8</c:v>
                </c:pt>
                <c:pt idx="4642">
                  <c:v>18.63</c:v>
                </c:pt>
                <c:pt idx="4643">
                  <c:v>23.56</c:v>
                </c:pt>
                <c:pt idx="4644">
                  <c:v>23.12</c:v>
                </c:pt>
                <c:pt idx="4645">
                  <c:v>23.18</c:v>
                </c:pt>
                <c:pt idx="4646">
                  <c:v>24.12</c:v>
                </c:pt>
                <c:pt idx="4647">
                  <c:v>23.33</c:v>
                </c:pt>
                <c:pt idx="4648">
                  <c:v>21.22</c:v>
                </c:pt>
                <c:pt idx="4649">
                  <c:v>20.95</c:v>
                </c:pt>
                <c:pt idx="4650">
                  <c:v>21.13</c:v>
                </c:pt>
                <c:pt idx="4651">
                  <c:v>22.24</c:v>
                </c:pt>
                <c:pt idx="4652">
                  <c:v>21.58</c:v>
                </c:pt>
                <c:pt idx="4653">
                  <c:v>22.87</c:v>
                </c:pt>
                <c:pt idx="4654">
                  <c:v>22.64</c:v>
                </c:pt>
                <c:pt idx="4655">
                  <c:v>22.42</c:v>
                </c:pt>
                <c:pt idx="4656">
                  <c:v>21.14</c:v>
                </c:pt>
                <c:pt idx="4657">
                  <c:v>23.93</c:v>
                </c:pt>
                <c:pt idx="4658">
                  <c:v>23.44</c:v>
                </c:pt>
                <c:pt idx="4659">
                  <c:v>23.95</c:v>
                </c:pt>
                <c:pt idx="4660">
                  <c:v>23.65</c:v>
                </c:pt>
                <c:pt idx="4661">
                  <c:v>25.92</c:v>
                </c:pt>
                <c:pt idx="4662">
                  <c:v>24.78</c:v>
                </c:pt>
                <c:pt idx="4663">
                  <c:v>25.78</c:v>
                </c:pt>
                <c:pt idx="4664">
                  <c:v>23.15</c:v>
                </c:pt>
                <c:pt idx="4665">
                  <c:v>25.23</c:v>
                </c:pt>
                <c:pt idx="4666">
                  <c:v>25.59</c:v>
                </c:pt>
                <c:pt idx="4667">
                  <c:v>27.49</c:v>
                </c:pt>
                <c:pt idx="4668">
                  <c:v>28.48</c:v>
                </c:pt>
                <c:pt idx="4669">
                  <c:v>28.54</c:v>
                </c:pt>
                <c:pt idx="4670">
                  <c:v>25.1</c:v>
                </c:pt>
                <c:pt idx="4671">
                  <c:v>25.01</c:v>
                </c:pt>
                <c:pt idx="4672">
                  <c:v>24.05</c:v>
                </c:pt>
                <c:pt idx="4673">
                  <c:v>23.05</c:v>
                </c:pt>
                <c:pt idx="4674">
                  <c:v>21.18</c:v>
                </c:pt>
                <c:pt idx="4675">
                  <c:v>21.31</c:v>
                </c:pt>
                <c:pt idx="4676">
                  <c:v>23.44</c:v>
                </c:pt>
                <c:pt idx="4677">
                  <c:v>22.91</c:v>
                </c:pt>
                <c:pt idx="4678">
                  <c:v>24.23</c:v>
                </c:pt>
                <c:pt idx="4679">
                  <c:v>22.03</c:v>
                </c:pt>
                <c:pt idx="4680">
                  <c:v>21.21</c:v>
                </c:pt>
                <c:pt idx="4681">
                  <c:v>22.94</c:v>
                </c:pt>
                <c:pt idx="4682">
                  <c:v>22.57</c:v>
                </c:pt>
                <c:pt idx="4683">
                  <c:v>23.49</c:v>
                </c:pt>
                <c:pt idx="4684">
                  <c:v>21.14</c:v>
                </c:pt>
                <c:pt idx="4685">
                  <c:v>20.23</c:v>
                </c:pt>
                <c:pt idx="4686">
                  <c:v>21.15</c:v>
                </c:pt>
                <c:pt idx="4687">
                  <c:v>20.66</c:v>
                </c:pt>
                <c:pt idx="4688">
                  <c:v>20.12</c:v>
                </c:pt>
                <c:pt idx="4689">
                  <c:v>21.17</c:v>
                </c:pt>
                <c:pt idx="4690">
                  <c:v>21.55</c:v>
                </c:pt>
                <c:pt idx="4691">
                  <c:v>20.34</c:v>
                </c:pt>
                <c:pt idx="4692">
                  <c:v>19.579999999999998</c:v>
                </c:pt>
                <c:pt idx="4693">
                  <c:v>20.98</c:v>
                </c:pt>
                <c:pt idx="4694">
                  <c:v>21.28</c:v>
                </c:pt>
                <c:pt idx="4695">
                  <c:v>20.420000000000002</c:v>
                </c:pt>
                <c:pt idx="4696">
                  <c:v>19.82</c:v>
                </c:pt>
                <c:pt idx="4697">
                  <c:v>18.809999999999999</c:v>
                </c:pt>
                <c:pt idx="4698">
                  <c:v>20.97</c:v>
                </c:pt>
                <c:pt idx="4699">
                  <c:v>20.49</c:v>
                </c:pt>
                <c:pt idx="4700">
                  <c:v>19.760000000000002</c:v>
                </c:pt>
                <c:pt idx="4701">
                  <c:v>19.43</c:v>
                </c:pt>
                <c:pt idx="4702">
                  <c:v>20.65</c:v>
                </c:pt>
                <c:pt idx="4703">
                  <c:v>21.99</c:v>
                </c:pt>
                <c:pt idx="4704">
                  <c:v>21.43</c:v>
                </c:pt>
                <c:pt idx="4705">
                  <c:v>24.03</c:v>
                </c:pt>
                <c:pt idx="4706">
                  <c:v>23.06</c:v>
                </c:pt>
                <c:pt idx="4707">
                  <c:v>22.64</c:v>
                </c:pt>
                <c:pt idx="4708">
                  <c:v>25.47</c:v>
                </c:pt>
                <c:pt idx="4709">
                  <c:v>24.52</c:v>
                </c:pt>
                <c:pt idx="4710">
                  <c:v>24.39</c:v>
                </c:pt>
                <c:pt idx="4711">
                  <c:v>25.66</c:v>
                </c:pt>
                <c:pt idx="4712">
                  <c:v>31.7</c:v>
                </c:pt>
                <c:pt idx="4713">
                  <c:v>30.3</c:v>
                </c:pt>
                <c:pt idx="4714">
                  <c:v>36.22</c:v>
                </c:pt>
                <c:pt idx="4715">
                  <c:v>33.1</c:v>
                </c:pt>
                <c:pt idx="4716">
                  <c:v>32.07</c:v>
                </c:pt>
                <c:pt idx="4717">
                  <c:v>33.85</c:v>
                </c:pt>
                <c:pt idx="4718">
                  <c:v>35.72</c:v>
                </c:pt>
                <c:pt idx="4719">
                  <c:v>35.19</c:v>
                </c:pt>
                <c:pt idx="4720">
                  <c:v>32.82</c:v>
                </c:pt>
                <c:pt idx="4721">
                  <c:v>34.74</c:v>
                </c:pt>
                <c:pt idx="4722">
                  <c:v>46.72</c:v>
                </c:pt>
                <c:pt idx="4723">
                  <c:v>39.39</c:v>
                </c:pt>
                <c:pt idx="4724">
                  <c:v>39.81</c:v>
                </c:pt>
                <c:pt idx="4725">
                  <c:v>45.26</c:v>
                </c:pt>
                <c:pt idx="4726">
                  <c:v>45.14</c:v>
                </c:pt>
                <c:pt idx="4727">
                  <c:v>52.05</c:v>
                </c:pt>
                <c:pt idx="4728">
                  <c:v>53.68</c:v>
                </c:pt>
                <c:pt idx="4729">
                  <c:v>57.53</c:v>
                </c:pt>
                <c:pt idx="4730">
                  <c:v>63.92</c:v>
                </c:pt>
                <c:pt idx="4731">
                  <c:v>69.95</c:v>
                </c:pt>
                <c:pt idx="4732">
                  <c:v>54.99</c:v>
                </c:pt>
                <c:pt idx="4733">
                  <c:v>55.13</c:v>
                </c:pt>
                <c:pt idx="4734">
                  <c:v>69.25</c:v>
                </c:pt>
                <c:pt idx="4735">
                  <c:v>67.61</c:v>
                </c:pt>
                <c:pt idx="4736">
                  <c:v>70.33</c:v>
                </c:pt>
                <c:pt idx="4737">
                  <c:v>52.97</c:v>
                </c:pt>
                <c:pt idx="4738">
                  <c:v>53.11</c:v>
                </c:pt>
                <c:pt idx="4739">
                  <c:v>69.650000000000006</c:v>
                </c:pt>
                <c:pt idx="4740">
                  <c:v>67.8</c:v>
                </c:pt>
                <c:pt idx="4741">
                  <c:v>79.13</c:v>
                </c:pt>
                <c:pt idx="4742">
                  <c:v>80.06</c:v>
                </c:pt>
                <c:pt idx="4743">
                  <c:v>66.959999999999994</c:v>
                </c:pt>
                <c:pt idx="4744">
                  <c:v>69.959999999999994</c:v>
                </c:pt>
                <c:pt idx="4745">
                  <c:v>62.9</c:v>
                </c:pt>
                <c:pt idx="4746">
                  <c:v>59.89</c:v>
                </c:pt>
                <c:pt idx="4747">
                  <c:v>53.68</c:v>
                </c:pt>
                <c:pt idx="4748">
                  <c:v>47.73</c:v>
                </c:pt>
                <c:pt idx="4749">
                  <c:v>54.56</c:v>
                </c:pt>
                <c:pt idx="4750">
                  <c:v>63.68</c:v>
                </c:pt>
                <c:pt idx="4751">
                  <c:v>56.1</c:v>
                </c:pt>
                <c:pt idx="4752">
                  <c:v>59.98</c:v>
                </c:pt>
                <c:pt idx="4753">
                  <c:v>61.44</c:v>
                </c:pt>
                <c:pt idx="4754">
                  <c:v>66.459999999999994</c:v>
                </c:pt>
                <c:pt idx="4755">
                  <c:v>59.83</c:v>
                </c:pt>
                <c:pt idx="4756">
                  <c:v>66.31</c:v>
                </c:pt>
                <c:pt idx="4757">
                  <c:v>69.150000000000006</c:v>
                </c:pt>
                <c:pt idx="4758">
                  <c:v>67.64</c:v>
                </c:pt>
                <c:pt idx="4759">
                  <c:v>74.260000000000005</c:v>
                </c:pt>
                <c:pt idx="4760">
                  <c:v>80.86</c:v>
                </c:pt>
                <c:pt idx="4761">
                  <c:v>72.67</c:v>
                </c:pt>
                <c:pt idx="4762">
                  <c:v>64.7</c:v>
                </c:pt>
                <c:pt idx="4763">
                  <c:v>60.9</c:v>
                </c:pt>
                <c:pt idx="4764">
                  <c:v>54.92</c:v>
                </c:pt>
                <c:pt idx="4765">
                  <c:v>55.28</c:v>
                </c:pt>
                <c:pt idx="4766">
                  <c:v>68.510000000000005</c:v>
                </c:pt>
                <c:pt idx="4767">
                  <c:v>62.98</c:v>
                </c:pt>
                <c:pt idx="4768">
                  <c:v>60.72</c:v>
                </c:pt>
                <c:pt idx="4769">
                  <c:v>63.64</c:v>
                </c:pt>
                <c:pt idx="4770">
                  <c:v>59.93</c:v>
                </c:pt>
                <c:pt idx="4771">
                  <c:v>58.49</c:v>
                </c:pt>
                <c:pt idx="4772">
                  <c:v>58.91</c:v>
                </c:pt>
                <c:pt idx="4773">
                  <c:v>55.73</c:v>
                </c:pt>
                <c:pt idx="4774">
                  <c:v>55.78</c:v>
                </c:pt>
                <c:pt idx="4775">
                  <c:v>54.28</c:v>
                </c:pt>
                <c:pt idx="4776">
                  <c:v>56.76</c:v>
                </c:pt>
                <c:pt idx="4777">
                  <c:v>52.37</c:v>
                </c:pt>
                <c:pt idx="4778">
                  <c:v>49.84</c:v>
                </c:pt>
                <c:pt idx="4779">
                  <c:v>47.34</c:v>
                </c:pt>
                <c:pt idx="4780">
                  <c:v>44.93</c:v>
                </c:pt>
                <c:pt idx="4781">
                  <c:v>44.56</c:v>
                </c:pt>
                <c:pt idx="4782">
                  <c:v>45.02</c:v>
                </c:pt>
                <c:pt idx="4783">
                  <c:v>44.21</c:v>
                </c:pt>
                <c:pt idx="4784">
                  <c:v>43.38</c:v>
                </c:pt>
                <c:pt idx="4785">
                  <c:v>43.9</c:v>
                </c:pt>
                <c:pt idx="4786">
                  <c:v>41.63</c:v>
                </c:pt>
                <c:pt idx="4787">
                  <c:v>40</c:v>
                </c:pt>
                <c:pt idx="4788">
                  <c:v>39.19</c:v>
                </c:pt>
                <c:pt idx="4789">
                  <c:v>39.08</c:v>
                </c:pt>
                <c:pt idx="4790">
                  <c:v>38.56</c:v>
                </c:pt>
                <c:pt idx="4791">
                  <c:v>43.39</c:v>
                </c:pt>
                <c:pt idx="4792">
                  <c:v>42.56</c:v>
                </c:pt>
                <c:pt idx="4793">
                  <c:v>42.82</c:v>
                </c:pt>
                <c:pt idx="4794">
                  <c:v>45.84</c:v>
                </c:pt>
                <c:pt idx="4795">
                  <c:v>43.27</c:v>
                </c:pt>
                <c:pt idx="4796">
                  <c:v>49.14</c:v>
                </c:pt>
                <c:pt idx="4797">
                  <c:v>51</c:v>
                </c:pt>
                <c:pt idx="4798">
                  <c:v>46.11</c:v>
                </c:pt>
                <c:pt idx="4799">
                  <c:v>56.65</c:v>
                </c:pt>
                <c:pt idx="4800">
                  <c:v>46.42</c:v>
                </c:pt>
                <c:pt idx="4801">
                  <c:v>47.29</c:v>
                </c:pt>
                <c:pt idx="4802">
                  <c:v>47.27</c:v>
                </c:pt>
                <c:pt idx="4803">
                  <c:v>45.69</c:v>
                </c:pt>
                <c:pt idx="4804">
                  <c:v>42.25</c:v>
                </c:pt>
                <c:pt idx="4805">
                  <c:v>39.659999999999997</c:v>
                </c:pt>
                <c:pt idx="4806">
                  <c:v>42.63</c:v>
                </c:pt>
                <c:pt idx="4807">
                  <c:v>44.84</c:v>
                </c:pt>
                <c:pt idx="4808">
                  <c:v>45.52</c:v>
                </c:pt>
                <c:pt idx="4809">
                  <c:v>43.06</c:v>
                </c:pt>
                <c:pt idx="4810">
                  <c:v>43.85</c:v>
                </c:pt>
                <c:pt idx="4811">
                  <c:v>43.73</c:v>
                </c:pt>
                <c:pt idx="4812">
                  <c:v>43.37</c:v>
                </c:pt>
                <c:pt idx="4813">
                  <c:v>43.64</c:v>
                </c:pt>
                <c:pt idx="4814">
                  <c:v>46.67</c:v>
                </c:pt>
                <c:pt idx="4815">
                  <c:v>44.53</c:v>
                </c:pt>
                <c:pt idx="4816">
                  <c:v>41.25</c:v>
                </c:pt>
                <c:pt idx="4817">
                  <c:v>42.93</c:v>
                </c:pt>
                <c:pt idx="4818">
                  <c:v>48.66</c:v>
                </c:pt>
                <c:pt idx="4819">
                  <c:v>48.46</c:v>
                </c:pt>
                <c:pt idx="4820">
                  <c:v>47.08</c:v>
                </c:pt>
                <c:pt idx="4821">
                  <c:v>49.3</c:v>
                </c:pt>
                <c:pt idx="4822">
                  <c:v>52.62</c:v>
                </c:pt>
                <c:pt idx="4823">
                  <c:v>45.49</c:v>
                </c:pt>
                <c:pt idx="4824">
                  <c:v>44.67</c:v>
                </c:pt>
                <c:pt idx="4825">
                  <c:v>44.66</c:v>
                </c:pt>
                <c:pt idx="4826">
                  <c:v>46.35</c:v>
                </c:pt>
                <c:pt idx="4827">
                  <c:v>52.65</c:v>
                </c:pt>
                <c:pt idx="4828">
                  <c:v>50.93</c:v>
                </c:pt>
                <c:pt idx="4829">
                  <c:v>47.56</c:v>
                </c:pt>
                <c:pt idx="4830">
                  <c:v>50.17</c:v>
                </c:pt>
                <c:pt idx="4831">
                  <c:v>49.33</c:v>
                </c:pt>
                <c:pt idx="4832">
                  <c:v>49.68</c:v>
                </c:pt>
                <c:pt idx="4833">
                  <c:v>44.37</c:v>
                </c:pt>
                <c:pt idx="4834">
                  <c:v>43.61</c:v>
                </c:pt>
                <c:pt idx="4835">
                  <c:v>41.18</c:v>
                </c:pt>
                <c:pt idx="4836">
                  <c:v>42.36</c:v>
                </c:pt>
                <c:pt idx="4837">
                  <c:v>43.74</c:v>
                </c:pt>
                <c:pt idx="4838">
                  <c:v>40.799999999999997</c:v>
                </c:pt>
                <c:pt idx="4839">
                  <c:v>40.06</c:v>
                </c:pt>
                <c:pt idx="4840">
                  <c:v>43.68</c:v>
                </c:pt>
                <c:pt idx="4841">
                  <c:v>45.89</c:v>
                </c:pt>
                <c:pt idx="4842">
                  <c:v>43.23</c:v>
                </c:pt>
                <c:pt idx="4843">
                  <c:v>42.93</c:v>
                </c:pt>
                <c:pt idx="4844">
                  <c:v>42.25</c:v>
                </c:pt>
                <c:pt idx="4845">
                  <c:v>40.36</c:v>
                </c:pt>
                <c:pt idx="4846">
                  <c:v>41.04</c:v>
                </c:pt>
                <c:pt idx="4847">
                  <c:v>45.54</c:v>
                </c:pt>
                <c:pt idx="4848">
                  <c:v>44.14</c:v>
                </c:pt>
                <c:pt idx="4849">
                  <c:v>42.28</c:v>
                </c:pt>
                <c:pt idx="4850">
                  <c:v>42.04</c:v>
                </c:pt>
                <c:pt idx="4851">
                  <c:v>39.700000000000003</c:v>
                </c:pt>
                <c:pt idx="4852">
                  <c:v>40.93</c:v>
                </c:pt>
                <c:pt idx="4853">
                  <c:v>40.39</c:v>
                </c:pt>
                <c:pt idx="4854">
                  <c:v>38.85</c:v>
                </c:pt>
                <c:pt idx="4855">
                  <c:v>36.53</c:v>
                </c:pt>
                <c:pt idx="4856">
                  <c:v>37.81</c:v>
                </c:pt>
                <c:pt idx="4857">
                  <c:v>37.67</c:v>
                </c:pt>
                <c:pt idx="4858">
                  <c:v>36.17</c:v>
                </c:pt>
                <c:pt idx="4859">
                  <c:v>35.79</c:v>
                </c:pt>
                <c:pt idx="4860">
                  <c:v>33.94</c:v>
                </c:pt>
                <c:pt idx="4861">
                  <c:v>39.18</c:v>
                </c:pt>
                <c:pt idx="4862">
                  <c:v>37.14</c:v>
                </c:pt>
                <c:pt idx="4863">
                  <c:v>38.1</c:v>
                </c:pt>
                <c:pt idx="4864">
                  <c:v>37.15</c:v>
                </c:pt>
                <c:pt idx="4865">
                  <c:v>36.82</c:v>
                </c:pt>
                <c:pt idx="4866">
                  <c:v>38.32</c:v>
                </c:pt>
                <c:pt idx="4867">
                  <c:v>37.950000000000003</c:v>
                </c:pt>
                <c:pt idx="4868">
                  <c:v>36.08</c:v>
                </c:pt>
                <c:pt idx="4869">
                  <c:v>36.5</c:v>
                </c:pt>
                <c:pt idx="4870">
                  <c:v>35.299999999999997</c:v>
                </c:pt>
                <c:pt idx="4871">
                  <c:v>34.53</c:v>
                </c:pt>
                <c:pt idx="4872">
                  <c:v>33.36</c:v>
                </c:pt>
                <c:pt idx="4873">
                  <c:v>32.450000000000003</c:v>
                </c:pt>
                <c:pt idx="4874">
                  <c:v>33.44</c:v>
                </c:pt>
                <c:pt idx="4875">
                  <c:v>32.049999999999997</c:v>
                </c:pt>
                <c:pt idx="4876">
                  <c:v>32.869999999999997</c:v>
                </c:pt>
                <c:pt idx="4877">
                  <c:v>31.8</c:v>
                </c:pt>
                <c:pt idx="4878">
                  <c:v>33.65</c:v>
                </c:pt>
                <c:pt idx="4879">
                  <c:v>31.37</c:v>
                </c:pt>
                <c:pt idx="4880">
                  <c:v>33.119999999999997</c:v>
                </c:pt>
                <c:pt idx="4881">
                  <c:v>30.24</c:v>
                </c:pt>
                <c:pt idx="4882">
                  <c:v>28.8</c:v>
                </c:pt>
                <c:pt idx="4883">
                  <c:v>29.03</c:v>
                </c:pt>
                <c:pt idx="4884">
                  <c:v>31.35</c:v>
                </c:pt>
                <c:pt idx="4885">
                  <c:v>32.630000000000003</c:v>
                </c:pt>
                <c:pt idx="4886">
                  <c:v>30.62</c:v>
                </c:pt>
                <c:pt idx="4887">
                  <c:v>32.36</c:v>
                </c:pt>
                <c:pt idx="4888">
                  <c:v>31.67</c:v>
                </c:pt>
                <c:pt idx="4889">
                  <c:v>28.92</c:v>
                </c:pt>
                <c:pt idx="4890">
                  <c:v>30.04</c:v>
                </c:pt>
                <c:pt idx="4891">
                  <c:v>29.63</c:v>
                </c:pt>
                <c:pt idx="4892">
                  <c:v>31.02</c:v>
                </c:pt>
                <c:pt idx="4893">
                  <c:v>30.18</c:v>
                </c:pt>
                <c:pt idx="4894">
                  <c:v>29.62</c:v>
                </c:pt>
                <c:pt idx="4895">
                  <c:v>29.77</c:v>
                </c:pt>
                <c:pt idx="4896">
                  <c:v>28.27</c:v>
                </c:pt>
                <c:pt idx="4897">
                  <c:v>28.46</c:v>
                </c:pt>
                <c:pt idx="4898">
                  <c:v>28.11</c:v>
                </c:pt>
                <c:pt idx="4899">
                  <c:v>28.15</c:v>
                </c:pt>
                <c:pt idx="4900">
                  <c:v>30.81</c:v>
                </c:pt>
                <c:pt idx="4901">
                  <c:v>32.68</c:v>
                </c:pt>
                <c:pt idx="4902">
                  <c:v>31.54</c:v>
                </c:pt>
                <c:pt idx="4903">
                  <c:v>30.03</c:v>
                </c:pt>
                <c:pt idx="4904">
                  <c:v>27.99</c:v>
                </c:pt>
                <c:pt idx="4905">
                  <c:v>31.17</c:v>
                </c:pt>
                <c:pt idx="4906">
                  <c:v>30.58</c:v>
                </c:pt>
                <c:pt idx="4907">
                  <c:v>29.05</c:v>
                </c:pt>
                <c:pt idx="4908">
                  <c:v>26.36</c:v>
                </c:pt>
                <c:pt idx="4909">
                  <c:v>25.93</c:v>
                </c:pt>
                <c:pt idx="4910">
                  <c:v>25.35</c:v>
                </c:pt>
                <c:pt idx="4911">
                  <c:v>26.35</c:v>
                </c:pt>
                <c:pt idx="4912">
                  <c:v>26.22</c:v>
                </c:pt>
                <c:pt idx="4913">
                  <c:v>27.95</c:v>
                </c:pt>
                <c:pt idx="4914">
                  <c:v>29</c:v>
                </c:pt>
                <c:pt idx="4915">
                  <c:v>30.85</c:v>
                </c:pt>
                <c:pt idx="4916">
                  <c:v>31.3</c:v>
                </c:pt>
                <c:pt idx="4917">
                  <c:v>29.78</c:v>
                </c:pt>
                <c:pt idx="4918">
                  <c:v>29.02</c:v>
                </c:pt>
                <c:pt idx="4919">
                  <c:v>26.31</c:v>
                </c:pt>
                <c:pt idx="4920">
                  <c:v>25.02</c:v>
                </c:pt>
                <c:pt idx="4921">
                  <c:v>25.89</c:v>
                </c:pt>
                <c:pt idx="4922">
                  <c:v>25.42</c:v>
                </c:pt>
                <c:pt idx="4923">
                  <c:v>24.34</c:v>
                </c:pt>
                <c:pt idx="4924">
                  <c:v>24.4</c:v>
                </c:pt>
                <c:pt idx="4925">
                  <c:v>23.87</c:v>
                </c:pt>
                <c:pt idx="4926">
                  <c:v>23.47</c:v>
                </c:pt>
                <c:pt idx="4927">
                  <c:v>23.43</c:v>
                </c:pt>
                <c:pt idx="4928">
                  <c:v>23.09</c:v>
                </c:pt>
                <c:pt idx="4929">
                  <c:v>24.28</c:v>
                </c:pt>
                <c:pt idx="4930">
                  <c:v>25.01</c:v>
                </c:pt>
                <c:pt idx="4931">
                  <c:v>25.61</c:v>
                </c:pt>
                <c:pt idx="4932">
                  <c:v>25.4</c:v>
                </c:pt>
                <c:pt idx="4933">
                  <c:v>25.92</c:v>
                </c:pt>
                <c:pt idx="4934">
                  <c:v>25.56</c:v>
                </c:pt>
                <c:pt idx="4935">
                  <c:v>24.89</c:v>
                </c:pt>
                <c:pt idx="4936">
                  <c:v>24.9</c:v>
                </c:pt>
                <c:pt idx="4937">
                  <c:v>25.67</c:v>
                </c:pt>
                <c:pt idx="4938">
                  <c:v>24.76</c:v>
                </c:pt>
                <c:pt idx="4939">
                  <c:v>24.99</c:v>
                </c:pt>
                <c:pt idx="4940">
                  <c:v>25.99</c:v>
                </c:pt>
                <c:pt idx="4941">
                  <c:v>25.45</c:v>
                </c:pt>
                <c:pt idx="4942">
                  <c:v>24.71</c:v>
                </c:pt>
                <c:pt idx="4943">
                  <c:v>24.27</c:v>
                </c:pt>
                <c:pt idx="4944">
                  <c:v>27.89</c:v>
                </c:pt>
                <c:pt idx="4945">
                  <c:v>26.18</c:v>
                </c:pt>
                <c:pt idx="4946">
                  <c:v>26.26</c:v>
                </c:pt>
                <c:pt idx="4947">
                  <c:v>25.09</c:v>
                </c:pt>
                <c:pt idx="4948">
                  <c:v>25.01</c:v>
                </c:pt>
                <c:pt idx="4949">
                  <c:v>25.14</c:v>
                </c:pt>
                <c:pt idx="4950">
                  <c:v>24.92</c:v>
                </c:pt>
                <c:pt idx="4951">
                  <c:v>24.95</c:v>
                </c:pt>
                <c:pt idx="4952">
                  <c:v>24.68</c:v>
                </c:pt>
                <c:pt idx="4953">
                  <c:v>24.76</c:v>
                </c:pt>
                <c:pt idx="4954">
                  <c:v>26.01</c:v>
                </c:pt>
                <c:pt idx="4955">
                  <c:v>29.15</c:v>
                </c:pt>
                <c:pt idx="4956">
                  <c:v>28.9</c:v>
                </c:pt>
                <c:pt idx="4957">
                  <c:v>27.1</c:v>
                </c:pt>
                <c:pt idx="4958">
                  <c:v>25.26</c:v>
                </c:pt>
                <c:pt idx="4959">
                  <c:v>25.62</c:v>
                </c:pt>
                <c:pt idx="4960">
                  <c:v>24.32</c:v>
                </c:pt>
                <c:pt idx="4961">
                  <c:v>23.55</c:v>
                </c:pt>
                <c:pt idx="4962">
                  <c:v>24.15</c:v>
                </c:pt>
                <c:pt idx="4963">
                  <c:v>23.86</c:v>
                </c:pt>
                <c:pt idx="4964">
                  <c:v>23.42</c:v>
                </c:pt>
                <c:pt idx="4965">
                  <c:v>23.69</c:v>
                </c:pt>
                <c:pt idx="4966">
                  <c:v>23.65</c:v>
                </c:pt>
                <c:pt idx="4967">
                  <c:v>23.92</c:v>
                </c:pt>
                <c:pt idx="4968">
                  <c:v>24.06</c:v>
                </c:pt>
                <c:pt idx="4969">
                  <c:v>23.08</c:v>
                </c:pt>
                <c:pt idx="4970">
                  <c:v>23.49</c:v>
                </c:pt>
                <c:pt idx="4971">
                  <c:v>24.95</c:v>
                </c:pt>
                <c:pt idx="4972">
                  <c:v>25.61</c:v>
                </c:pt>
                <c:pt idx="4973">
                  <c:v>24.88</c:v>
                </c:pt>
                <c:pt idx="4974">
                  <c:v>25.19</c:v>
                </c:pt>
                <c:pt idx="4975">
                  <c:v>25.61</c:v>
                </c:pt>
                <c:pt idx="4976">
                  <c:v>28.27</c:v>
                </c:pt>
                <c:pt idx="4977">
                  <c:v>28.68</c:v>
                </c:pt>
                <c:pt idx="4978">
                  <c:v>26.84</c:v>
                </c:pt>
                <c:pt idx="4979">
                  <c:v>25.7</c:v>
                </c:pt>
                <c:pt idx="4980">
                  <c:v>24.68</c:v>
                </c:pt>
                <c:pt idx="4981">
                  <c:v>24.18</c:v>
                </c:pt>
                <c:pt idx="4982">
                  <c:v>23.12</c:v>
                </c:pt>
                <c:pt idx="4983">
                  <c:v>23.01</c:v>
                </c:pt>
                <c:pt idx="4984">
                  <c:v>22.99</c:v>
                </c:pt>
                <c:pt idx="4985">
                  <c:v>22.86</c:v>
                </c:pt>
                <c:pt idx="4986">
                  <c:v>21.72</c:v>
                </c:pt>
                <c:pt idx="4987">
                  <c:v>21.43</c:v>
                </c:pt>
                <c:pt idx="4988">
                  <c:v>21.49</c:v>
                </c:pt>
                <c:pt idx="4989">
                  <c:v>20.9</c:v>
                </c:pt>
                <c:pt idx="4990">
                  <c:v>22.22</c:v>
                </c:pt>
                <c:pt idx="4991">
                  <c:v>20.69</c:v>
                </c:pt>
                <c:pt idx="4992">
                  <c:v>22.27</c:v>
                </c:pt>
                <c:pt idx="4993">
                  <c:v>24.31</c:v>
                </c:pt>
                <c:pt idx="4994">
                  <c:v>24.83</c:v>
                </c:pt>
                <c:pt idx="4995">
                  <c:v>27.91</c:v>
                </c:pt>
                <c:pt idx="4996">
                  <c:v>24.76</c:v>
                </c:pt>
                <c:pt idx="4997">
                  <c:v>30.69</c:v>
                </c:pt>
                <c:pt idx="4998">
                  <c:v>29.78</c:v>
                </c:pt>
                <c:pt idx="4999">
                  <c:v>28.81</c:v>
                </c:pt>
                <c:pt idx="5000">
                  <c:v>27.72</c:v>
                </c:pt>
                <c:pt idx="5001">
                  <c:v>25.43</c:v>
                </c:pt>
                <c:pt idx="5002">
                  <c:v>24.19</c:v>
                </c:pt>
                <c:pt idx="5003">
                  <c:v>23.15</c:v>
                </c:pt>
                <c:pt idx="5004">
                  <c:v>22.84</c:v>
                </c:pt>
                <c:pt idx="5005">
                  <c:v>23.04</c:v>
                </c:pt>
                <c:pt idx="5006">
                  <c:v>24.24</c:v>
                </c:pt>
                <c:pt idx="5007">
                  <c:v>23.36</c:v>
                </c:pt>
                <c:pt idx="5008">
                  <c:v>22.89</c:v>
                </c:pt>
                <c:pt idx="5009">
                  <c:v>22.41</c:v>
                </c:pt>
                <c:pt idx="5010">
                  <c:v>21.63</c:v>
                </c:pt>
                <c:pt idx="5011">
                  <c:v>22.63</c:v>
                </c:pt>
                <c:pt idx="5012">
                  <c:v>22.19</c:v>
                </c:pt>
                <c:pt idx="5013">
                  <c:v>21.16</c:v>
                </c:pt>
                <c:pt idx="5014">
                  <c:v>20.47</c:v>
                </c:pt>
                <c:pt idx="5015">
                  <c:v>20.48</c:v>
                </c:pt>
                <c:pt idx="5016">
                  <c:v>24.74</c:v>
                </c:pt>
                <c:pt idx="5017">
                  <c:v>24.51</c:v>
                </c:pt>
                <c:pt idx="5018">
                  <c:v>21.92</c:v>
                </c:pt>
                <c:pt idx="5019">
                  <c:v>21.12</c:v>
                </c:pt>
                <c:pt idx="5020">
                  <c:v>22.46</c:v>
                </c:pt>
                <c:pt idx="5021">
                  <c:v>21.25</c:v>
                </c:pt>
                <c:pt idx="5022">
                  <c:v>22.1</c:v>
                </c:pt>
                <c:pt idx="5023">
                  <c:v>23.69</c:v>
                </c:pt>
                <c:pt idx="5024">
                  <c:v>22.66</c:v>
                </c:pt>
                <c:pt idx="5025">
                  <c:v>22.32</c:v>
                </c:pt>
                <c:pt idx="5026">
                  <c:v>21.59</c:v>
                </c:pt>
                <c:pt idx="5027">
                  <c:v>21.15</c:v>
                </c:pt>
                <c:pt idx="5028">
                  <c:v>21.49</c:v>
                </c:pt>
                <c:pt idx="5029">
                  <c:v>20.54</c:v>
                </c:pt>
                <c:pt idx="5030">
                  <c:v>22.51</c:v>
                </c:pt>
                <c:pt idx="5031">
                  <c:v>21.68</c:v>
                </c:pt>
                <c:pt idx="5032">
                  <c:v>20.49</c:v>
                </c:pt>
                <c:pt idx="5033">
                  <c:v>19.54</c:v>
                </c:pt>
                <c:pt idx="5034">
                  <c:v>19.71</c:v>
                </c:pt>
                <c:pt idx="5035">
                  <c:v>19.47</c:v>
                </c:pt>
                <c:pt idx="5036">
                  <c:v>19.93</c:v>
                </c:pt>
                <c:pt idx="5037">
                  <c:v>20.010000000000002</c:v>
                </c:pt>
                <c:pt idx="5038">
                  <c:v>19.96</c:v>
                </c:pt>
                <c:pt idx="5039">
                  <c:v>21.68</c:v>
                </c:pt>
                <c:pt idx="5040">
                  <c:v>20.04</c:v>
                </c:pt>
                <c:pt idx="5041">
                  <c:v>19.350000000000001</c:v>
                </c:pt>
                <c:pt idx="5042">
                  <c:v>19.16</c:v>
                </c:pt>
                <c:pt idx="5043">
                  <c:v>19.059999999999999</c:v>
                </c:pt>
                <c:pt idx="5044">
                  <c:v>18.13</c:v>
                </c:pt>
                <c:pt idx="5045">
                  <c:v>17.55</c:v>
                </c:pt>
                <c:pt idx="5046">
                  <c:v>18.25</c:v>
                </c:pt>
                <c:pt idx="5047">
                  <c:v>17.850000000000001</c:v>
                </c:pt>
                <c:pt idx="5048">
                  <c:v>17.63</c:v>
                </c:pt>
                <c:pt idx="5049">
                  <c:v>17.91</c:v>
                </c:pt>
                <c:pt idx="5050">
                  <c:v>17.579999999999998</c:v>
                </c:pt>
                <c:pt idx="5051">
                  <c:v>18.68</c:v>
                </c:pt>
                <c:pt idx="5052">
                  <c:v>22.27</c:v>
                </c:pt>
                <c:pt idx="5053">
                  <c:v>27.31</c:v>
                </c:pt>
                <c:pt idx="5054">
                  <c:v>25.41</c:v>
                </c:pt>
                <c:pt idx="5055">
                  <c:v>24.55</c:v>
                </c:pt>
                <c:pt idx="5056">
                  <c:v>23.14</c:v>
                </c:pt>
                <c:pt idx="5057">
                  <c:v>23.73</c:v>
                </c:pt>
                <c:pt idx="5058">
                  <c:v>24.62</c:v>
                </c:pt>
                <c:pt idx="5059">
                  <c:v>22.59</c:v>
                </c:pt>
                <c:pt idx="5060">
                  <c:v>21.48</c:v>
                </c:pt>
                <c:pt idx="5061">
                  <c:v>21.6</c:v>
                </c:pt>
                <c:pt idx="5062">
                  <c:v>26.08</c:v>
                </c:pt>
                <c:pt idx="5063">
                  <c:v>26.11</c:v>
                </c:pt>
                <c:pt idx="5064">
                  <c:v>26.51</c:v>
                </c:pt>
                <c:pt idx="5065">
                  <c:v>26</c:v>
                </c:pt>
                <c:pt idx="5066">
                  <c:v>25.4</c:v>
                </c:pt>
                <c:pt idx="5067">
                  <c:v>23.96</c:v>
                </c:pt>
                <c:pt idx="5068">
                  <c:v>22.73</c:v>
                </c:pt>
                <c:pt idx="5069">
                  <c:v>22.25</c:v>
                </c:pt>
                <c:pt idx="5070">
                  <c:v>21.72</c:v>
                </c:pt>
                <c:pt idx="5071">
                  <c:v>20.63</c:v>
                </c:pt>
                <c:pt idx="5072">
                  <c:v>20.02</c:v>
                </c:pt>
                <c:pt idx="5073">
                  <c:v>19.940000000000001</c:v>
                </c:pt>
                <c:pt idx="5074">
                  <c:v>21.37</c:v>
                </c:pt>
                <c:pt idx="5075">
                  <c:v>20.27</c:v>
                </c:pt>
                <c:pt idx="5076">
                  <c:v>20.100000000000001</c:v>
                </c:pt>
                <c:pt idx="5077">
                  <c:v>19.5</c:v>
                </c:pt>
                <c:pt idx="5078">
                  <c:v>19.260000000000002</c:v>
                </c:pt>
                <c:pt idx="5079">
                  <c:v>19.059999999999999</c:v>
                </c:pt>
                <c:pt idx="5080">
                  <c:v>18.829999999999998</c:v>
                </c:pt>
                <c:pt idx="5081">
                  <c:v>18.72</c:v>
                </c:pt>
                <c:pt idx="5082">
                  <c:v>17.420000000000002</c:v>
                </c:pt>
                <c:pt idx="5083">
                  <c:v>17.79</c:v>
                </c:pt>
                <c:pt idx="5084">
                  <c:v>17.920000000000002</c:v>
                </c:pt>
                <c:pt idx="5085">
                  <c:v>18.57</c:v>
                </c:pt>
                <c:pt idx="5086">
                  <c:v>18.059999999999999</c:v>
                </c:pt>
                <c:pt idx="5087">
                  <c:v>17.579999999999998</c:v>
                </c:pt>
                <c:pt idx="5088">
                  <c:v>18</c:v>
                </c:pt>
                <c:pt idx="5089">
                  <c:v>17.690000000000001</c:v>
                </c:pt>
                <c:pt idx="5090">
                  <c:v>16.91</c:v>
                </c:pt>
                <c:pt idx="5091">
                  <c:v>16.62</c:v>
                </c:pt>
                <c:pt idx="5092">
                  <c:v>16.97</c:v>
                </c:pt>
                <c:pt idx="5093">
                  <c:v>16.87</c:v>
                </c:pt>
                <c:pt idx="5094">
                  <c:v>16.350000000000001</c:v>
                </c:pt>
                <c:pt idx="5095">
                  <c:v>17.55</c:v>
                </c:pt>
                <c:pt idx="5096">
                  <c:v>18.399999999999999</c:v>
                </c:pt>
                <c:pt idx="5097">
                  <c:v>17.77</c:v>
                </c:pt>
                <c:pt idx="5098">
                  <c:v>17.59</c:v>
                </c:pt>
                <c:pt idx="5099">
                  <c:v>17.13</c:v>
                </c:pt>
                <c:pt idx="5100">
                  <c:v>17.59</c:v>
                </c:pt>
                <c:pt idx="5101">
                  <c:v>17.47</c:v>
                </c:pt>
                <c:pt idx="5102">
                  <c:v>17.02</c:v>
                </c:pt>
                <c:pt idx="5103">
                  <c:v>16.23</c:v>
                </c:pt>
                <c:pt idx="5104">
                  <c:v>16.62</c:v>
                </c:pt>
                <c:pt idx="5105">
                  <c:v>16.48</c:v>
                </c:pt>
                <c:pt idx="5106">
                  <c:v>16.14</c:v>
                </c:pt>
                <c:pt idx="5107">
                  <c:v>15.58</c:v>
                </c:pt>
                <c:pt idx="5108">
                  <c:v>16.2</c:v>
                </c:pt>
                <c:pt idx="5109">
                  <c:v>15.59</c:v>
                </c:pt>
                <c:pt idx="5110">
                  <c:v>15.89</c:v>
                </c:pt>
                <c:pt idx="5111">
                  <c:v>18.36</c:v>
                </c:pt>
                <c:pt idx="5112">
                  <c:v>17.34</c:v>
                </c:pt>
                <c:pt idx="5113">
                  <c:v>15.73</c:v>
                </c:pt>
                <c:pt idx="5114">
                  <c:v>16.32</c:v>
                </c:pt>
                <c:pt idx="5115">
                  <c:v>16.47</c:v>
                </c:pt>
                <c:pt idx="5116">
                  <c:v>16.62</c:v>
                </c:pt>
                <c:pt idx="5117">
                  <c:v>17.47</c:v>
                </c:pt>
                <c:pt idx="5118">
                  <c:v>22.81</c:v>
                </c:pt>
                <c:pt idx="5119">
                  <c:v>21.08</c:v>
                </c:pt>
                <c:pt idx="5120">
                  <c:v>18.440000000000001</c:v>
                </c:pt>
                <c:pt idx="5121">
                  <c:v>22.05</c:v>
                </c:pt>
                <c:pt idx="5122">
                  <c:v>20.190000000000001</c:v>
                </c:pt>
                <c:pt idx="5123">
                  <c:v>23.84</c:v>
                </c:pt>
                <c:pt idx="5124">
                  <c:v>24.91</c:v>
                </c:pt>
                <c:pt idx="5125">
                  <c:v>32.799999999999997</c:v>
                </c:pt>
                <c:pt idx="5126">
                  <c:v>40.950000000000003</c:v>
                </c:pt>
                <c:pt idx="5127">
                  <c:v>28.84</c:v>
                </c:pt>
                <c:pt idx="5128">
                  <c:v>28.32</c:v>
                </c:pt>
                <c:pt idx="5129">
                  <c:v>25.52</c:v>
                </c:pt>
                <c:pt idx="5130">
                  <c:v>26.68</c:v>
                </c:pt>
                <c:pt idx="5131">
                  <c:v>31.24</c:v>
                </c:pt>
                <c:pt idx="5132">
                  <c:v>30.84</c:v>
                </c:pt>
                <c:pt idx="5133">
                  <c:v>33.549999999999997</c:v>
                </c:pt>
                <c:pt idx="5134">
                  <c:v>35.32</c:v>
                </c:pt>
                <c:pt idx="5135">
                  <c:v>45.79</c:v>
                </c:pt>
                <c:pt idx="5136">
                  <c:v>40.1</c:v>
                </c:pt>
                <c:pt idx="5137">
                  <c:v>38.32</c:v>
                </c:pt>
                <c:pt idx="5138">
                  <c:v>34.61</c:v>
                </c:pt>
                <c:pt idx="5139">
                  <c:v>35.020000000000003</c:v>
                </c:pt>
                <c:pt idx="5140">
                  <c:v>29.68</c:v>
                </c:pt>
                <c:pt idx="5141">
                  <c:v>32.07</c:v>
                </c:pt>
                <c:pt idx="5142">
                  <c:v>35.54</c:v>
                </c:pt>
                <c:pt idx="5143">
                  <c:v>30.17</c:v>
                </c:pt>
                <c:pt idx="5144">
                  <c:v>29.46</c:v>
                </c:pt>
                <c:pt idx="5145">
                  <c:v>35.479999999999997</c:v>
                </c:pt>
                <c:pt idx="5146">
                  <c:v>36.57</c:v>
                </c:pt>
                <c:pt idx="5147">
                  <c:v>33.700000000000003</c:v>
                </c:pt>
                <c:pt idx="5148">
                  <c:v>33.729999999999997</c:v>
                </c:pt>
                <c:pt idx="5149">
                  <c:v>30.57</c:v>
                </c:pt>
                <c:pt idx="5150">
                  <c:v>28.79</c:v>
                </c:pt>
                <c:pt idx="5151">
                  <c:v>28.58</c:v>
                </c:pt>
                <c:pt idx="5152">
                  <c:v>25.87</c:v>
                </c:pt>
                <c:pt idx="5153">
                  <c:v>25.92</c:v>
                </c:pt>
                <c:pt idx="5154">
                  <c:v>25.05</c:v>
                </c:pt>
                <c:pt idx="5155">
                  <c:v>23.95</c:v>
                </c:pt>
                <c:pt idx="5156">
                  <c:v>24.88</c:v>
                </c:pt>
                <c:pt idx="5157">
                  <c:v>27.05</c:v>
                </c:pt>
                <c:pt idx="5158">
                  <c:v>26.91</c:v>
                </c:pt>
                <c:pt idx="5159">
                  <c:v>29.74</c:v>
                </c:pt>
                <c:pt idx="5160">
                  <c:v>28.53</c:v>
                </c:pt>
                <c:pt idx="5161">
                  <c:v>29</c:v>
                </c:pt>
                <c:pt idx="5162">
                  <c:v>34.130000000000003</c:v>
                </c:pt>
                <c:pt idx="5163">
                  <c:v>34.54</c:v>
                </c:pt>
                <c:pt idx="5164">
                  <c:v>32.86</c:v>
                </c:pt>
                <c:pt idx="5165">
                  <c:v>30.12</c:v>
                </c:pt>
                <c:pt idx="5166">
                  <c:v>29.65</c:v>
                </c:pt>
                <c:pt idx="5167">
                  <c:v>26.84</c:v>
                </c:pt>
                <c:pt idx="5168">
                  <c:v>25.71</c:v>
                </c:pt>
                <c:pt idx="5169">
                  <c:v>24.98</c:v>
                </c:pt>
                <c:pt idx="5170">
                  <c:v>24.43</c:v>
                </c:pt>
                <c:pt idx="5171">
                  <c:v>24.56</c:v>
                </c:pt>
                <c:pt idx="5172">
                  <c:v>24.89</c:v>
                </c:pt>
                <c:pt idx="5173">
                  <c:v>25.14</c:v>
                </c:pt>
                <c:pt idx="5174">
                  <c:v>26.25</c:v>
                </c:pt>
                <c:pt idx="5175">
                  <c:v>25.97</c:v>
                </c:pt>
                <c:pt idx="5176">
                  <c:v>23.93</c:v>
                </c:pt>
                <c:pt idx="5177">
                  <c:v>25.64</c:v>
                </c:pt>
                <c:pt idx="5178">
                  <c:v>24.63</c:v>
                </c:pt>
                <c:pt idx="5179">
                  <c:v>23.47</c:v>
                </c:pt>
                <c:pt idx="5180">
                  <c:v>22.73</c:v>
                </c:pt>
                <c:pt idx="5181">
                  <c:v>23.19</c:v>
                </c:pt>
                <c:pt idx="5182">
                  <c:v>24.25</c:v>
                </c:pt>
                <c:pt idx="5183">
                  <c:v>24.13</c:v>
                </c:pt>
                <c:pt idx="5184">
                  <c:v>23.5</c:v>
                </c:pt>
                <c:pt idx="5185">
                  <c:v>22.01</c:v>
                </c:pt>
                <c:pt idx="5186">
                  <c:v>22.63</c:v>
                </c:pt>
                <c:pt idx="5187">
                  <c:v>22.21</c:v>
                </c:pt>
                <c:pt idx="5188">
                  <c:v>22.1</c:v>
                </c:pt>
                <c:pt idx="5189">
                  <c:v>21.74</c:v>
                </c:pt>
                <c:pt idx="5190">
                  <c:v>22.14</c:v>
                </c:pt>
                <c:pt idx="5191">
                  <c:v>22.37</c:v>
                </c:pt>
                <c:pt idx="5192">
                  <c:v>25.39</c:v>
                </c:pt>
                <c:pt idx="5193">
                  <c:v>25.73</c:v>
                </c:pt>
                <c:pt idx="5194">
                  <c:v>26.24</c:v>
                </c:pt>
                <c:pt idx="5195">
                  <c:v>26.1</c:v>
                </c:pt>
                <c:pt idx="5196">
                  <c:v>24.33</c:v>
                </c:pt>
                <c:pt idx="5197">
                  <c:v>24.59</c:v>
                </c:pt>
                <c:pt idx="5198">
                  <c:v>26.44</c:v>
                </c:pt>
                <c:pt idx="5199">
                  <c:v>25.49</c:v>
                </c:pt>
                <c:pt idx="5200">
                  <c:v>25.66</c:v>
                </c:pt>
                <c:pt idx="5201">
                  <c:v>27.46</c:v>
                </c:pt>
                <c:pt idx="5202">
                  <c:v>26.7</c:v>
                </c:pt>
                <c:pt idx="5203">
                  <c:v>27.37</c:v>
                </c:pt>
                <c:pt idx="5204">
                  <c:v>24.45</c:v>
                </c:pt>
                <c:pt idx="5205">
                  <c:v>27.21</c:v>
                </c:pt>
                <c:pt idx="5206">
                  <c:v>26.05</c:v>
                </c:pt>
                <c:pt idx="5207">
                  <c:v>23.89</c:v>
                </c:pt>
                <c:pt idx="5208">
                  <c:v>23.19</c:v>
                </c:pt>
                <c:pt idx="5209">
                  <c:v>21.31</c:v>
                </c:pt>
                <c:pt idx="5210">
                  <c:v>23.8</c:v>
                </c:pt>
                <c:pt idx="5211">
                  <c:v>23.25</c:v>
                </c:pt>
                <c:pt idx="5212">
                  <c:v>22.81</c:v>
                </c:pt>
                <c:pt idx="5213">
                  <c:v>21.99</c:v>
                </c:pt>
                <c:pt idx="5214">
                  <c:v>21.21</c:v>
                </c:pt>
                <c:pt idx="5215">
                  <c:v>21.56</c:v>
                </c:pt>
                <c:pt idx="5216">
                  <c:v>22.1</c:v>
                </c:pt>
                <c:pt idx="5217">
                  <c:v>21.72</c:v>
                </c:pt>
                <c:pt idx="5218">
                  <c:v>22.01</c:v>
                </c:pt>
                <c:pt idx="5219">
                  <c:v>21.5</c:v>
                </c:pt>
                <c:pt idx="5220">
                  <c:v>22.35</c:v>
                </c:pt>
                <c:pt idx="5221">
                  <c:v>22.51</c:v>
                </c:pt>
                <c:pt idx="5222">
                  <c:v>23.87</c:v>
                </c:pt>
                <c:pt idx="5223">
                  <c:v>21.71</c:v>
                </c:pt>
                <c:pt idx="5224">
                  <c:v>22.54</c:v>
                </c:pt>
                <c:pt idx="5225">
                  <c:v>22.6</c:v>
                </c:pt>
                <c:pt idx="5226">
                  <c:v>23.25</c:v>
                </c:pt>
                <c:pt idx="5227">
                  <c:v>23.7</c:v>
                </c:pt>
                <c:pt idx="5228">
                  <c:v>22.5</c:v>
                </c:pt>
                <c:pt idx="5229">
                  <c:v>23.53</c:v>
                </c:pt>
                <c:pt idx="5230">
                  <c:v>21.76</c:v>
                </c:pt>
                <c:pt idx="5231">
                  <c:v>21.49</c:v>
                </c:pt>
                <c:pt idx="5232">
                  <c:v>21.56</c:v>
                </c:pt>
                <c:pt idx="5233">
                  <c:v>20.71</c:v>
                </c:pt>
                <c:pt idx="5234">
                  <c:v>18.96</c:v>
                </c:pt>
                <c:pt idx="5235">
                  <c:v>18.93</c:v>
                </c:pt>
                <c:pt idx="5236">
                  <c:v>19.07</c:v>
                </c:pt>
                <c:pt idx="5237">
                  <c:v>19.88</c:v>
                </c:pt>
                <c:pt idx="5238">
                  <c:v>19.03</c:v>
                </c:pt>
                <c:pt idx="5239">
                  <c:v>19.09</c:v>
                </c:pt>
                <c:pt idx="5240">
                  <c:v>20.63</c:v>
                </c:pt>
                <c:pt idx="5241">
                  <c:v>19.79</c:v>
                </c:pt>
                <c:pt idx="5242">
                  <c:v>19.27</c:v>
                </c:pt>
                <c:pt idx="5243">
                  <c:v>18.78</c:v>
                </c:pt>
                <c:pt idx="5244">
                  <c:v>19.850000000000001</c:v>
                </c:pt>
                <c:pt idx="5245">
                  <c:v>20.22</c:v>
                </c:pt>
                <c:pt idx="5246">
                  <c:v>20.71</c:v>
                </c:pt>
                <c:pt idx="5247">
                  <c:v>20.88</c:v>
                </c:pt>
                <c:pt idx="5248">
                  <c:v>21.2</c:v>
                </c:pt>
                <c:pt idx="5249">
                  <c:v>21.83</c:v>
                </c:pt>
                <c:pt idx="5250">
                  <c:v>21.57</c:v>
                </c:pt>
                <c:pt idx="5251">
                  <c:v>19.559999999999999</c:v>
                </c:pt>
                <c:pt idx="5252">
                  <c:v>18.52</c:v>
                </c:pt>
                <c:pt idx="5253">
                  <c:v>18.260000000000002</c:v>
                </c:pt>
                <c:pt idx="5254">
                  <c:v>18.29</c:v>
                </c:pt>
                <c:pt idx="5255">
                  <c:v>19.079999999999998</c:v>
                </c:pt>
                <c:pt idx="5256">
                  <c:v>18.47</c:v>
                </c:pt>
                <c:pt idx="5257">
                  <c:v>18.64</c:v>
                </c:pt>
                <c:pt idx="5258">
                  <c:v>20.61</c:v>
                </c:pt>
                <c:pt idx="5259">
                  <c:v>20.2</c:v>
                </c:pt>
                <c:pt idx="5260">
                  <c:v>22.58</c:v>
                </c:pt>
                <c:pt idx="5261">
                  <c:v>21.76</c:v>
                </c:pt>
                <c:pt idx="5262">
                  <c:v>18.75</c:v>
                </c:pt>
                <c:pt idx="5263">
                  <c:v>18.04</c:v>
                </c:pt>
                <c:pt idx="5264">
                  <c:v>18.37</c:v>
                </c:pt>
                <c:pt idx="5265">
                  <c:v>20.63</c:v>
                </c:pt>
                <c:pt idx="5266">
                  <c:v>19.559999999999999</c:v>
                </c:pt>
                <c:pt idx="5267">
                  <c:v>22.22</c:v>
                </c:pt>
                <c:pt idx="5268">
                  <c:v>21.53</c:v>
                </c:pt>
                <c:pt idx="5269">
                  <c:v>23.54</c:v>
                </c:pt>
                <c:pt idx="5270">
                  <c:v>21.36</c:v>
                </c:pt>
                <c:pt idx="5271">
                  <c:v>19.39</c:v>
                </c:pt>
                <c:pt idx="5272">
                  <c:v>18.010000000000002</c:v>
                </c:pt>
                <c:pt idx="5273">
                  <c:v>18.02</c:v>
                </c:pt>
                <c:pt idx="5274">
                  <c:v>17.989999999999998</c:v>
                </c:pt>
                <c:pt idx="5275">
                  <c:v>17.739999999999998</c:v>
                </c:pt>
                <c:pt idx="5276">
                  <c:v>17.25</c:v>
                </c:pt>
                <c:pt idx="5277">
                  <c:v>17.61</c:v>
                </c:pt>
                <c:pt idx="5278">
                  <c:v>17.55</c:v>
                </c:pt>
                <c:pt idx="5279">
                  <c:v>17.61</c:v>
                </c:pt>
                <c:pt idx="5280">
                  <c:v>17.940000000000001</c:v>
                </c:pt>
                <c:pt idx="5281">
                  <c:v>17.39</c:v>
                </c:pt>
                <c:pt idx="5282">
                  <c:v>16.11</c:v>
                </c:pt>
                <c:pt idx="5283">
                  <c:v>16.41</c:v>
                </c:pt>
                <c:pt idx="5284">
                  <c:v>16.489999999999998</c:v>
                </c:pt>
                <c:pt idx="5285">
                  <c:v>15.45</c:v>
                </c:pt>
                <c:pt idx="5286">
                  <c:v>16.47</c:v>
                </c:pt>
                <c:pt idx="5287">
                  <c:v>17.670000000000002</c:v>
                </c:pt>
                <c:pt idx="5288">
                  <c:v>17.52</c:v>
                </c:pt>
                <c:pt idx="5289">
                  <c:v>17.28</c:v>
                </c:pt>
                <c:pt idx="5290">
                  <c:v>17.52</c:v>
                </c:pt>
                <c:pt idx="5291">
                  <c:v>17.75</c:v>
                </c:pt>
                <c:pt idx="5292">
                  <c:v>17.61</c:v>
                </c:pt>
                <c:pt idx="5293">
                  <c:v>17.38</c:v>
                </c:pt>
                <c:pt idx="5294">
                  <c:v>17.02</c:v>
                </c:pt>
                <c:pt idx="5295">
                  <c:v>17.399999999999999</c:v>
                </c:pt>
                <c:pt idx="5296">
                  <c:v>17.14</c:v>
                </c:pt>
                <c:pt idx="5297">
                  <c:v>17.54</c:v>
                </c:pt>
                <c:pt idx="5298">
                  <c:v>16.89</c:v>
                </c:pt>
                <c:pt idx="5299">
                  <c:v>16.239999999999998</c:v>
                </c:pt>
                <c:pt idx="5300">
                  <c:v>16.39</c:v>
                </c:pt>
                <c:pt idx="5301">
                  <c:v>15.46</c:v>
                </c:pt>
                <c:pt idx="5302">
                  <c:v>15.87</c:v>
                </c:pt>
                <c:pt idx="5303">
                  <c:v>17.309999999999999</c:v>
                </c:pt>
                <c:pt idx="5304">
                  <c:v>17.989999999999998</c:v>
                </c:pt>
                <c:pt idx="5305">
                  <c:v>18.47</c:v>
                </c:pt>
                <c:pt idx="5306">
                  <c:v>17.649999999999999</c:v>
                </c:pt>
                <c:pt idx="5307">
                  <c:v>17.59</c:v>
                </c:pt>
                <c:pt idx="5308">
                  <c:v>16.64</c:v>
                </c:pt>
                <c:pt idx="5309">
                  <c:v>16.149999999999999</c:v>
                </c:pt>
                <c:pt idx="5310">
                  <c:v>20.04</c:v>
                </c:pt>
                <c:pt idx="5311">
                  <c:v>19.53</c:v>
                </c:pt>
                <c:pt idx="5312">
                  <c:v>17.63</c:v>
                </c:pt>
                <c:pt idx="5313">
                  <c:v>17.3</c:v>
                </c:pt>
                <c:pt idx="5314">
                  <c:v>16.690000000000001</c:v>
                </c:pt>
                <c:pt idx="5315">
                  <c:v>15.93</c:v>
                </c:pt>
                <c:pt idx="5316">
                  <c:v>16.28</c:v>
                </c:pt>
                <c:pt idx="5317">
                  <c:v>15.81</c:v>
                </c:pt>
                <c:pt idx="5318">
                  <c:v>15.87</c:v>
                </c:pt>
                <c:pt idx="5319">
                  <c:v>16.09</c:v>
                </c:pt>
                <c:pt idx="5320">
                  <c:v>15.69</c:v>
                </c:pt>
                <c:pt idx="5321">
                  <c:v>15.95</c:v>
                </c:pt>
                <c:pt idx="5322">
                  <c:v>16.37</c:v>
                </c:pt>
                <c:pt idx="5323">
                  <c:v>16.72</c:v>
                </c:pt>
                <c:pt idx="5324">
                  <c:v>16.59</c:v>
                </c:pt>
                <c:pt idx="5325">
                  <c:v>16.43</c:v>
                </c:pt>
                <c:pt idx="5326">
                  <c:v>20.8</c:v>
                </c:pt>
                <c:pt idx="5327">
                  <c:v>22.13</c:v>
                </c:pt>
                <c:pt idx="5328">
                  <c:v>21.32</c:v>
                </c:pt>
                <c:pt idx="5329">
                  <c:v>19.22</c:v>
                </c:pt>
                <c:pt idx="5330">
                  <c:v>18.350000000000001</c:v>
                </c:pt>
                <c:pt idx="5331">
                  <c:v>21.01</c:v>
                </c:pt>
                <c:pt idx="5332">
                  <c:v>20.7</c:v>
                </c:pt>
                <c:pt idx="5333">
                  <c:v>18.600000000000001</c:v>
                </c:pt>
                <c:pt idx="5334">
                  <c:v>19.059999999999999</c:v>
                </c:pt>
                <c:pt idx="5335">
                  <c:v>20.66</c:v>
                </c:pt>
                <c:pt idx="5336">
                  <c:v>19.82</c:v>
                </c:pt>
                <c:pt idx="5337">
                  <c:v>20.22</c:v>
                </c:pt>
                <c:pt idx="5338">
                  <c:v>21.88</c:v>
                </c:pt>
                <c:pt idx="5339">
                  <c:v>20.079999999999998</c:v>
                </c:pt>
                <c:pt idx="5340">
                  <c:v>21.13</c:v>
                </c:pt>
                <c:pt idx="5341">
                  <c:v>24.32</c:v>
                </c:pt>
                <c:pt idx="5342">
                  <c:v>29.4</c:v>
                </c:pt>
                <c:pt idx="5343">
                  <c:v>26.37</c:v>
                </c:pt>
                <c:pt idx="5344">
                  <c:v>24.44</c:v>
                </c:pt>
                <c:pt idx="5345">
                  <c:v>20.61</c:v>
                </c:pt>
                <c:pt idx="5346">
                  <c:v>20.21</c:v>
                </c:pt>
                <c:pt idx="5347">
                  <c:v>19.170000000000002</c:v>
                </c:pt>
                <c:pt idx="5348">
                  <c:v>18</c:v>
                </c:pt>
                <c:pt idx="5349">
                  <c:v>17.91</c:v>
                </c:pt>
                <c:pt idx="5350">
                  <c:v>19.440000000000001</c:v>
                </c:pt>
                <c:pt idx="5351">
                  <c:v>18.16</c:v>
                </c:pt>
                <c:pt idx="5352">
                  <c:v>17.71</c:v>
                </c:pt>
                <c:pt idx="5353">
                  <c:v>17.739999999999998</c:v>
                </c:pt>
                <c:pt idx="5354">
                  <c:v>17.399999999999999</c:v>
                </c:pt>
                <c:pt idx="5355">
                  <c:v>17.5</c:v>
                </c:pt>
                <c:pt idx="5356">
                  <c:v>17.25</c:v>
                </c:pt>
                <c:pt idx="5357">
                  <c:v>16.899999999999999</c:v>
                </c:pt>
                <c:pt idx="5358">
                  <c:v>17.11</c:v>
                </c:pt>
                <c:pt idx="5359">
                  <c:v>17.87</c:v>
                </c:pt>
                <c:pt idx="5360">
                  <c:v>16.59</c:v>
                </c:pt>
                <c:pt idx="5361">
                  <c:v>17.09</c:v>
                </c:pt>
                <c:pt idx="5362">
                  <c:v>16.920000000000002</c:v>
                </c:pt>
                <c:pt idx="5363">
                  <c:v>16.27</c:v>
                </c:pt>
                <c:pt idx="5364">
                  <c:v>15.32</c:v>
                </c:pt>
                <c:pt idx="5365">
                  <c:v>16.96</c:v>
                </c:pt>
                <c:pt idx="5366">
                  <c:v>15.83</c:v>
                </c:pt>
                <c:pt idx="5367">
                  <c:v>15.07</c:v>
                </c:pt>
                <c:pt idx="5368">
                  <c:v>14.69</c:v>
                </c:pt>
                <c:pt idx="5369">
                  <c:v>15.77</c:v>
                </c:pt>
                <c:pt idx="5370">
                  <c:v>15.62</c:v>
                </c:pt>
                <c:pt idx="5371">
                  <c:v>15.35</c:v>
                </c:pt>
                <c:pt idx="5372">
                  <c:v>14.62</c:v>
                </c:pt>
                <c:pt idx="5373">
                  <c:v>14.75</c:v>
                </c:pt>
                <c:pt idx="5374">
                  <c:v>15.99</c:v>
                </c:pt>
                <c:pt idx="5375">
                  <c:v>16.7</c:v>
                </c:pt>
                <c:pt idx="5376">
                  <c:v>17.079999999999998</c:v>
                </c:pt>
                <c:pt idx="5377">
                  <c:v>18.2</c:v>
                </c:pt>
                <c:pt idx="5378">
                  <c:v>18.399999999999999</c:v>
                </c:pt>
                <c:pt idx="5379">
                  <c:v>17.16</c:v>
                </c:pt>
                <c:pt idx="5380">
                  <c:v>15.91</c:v>
                </c:pt>
                <c:pt idx="5381">
                  <c:v>16.95</c:v>
                </c:pt>
                <c:pt idx="5382">
                  <c:v>16.03</c:v>
                </c:pt>
                <c:pt idx="5383">
                  <c:v>17.07</c:v>
                </c:pt>
                <c:pt idx="5384">
                  <c:v>18.239999999999998</c:v>
                </c:pt>
                <c:pt idx="5385">
                  <c:v>17.55</c:v>
                </c:pt>
                <c:pt idx="5386">
                  <c:v>16.23</c:v>
                </c:pt>
                <c:pt idx="5387">
                  <c:v>15.52</c:v>
                </c:pt>
                <c:pt idx="5388">
                  <c:v>17.43</c:v>
                </c:pt>
                <c:pt idx="5389">
                  <c:v>18.27</c:v>
                </c:pt>
                <c:pt idx="5390">
                  <c:v>17.82</c:v>
                </c:pt>
                <c:pt idx="5391">
                  <c:v>17.07</c:v>
                </c:pt>
                <c:pt idx="5392">
                  <c:v>16.09</c:v>
                </c:pt>
                <c:pt idx="5393">
                  <c:v>15.98</c:v>
                </c:pt>
                <c:pt idx="5394">
                  <c:v>15.45</c:v>
                </c:pt>
                <c:pt idx="5395">
                  <c:v>18.3</c:v>
                </c:pt>
                <c:pt idx="5396">
                  <c:v>18.09</c:v>
                </c:pt>
                <c:pt idx="5397">
                  <c:v>17.95</c:v>
                </c:pt>
                <c:pt idx="5398">
                  <c:v>18.489999999999998</c:v>
                </c:pt>
                <c:pt idx="5399">
                  <c:v>18.07</c:v>
                </c:pt>
                <c:pt idx="5400">
                  <c:v>18.79</c:v>
                </c:pt>
                <c:pt idx="5401">
                  <c:v>17.77</c:v>
                </c:pt>
                <c:pt idx="5402">
                  <c:v>18.86</c:v>
                </c:pt>
                <c:pt idx="5403">
                  <c:v>19.61</c:v>
                </c:pt>
                <c:pt idx="5404">
                  <c:v>18.260000000000002</c:v>
                </c:pt>
                <c:pt idx="5405">
                  <c:v>21.32</c:v>
                </c:pt>
                <c:pt idx="5406">
                  <c:v>22.73</c:v>
                </c:pt>
                <c:pt idx="5407">
                  <c:v>21.85</c:v>
                </c:pt>
                <c:pt idx="5408">
                  <c:v>19.989999999999998</c:v>
                </c:pt>
                <c:pt idx="5409">
                  <c:v>18.86</c:v>
                </c:pt>
                <c:pt idx="5410">
                  <c:v>18.52</c:v>
                </c:pt>
                <c:pt idx="5411">
                  <c:v>19.29</c:v>
                </c:pt>
                <c:pt idx="5412">
                  <c:v>21.1</c:v>
                </c:pt>
                <c:pt idx="5413">
                  <c:v>20.56</c:v>
                </c:pt>
                <c:pt idx="5414">
                  <c:v>19.170000000000002</c:v>
                </c:pt>
                <c:pt idx="5415">
                  <c:v>17.27</c:v>
                </c:pt>
                <c:pt idx="5416">
                  <c:v>16.52</c:v>
                </c:pt>
                <c:pt idx="5417">
                  <c:v>15.87</c:v>
                </c:pt>
                <c:pt idx="5418">
                  <c:v>16.059999999999999</c:v>
                </c:pt>
                <c:pt idx="5419">
                  <c:v>16.34</c:v>
                </c:pt>
                <c:pt idx="5420">
                  <c:v>15.95</c:v>
                </c:pt>
                <c:pt idx="5421">
                  <c:v>15.95</c:v>
                </c:pt>
                <c:pt idx="5422">
                  <c:v>18.39</c:v>
                </c:pt>
                <c:pt idx="5423">
                  <c:v>19.87</c:v>
                </c:pt>
                <c:pt idx="5424">
                  <c:v>19.91</c:v>
                </c:pt>
                <c:pt idx="5425">
                  <c:v>20.8</c:v>
                </c:pt>
                <c:pt idx="5426">
                  <c:v>19.53</c:v>
                </c:pt>
                <c:pt idx="5427">
                  <c:v>20.95</c:v>
                </c:pt>
                <c:pt idx="5428">
                  <c:v>19.21</c:v>
                </c:pt>
                <c:pt idx="5429">
                  <c:v>19.09</c:v>
                </c:pt>
                <c:pt idx="5430">
                  <c:v>17.559999999999999</c:v>
                </c:pt>
                <c:pt idx="5431">
                  <c:v>17.52</c:v>
                </c:pt>
                <c:pt idx="5432">
                  <c:v>19.350000000000001</c:v>
                </c:pt>
                <c:pt idx="5433">
                  <c:v>20.23</c:v>
                </c:pt>
                <c:pt idx="5434">
                  <c:v>22.98</c:v>
                </c:pt>
                <c:pt idx="5435">
                  <c:v>23.74</c:v>
                </c:pt>
                <c:pt idx="5436">
                  <c:v>25.25</c:v>
                </c:pt>
                <c:pt idx="5437">
                  <c:v>23.66</c:v>
                </c:pt>
                <c:pt idx="5438">
                  <c:v>24.79</c:v>
                </c:pt>
                <c:pt idx="5439">
                  <c:v>23.38</c:v>
                </c:pt>
                <c:pt idx="5440">
                  <c:v>31.66</c:v>
                </c:pt>
                <c:pt idx="5441">
                  <c:v>32</c:v>
                </c:pt>
                <c:pt idx="5442">
                  <c:v>48</c:v>
                </c:pt>
                <c:pt idx="5443">
                  <c:v>35.06</c:v>
                </c:pt>
                <c:pt idx="5444">
                  <c:v>42.99</c:v>
                </c:pt>
                <c:pt idx="5445">
                  <c:v>39</c:v>
                </c:pt>
                <c:pt idx="5446">
                  <c:v>36.36</c:v>
                </c:pt>
                <c:pt idx="5447">
                  <c:v>31.87</c:v>
                </c:pt>
                <c:pt idx="5448">
                  <c:v>32.85</c:v>
                </c:pt>
                <c:pt idx="5449">
                  <c:v>31.58</c:v>
                </c:pt>
                <c:pt idx="5450">
                  <c:v>42.67</c:v>
                </c:pt>
                <c:pt idx="5451">
                  <c:v>43.05</c:v>
                </c:pt>
                <c:pt idx="5452">
                  <c:v>42.44</c:v>
                </c:pt>
                <c:pt idx="5453">
                  <c:v>36.270000000000003</c:v>
                </c:pt>
                <c:pt idx="5454">
                  <c:v>35.9</c:v>
                </c:pt>
                <c:pt idx="5455">
                  <c:v>39.76</c:v>
                </c:pt>
                <c:pt idx="5456">
                  <c:v>35.590000000000003</c:v>
                </c:pt>
                <c:pt idx="5457">
                  <c:v>32.28</c:v>
                </c:pt>
                <c:pt idx="5458">
                  <c:v>32.89</c:v>
                </c:pt>
                <c:pt idx="5459">
                  <c:v>31.62</c:v>
                </c:pt>
                <c:pt idx="5460">
                  <c:v>31.82</c:v>
                </c:pt>
                <c:pt idx="5461">
                  <c:v>33.92</c:v>
                </c:pt>
                <c:pt idx="5462">
                  <c:v>37</c:v>
                </c:pt>
                <c:pt idx="5463">
                  <c:v>33.380000000000003</c:v>
                </c:pt>
                <c:pt idx="5464">
                  <c:v>34.32</c:v>
                </c:pt>
                <c:pt idx="5465">
                  <c:v>38.520000000000003</c:v>
                </c:pt>
                <c:pt idx="5466">
                  <c:v>38.590000000000003</c:v>
                </c:pt>
                <c:pt idx="5467">
                  <c:v>36.909999999999997</c:v>
                </c:pt>
                <c:pt idx="5468">
                  <c:v>34.6</c:v>
                </c:pt>
                <c:pt idx="5469">
                  <c:v>31.97</c:v>
                </c:pt>
                <c:pt idx="5470">
                  <c:v>30.98</c:v>
                </c:pt>
                <c:pt idx="5471">
                  <c:v>32.729999999999997</c:v>
                </c:pt>
                <c:pt idx="5472">
                  <c:v>32.86</c:v>
                </c:pt>
                <c:pt idx="5473">
                  <c:v>37.32</c:v>
                </c:pt>
                <c:pt idx="5474">
                  <c:v>41.35</c:v>
                </c:pt>
                <c:pt idx="5475">
                  <c:v>41.25</c:v>
                </c:pt>
                <c:pt idx="5476">
                  <c:v>39.020000000000003</c:v>
                </c:pt>
                <c:pt idx="5477">
                  <c:v>37.71</c:v>
                </c:pt>
                <c:pt idx="5478">
                  <c:v>41.08</c:v>
                </c:pt>
                <c:pt idx="5479">
                  <c:v>38.840000000000003</c:v>
                </c:pt>
                <c:pt idx="5480">
                  <c:v>42.96</c:v>
                </c:pt>
                <c:pt idx="5481">
                  <c:v>45.45</c:v>
                </c:pt>
                <c:pt idx="5482">
                  <c:v>40.82</c:v>
                </c:pt>
                <c:pt idx="5483">
                  <c:v>37.81</c:v>
                </c:pt>
                <c:pt idx="5484">
                  <c:v>36.270000000000003</c:v>
                </c:pt>
                <c:pt idx="5485">
                  <c:v>36.200000000000003</c:v>
                </c:pt>
                <c:pt idx="5486">
                  <c:v>33.020000000000003</c:v>
                </c:pt>
                <c:pt idx="5487">
                  <c:v>32.86</c:v>
                </c:pt>
                <c:pt idx="5488">
                  <c:v>31.26</c:v>
                </c:pt>
                <c:pt idx="5489">
                  <c:v>30.7</c:v>
                </c:pt>
                <c:pt idx="5490">
                  <c:v>28.24</c:v>
                </c:pt>
                <c:pt idx="5491">
                  <c:v>33.39</c:v>
                </c:pt>
                <c:pt idx="5492">
                  <c:v>31.56</c:v>
                </c:pt>
                <c:pt idx="5493">
                  <c:v>34.44</c:v>
                </c:pt>
                <c:pt idx="5494">
                  <c:v>34.78</c:v>
                </c:pt>
                <c:pt idx="5495">
                  <c:v>31.32</c:v>
                </c:pt>
                <c:pt idx="5496">
                  <c:v>29.26</c:v>
                </c:pt>
                <c:pt idx="5497">
                  <c:v>32.22</c:v>
                </c:pt>
                <c:pt idx="5498">
                  <c:v>29.86</c:v>
                </c:pt>
                <c:pt idx="5499">
                  <c:v>25.46</c:v>
                </c:pt>
                <c:pt idx="5500">
                  <c:v>24.53</c:v>
                </c:pt>
                <c:pt idx="5501">
                  <c:v>29.96</c:v>
                </c:pt>
                <c:pt idx="5502">
                  <c:v>34.770000000000003</c:v>
                </c:pt>
                <c:pt idx="5503">
                  <c:v>32.74</c:v>
                </c:pt>
                <c:pt idx="5504">
                  <c:v>30.5</c:v>
                </c:pt>
                <c:pt idx="5505">
                  <c:v>30.16</c:v>
                </c:pt>
                <c:pt idx="5506">
                  <c:v>29.85</c:v>
                </c:pt>
                <c:pt idx="5507">
                  <c:v>27.48</c:v>
                </c:pt>
                <c:pt idx="5508">
                  <c:v>36.159999999999997</c:v>
                </c:pt>
                <c:pt idx="5509">
                  <c:v>32.81</c:v>
                </c:pt>
                <c:pt idx="5510">
                  <c:v>30.04</c:v>
                </c:pt>
                <c:pt idx="5511">
                  <c:v>31.13</c:v>
                </c:pt>
                <c:pt idx="5512">
                  <c:v>31.22</c:v>
                </c:pt>
                <c:pt idx="5513">
                  <c:v>33.51</c:v>
                </c:pt>
                <c:pt idx="5514">
                  <c:v>34.51</c:v>
                </c:pt>
                <c:pt idx="5515">
                  <c:v>32</c:v>
                </c:pt>
                <c:pt idx="5516">
                  <c:v>32.909999999999997</c:v>
                </c:pt>
                <c:pt idx="5517">
                  <c:v>31.97</c:v>
                </c:pt>
                <c:pt idx="5518">
                  <c:v>33.979999999999997</c:v>
                </c:pt>
                <c:pt idx="5519">
                  <c:v>34.47</c:v>
                </c:pt>
                <c:pt idx="5520">
                  <c:v>32.130000000000003</c:v>
                </c:pt>
                <c:pt idx="5521">
                  <c:v>30.64</c:v>
                </c:pt>
                <c:pt idx="5522">
                  <c:v>27.8</c:v>
                </c:pt>
                <c:pt idx="5523">
                  <c:v>27.41</c:v>
                </c:pt>
                <c:pt idx="5524">
                  <c:v>27.52</c:v>
                </c:pt>
                <c:pt idx="5525">
                  <c:v>27.84</c:v>
                </c:pt>
                <c:pt idx="5526">
                  <c:v>28.13</c:v>
                </c:pt>
                <c:pt idx="5527">
                  <c:v>28.67</c:v>
                </c:pt>
                <c:pt idx="5528">
                  <c:v>30.59</c:v>
                </c:pt>
                <c:pt idx="5529">
                  <c:v>26.38</c:v>
                </c:pt>
                <c:pt idx="5530">
                  <c:v>25.67</c:v>
                </c:pt>
                <c:pt idx="5531">
                  <c:v>25.41</c:v>
                </c:pt>
                <c:pt idx="5532">
                  <c:v>26.04</c:v>
                </c:pt>
                <c:pt idx="5533">
                  <c:v>25.11</c:v>
                </c:pt>
                <c:pt idx="5534">
                  <c:v>24.29</c:v>
                </c:pt>
                <c:pt idx="5535">
                  <c:v>24.92</c:v>
                </c:pt>
                <c:pt idx="5536">
                  <c:v>23.22</c:v>
                </c:pt>
                <c:pt idx="5537">
                  <c:v>21.43</c:v>
                </c:pt>
                <c:pt idx="5538">
                  <c:v>21.16</c:v>
                </c:pt>
                <c:pt idx="5539">
                  <c:v>20.73</c:v>
                </c:pt>
                <c:pt idx="5540">
                  <c:v>21.91</c:v>
                </c:pt>
                <c:pt idx="5541">
                  <c:v>23.52</c:v>
                </c:pt>
                <c:pt idx="5542">
                  <c:v>22.65</c:v>
                </c:pt>
                <c:pt idx="5543">
                  <c:v>23.4</c:v>
                </c:pt>
                <c:pt idx="5544">
                  <c:v>22.97</c:v>
                </c:pt>
                <c:pt idx="5545">
                  <c:v>22.22</c:v>
                </c:pt>
                <c:pt idx="5546">
                  <c:v>21.48</c:v>
                </c:pt>
                <c:pt idx="5547">
                  <c:v>20.63</c:v>
                </c:pt>
                <c:pt idx="5548">
                  <c:v>21.07</c:v>
                </c:pt>
                <c:pt idx="5549">
                  <c:v>20.69</c:v>
                </c:pt>
                <c:pt idx="5550">
                  <c:v>21.05</c:v>
                </c:pt>
                <c:pt idx="5551">
                  <c:v>20.47</c:v>
                </c:pt>
                <c:pt idx="5552">
                  <c:v>20.91</c:v>
                </c:pt>
                <c:pt idx="5553">
                  <c:v>22.2</c:v>
                </c:pt>
                <c:pt idx="5554">
                  <c:v>20.89</c:v>
                </c:pt>
                <c:pt idx="5555">
                  <c:v>19.87</c:v>
                </c:pt>
                <c:pt idx="5556">
                  <c:v>18.28</c:v>
                </c:pt>
                <c:pt idx="5557">
                  <c:v>18.670000000000002</c:v>
                </c:pt>
                <c:pt idx="5558">
                  <c:v>18.91</c:v>
                </c:pt>
                <c:pt idx="5559">
                  <c:v>18.309999999999999</c:v>
                </c:pt>
                <c:pt idx="5560">
                  <c:v>18.57</c:v>
                </c:pt>
                <c:pt idx="5561">
                  <c:v>18.53</c:v>
                </c:pt>
                <c:pt idx="5562">
                  <c:v>19.399999999999999</c:v>
                </c:pt>
                <c:pt idx="5563">
                  <c:v>19.440000000000001</c:v>
                </c:pt>
                <c:pt idx="5564">
                  <c:v>18.55</c:v>
                </c:pt>
                <c:pt idx="5565">
                  <c:v>17.98</c:v>
                </c:pt>
                <c:pt idx="5566">
                  <c:v>17.100000000000001</c:v>
                </c:pt>
                <c:pt idx="5567">
                  <c:v>17.760000000000002</c:v>
                </c:pt>
                <c:pt idx="5568">
                  <c:v>17.649999999999999</c:v>
                </c:pt>
                <c:pt idx="5569">
                  <c:v>18.16</c:v>
                </c:pt>
                <c:pt idx="5570">
                  <c:v>18.63</c:v>
                </c:pt>
                <c:pt idx="5571">
                  <c:v>20.79</c:v>
                </c:pt>
                <c:pt idx="5572">
                  <c:v>19.04</c:v>
                </c:pt>
                <c:pt idx="5573">
                  <c:v>19.54</c:v>
                </c:pt>
                <c:pt idx="5574">
                  <c:v>21.14</c:v>
                </c:pt>
                <c:pt idx="5575">
                  <c:v>19.22</c:v>
                </c:pt>
                <c:pt idx="5576">
                  <c:v>17.78</c:v>
                </c:pt>
                <c:pt idx="5577">
                  <c:v>18.190000000000001</c:v>
                </c:pt>
                <c:pt idx="5578">
                  <c:v>18.190000000000001</c:v>
                </c:pt>
                <c:pt idx="5579">
                  <c:v>16.8</c:v>
                </c:pt>
                <c:pt idx="5580">
                  <c:v>17.309999999999999</c:v>
                </c:pt>
                <c:pt idx="5581">
                  <c:v>18.190000000000001</c:v>
                </c:pt>
                <c:pt idx="5582">
                  <c:v>17.96</c:v>
                </c:pt>
                <c:pt idx="5583">
                  <c:v>18.43</c:v>
                </c:pt>
                <c:pt idx="5584">
                  <c:v>17.260000000000002</c:v>
                </c:pt>
                <c:pt idx="5585">
                  <c:v>17.29</c:v>
                </c:pt>
                <c:pt idx="5586">
                  <c:v>18.05</c:v>
                </c:pt>
                <c:pt idx="5587">
                  <c:v>20.87</c:v>
                </c:pt>
                <c:pt idx="5588">
                  <c:v>19.07</c:v>
                </c:pt>
                <c:pt idx="5589">
                  <c:v>17.95</c:v>
                </c:pt>
                <c:pt idx="5590">
                  <c:v>17.11</c:v>
                </c:pt>
                <c:pt idx="5591">
                  <c:v>15.64</c:v>
                </c:pt>
                <c:pt idx="5592">
                  <c:v>14.8</c:v>
                </c:pt>
                <c:pt idx="5593">
                  <c:v>15.31</c:v>
                </c:pt>
                <c:pt idx="5594">
                  <c:v>15.42</c:v>
                </c:pt>
                <c:pt idx="5595">
                  <c:v>14.47</c:v>
                </c:pt>
                <c:pt idx="5596">
                  <c:v>15.04</c:v>
                </c:pt>
                <c:pt idx="5597">
                  <c:v>15.58</c:v>
                </c:pt>
                <c:pt idx="5598">
                  <c:v>15.13</c:v>
                </c:pt>
                <c:pt idx="5599">
                  <c:v>15.57</c:v>
                </c:pt>
                <c:pt idx="5600">
                  <c:v>14.82</c:v>
                </c:pt>
                <c:pt idx="5601">
                  <c:v>14.26</c:v>
                </c:pt>
                <c:pt idx="5602">
                  <c:v>15.59</c:v>
                </c:pt>
                <c:pt idx="5603">
                  <c:v>15.47</c:v>
                </c:pt>
                <c:pt idx="5604">
                  <c:v>15.48</c:v>
                </c:pt>
                <c:pt idx="5605">
                  <c:v>15.5</c:v>
                </c:pt>
                <c:pt idx="5606">
                  <c:v>15.64</c:v>
                </c:pt>
                <c:pt idx="5607">
                  <c:v>15.66</c:v>
                </c:pt>
                <c:pt idx="5608">
                  <c:v>16.440000000000001</c:v>
                </c:pt>
                <c:pt idx="5609">
                  <c:v>16.7</c:v>
                </c:pt>
                <c:pt idx="5610">
                  <c:v>18.809999999999999</c:v>
                </c:pt>
                <c:pt idx="5611">
                  <c:v>20.39</c:v>
                </c:pt>
                <c:pt idx="5612">
                  <c:v>20.02</c:v>
                </c:pt>
                <c:pt idx="5613">
                  <c:v>17.2</c:v>
                </c:pt>
                <c:pt idx="5614">
                  <c:v>19.55</c:v>
                </c:pt>
                <c:pt idx="5615">
                  <c:v>19.55</c:v>
                </c:pt>
                <c:pt idx="5616">
                  <c:v>18.46</c:v>
                </c:pt>
                <c:pt idx="5617">
                  <c:v>18.64</c:v>
                </c:pt>
                <c:pt idx="5618">
                  <c:v>18.36</c:v>
                </c:pt>
                <c:pt idx="5619">
                  <c:v>17.440000000000001</c:v>
                </c:pt>
                <c:pt idx="5620">
                  <c:v>18.97</c:v>
                </c:pt>
                <c:pt idx="5621">
                  <c:v>18.100000000000001</c:v>
                </c:pt>
                <c:pt idx="5622">
                  <c:v>16.82</c:v>
                </c:pt>
                <c:pt idx="5623">
                  <c:v>16.239999999999998</c:v>
                </c:pt>
                <c:pt idx="5624">
                  <c:v>16.32</c:v>
                </c:pt>
                <c:pt idx="5625">
                  <c:v>17.149999999999999</c:v>
                </c:pt>
                <c:pt idx="5626">
                  <c:v>16.600000000000001</c:v>
                </c:pt>
                <c:pt idx="5627">
                  <c:v>16.88</c:v>
                </c:pt>
                <c:pt idx="5628">
                  <c:v>17.559999999999999</c:v>
                </c:pt>
                <c:pt idx="5629">
                  <c:v>19.16</c:v>
                </c:pt>
                <c:pt idx="5630">
                  <c:v>18.940000000000001</c:v>
                </c:pt>
                <c:pt idx="5631">
                  <c:v>19.05</c:v>
                </c:pt>
                <c:pt idx="5632">
                  <c:v>20.079999999999998</c:v>
                </c:pt>
                <c:pt idx="5633">
                  <c:v>18.829999999999998</c:v>
                </c:pt>
                <c:pt idx="5634">
                  <c:v>19.89</c:v>
                </c:pt>
                <c:pt idx="5635">
                  <c:v>21.87</c:v>
                </c:pt>
                <c:pt idx="5636">
                  <c:v>21.97</c:v>
                </c:pt>
                <c:pt idx="5637">
                  <c:v>22.27</c:v>
                </c:pt>
                <c:pt idx="5638">
                  <c:v>24.49</c:v>
                </c:pt>
                <c:pt idx="5639">
                  <c:v>25.1</c:v>
                </c:pt>
                <c:pt idx="5640">
                  <c:v>22.01</c:v>
                </c:pt>
                <c:pt idx="5641">
                  <c:v>22.48</c:v>
                </c:pt>
                <c:pt idx="5642">
                  <c:v>22.33</c:v>
                </c:pt>
                <c:pt idx="5643">
                  <c:v>21.54</c:v>
                </c:pt>
                <c:pt idx="5644">
                  <c:v>21.76</c:v>
                </c:pt>
                <c:pt idx="5645">
                  <c:v>21.03</c:v>
                </c:pt>
                <c:pt idx="5646">
                  <c:v>24.14</c:v>
                </c:pt>
                <c:pt idx="5647">
                  <c:v>24.06</c:v>
                </c:pt>
                <c:pt idx="5648">
                  <c:v>26.66</c:v>
                </c:pt>
                <c:pt idx="5649">
                  <c:v>26.12</c:v>
                </c:pt>
                <c:pt idx="5650">
                  <c:v>24.68</c:v>
                </c:pt>
                <c:pt idx="5651">
                  <c:v>22.16</c:v>
                </c:pt>
                <c:pt idx="5652">
                  <c:v>21.72</c:v>
                </c:pt>
                <c:pt idx="5653">
                  <c:v>21.23</c:v>
                </c:pt>
                <c:pt idx="5654">
                  <c:v>23.56</c:v>
                </c:pt>
                <c:pt idx="5655">
                  <c:v>22.09</c:v>
                </c:pt>
                <c:pt idx="5656">
                  <c:v>24.27</c:v>
                </c:pt>
                <c:pt idx="5657">
                  <c:v>21.68</c:v>
                </c:pt>
                <c:pt idx="5658">
                  <c:v>21.11</c:v>
                </c:pt>
                <c:pt idx="5659">
                  <c:v>18.32</c:v>
                </c:pt>
                <c:pt idx="5660">
                  <c:v>18.38</c:v>
                </c:pt>
                <c:pt idx="5661">
                  <c:v>17.239999999999998</c:v>
                </c:pt>
                <c:pt idx="5662">
                  <c:v>20.079999999999998</c:v>
                </c:pt>
                <c:pt idx="5663">
                  <c:v>18.11</c:v>
                </c:pt>
                <c:pt idx="5664">
                  <c:v>20.38</c:v>
                </c:pt>
                <c:pt idx="5665">
                  <c:v>19.72</c:v>
                </c:pt>
                <c:pt idx="5666">
                  <c:v>19.45</c:v>
                </c:pt>
                <c:pt idx="5667">
                  <c:v>19.71</c:v>
                </c:pt>
                <c:pt idx="5668">
                  <c:v>17.079999999999998</c:v>
                </c:pt>
                <c:pt idx="5669">
                  <c:v>16.8</c:v>
                </c:pt>
                <c:pt idx="5670">
                  <c:v>16.66</c:v>
                </c:pt>
                <c:pt idx="5671">
                  <c:v>17.5</c:v>
                </c:pt>
                <c:pt idx="5672">
                  <c:v>17.100000000000001</c:v>
                </c:pt>
                <c:pt idx="5673">
                  <c:v>17.98</c:v>
                </c:pt>
                <c:pt idx="5674">
                  <c:v>18.72</c:v>
                </c:pt>
                <c:pt idx="5675">
                  <c:v>17.95</c:v>
                </c:pt>
                <c:pt idx="5676">
                  <c:v>18.329999999999998</c:v>
                </c:pt>
                <c:pt idx="5677">
                  <c:v>16.739999999999998</c:v>
                </c:pt>
                <c:pt idx="5678">
                  <c:v>17.11</c:v>
                </c:pt>
                <c:pt idx="5679">
                  <c:v>16.48</c:v>
                </c:pt>
                <c:pt idx="5680">
                  <c:v>16.16</c:v>
                </c:pt>
                <c:pt idx="5681">
                  <c:v>15.45</c:v>
                </c:pt>
                <c:pt idx="5682">
                  <c:v>16.27</c:v>
                </c:pt>
                <c:pt idx="5683">
                  <c:v>18.62</c:v>
                </c:pt>
                <c:pt idx="5684">
                  <c:v>20.47</c:v>
                </c:pt>
                <c:pt idx="5685">
                  <c:v>19.34</c:v>
                </c:pt>
                <c:pt idx="5686">
                  <c:v>17.53</c:v>
                </c:pt>
                <c:pt idx="5687">
                  <c:v>16.7</c:v>
                </c:pt>
                <c:pt idx="5688">
                  <c:v>18.03</c:v>
                </c:pt>
                <c:pt idx="5689">
                  <c:v>18.93</c:v>
                </c:pt>
                <c:pt idx="5690">
                  <c:v>18.96</c:v>
                </c:pt>
                <c:pt idx="5691">
                  <c:v>17.57</c:v>
                </c:pt>
                <c:pt idx="5692">
                  <c:v>15.64</c:v>
                </c:pt>
                <c:pt idx="5693">
                  <c:v>15.95</c:v>
                </c:pt>
                <c:pt idx="5694">
                  <c:v>15.99</c:v>
                </c:pt>
                <c:pt idx="5695">
                  <c:v>15.32</c:v>
                </c:pt>
                <c:pt idx="5696">
                  <c:v>15.28</c:v>
                </c:pt>
                <c:pt idx="5697">
                  <c:v>14.74</c:v>
                </c:pt>
                <c:pt idx="5698">
                  <c:v>13.7</c:v>
                </c:pt>
                <c:pt idx="5699">
                  <c:v>14.85</c:v>
                </c:pt>
                <c:pt idx="5700">
                  <c:v>14.63</c:v>
                </c:pt>
                <c:pt idx="5701">
                  <c:v>14.29</c:v>
                </c:pt>
                <c:pt idx="5702">
                  <c:v>13.45</c:v>
                </c:pt>
                <c:pt idx="5703">
                  <c:v>14.02</c:v>
                </c:pt>
                <c:pt idx="5704">
                  <c:v>15.02</c:v>
                </c:pt>
                <c:pt idx="5705">
                  <c:v>15.11</c:v>
                </c:pt>
                <c:pt idx="5706">
                  <c:v>15.96</c:v>
                </c:pt>
                <c:pt idx="5707">
                  <c:v>15.18</c:v>
                </c:pt>
                <c:pt idx="5708">
                  <c:v>16.350000000000001</c:v>
                </c:pt>
                <c:pt idx="5709">
                  <c:v>16.489999999999998</c:v>
                </c:pt>
                <c:pt idx="5710">
                  <c:v>17.059999999999999</c:v>
                </c:pt>
                <c:pt idx="5711">
                  <c:v>17.829999999999998</c:v>
                </c:pt>
                <c:pt idx="5712">
                  <c:v>17.47</c:v>
                </c:pt>
                <c:pt idx="5713">
                  <c:v>17.98</c:v>
                </c:pt>
                <c:pt idx="5714">
                  <c:v>17.739999999999998</c:v>
                </c:pt>
                <c:pt idx="5715">
                  <c:v>15.6</c:v>
                </c:pt>
                <c:pt idx="5716">
                  <c:v>14.38</c:v>
                </c:pt>
                <c:pt idx="5717">
                  <c:v>16.28</c:v>
                </c:pt>
                <c:pt idx="5718">
                  <c:v>16.41</c:v>
                </c:pt>
                <c:pt idx="5719">
                  <c:v>15.8</c:v>
                </c:pt>
                <c:pt idx="5720">
                  <c:v>14.05</c:v>
                </c:pt>
                <c:pt idx="5721">
                  <c:v>14.51</c:v>
                </c:pt>
                <c:pt idx="5722">
                  <c:v>14.59</c:v>
                </c:pt>
                <c:pt idx="5723">
                  <c:v>14.18</c:v>
                </c:pt>
                <c:pt idx="5724">
                  <c:v>13.88</c:v>
                </c:pt>
                <c:pt idx="5725">
                  <c:v>14.07</c:v>
                </c:pt>
                <c:pt idx="5726">
                  <c:v>13.98</c:v>
                </c:pt>
                <c:pt idx="5727">
                  <c:v>14.15</c:v>
                </c:pt>
                <c:pt idx="5728">
                  <c:v>15.43</c:v>
                </c:pt>
                <c:pt idx="5729">
                  <c:v>16.809999999999999</c:v>
                </c:pt>
                <c:pt idx="5730">
                  <c:v>14.84</c:v>
                </c:pt>
                <c:pt idx="5731">
                  <c:v>15.73</c:v>
                </c:pt>
                <c:pt idx="5732">
                  <c:v>16.32</c:v>
                </c:pt>
                <c:pt idx="5733">
                  <c:v>15.71</c:v>
                </c:pt>
                <c:pt idx="5734">
                  <c:v>15.43</c:v>
                </c:pt>
                <c:pt idx="5735">
                  <c:v>14.55</c:v>
                </c:pt>
                <c:pt idx="5736">
                  <c:v>14.33</c:v>
                </c:pt>
                <c:pt idx="5737">
                  <c:v>15.11</c:v>
                </c:pt>
                <c:pt idx="5738">
                  <c:v>16.37</c:v>
                </c:pt>
                <c:pt idx="5739">
                  <c:v>16.29</c:v>
                </c:pt>
                <c:pt idx="5740">
                  <c:v>15.59</c:v>
                </c:pt>
                <c:pt idx="5741">
                  <c:v>16.14</c:v>
                </c:pt>
                <c:pt idx="5742">
                  <c:v>15.27</c:v>
                </c:pt>
                <c:pt idx="5743">
                  <c:v>15.22</c:v>
                </c:pt>
                <c:pt idx="5744">
                  <c:v>15.07</c:v>
                </c:pt>
                <c:pt idx="5745">
                  <c:v>15.03</c:v>
                </c:pt>
                <c:pt idx="5746">
                  <c:v>17.059999999999999</c:v>
                </c:pt>
                <c:pt idx="5747">
                  <c:v>16.62</c:v>
                </c:pt>
                <c:pt idx="5748">
                  <c:v>18.829999999999998</c:v>
                </c:pt>
                <c:pt idx="5749">
                  <c:v>18.329999999999998</c:v>
                </c:pt>
                <c:pt idx="5750">
                  <c:v>18.12</c:v>
                </c:pt>
                <c:pt idx="5751">
                  <c:v>17.809999999999999</c:v>
                </c:pt>
                <c:pt idx="5752">
                  <c:v>18.600000000000001</c:v>
                </c:pt>
                <c:pt idx="5753">
                  <c:v>16.690000000000001</c:v>
                </c:pt>
                <c:pt idx="5754">
                  <c:v>17.59</c:v>
                </c:pt>
                <c:pt idx="5755">
                  <c:v>18.420000000000002</c:v>
                </c:pt>
                <c:pt idx="5756">
                  <c:v>17.579999999999998</c:v>
                </c:pt>
                <c:pt idx="5757">
                  <c:v>19.079999999999998</c:v>
                </c:pt>
                <c:pt idx="5758">
                  <c:v>18.489999999999998</c:v>
                </c:pt>
                <c:pt idx="5759">
                  <c:v>18.61</c:v>
                </c:pt>
                <c:pt idx="5760">
                  <c:v>16.68</c:v>
                </c:pt>
                <c:pt idx="5761">
                  <c:v>16.649999999999999</c:v>
                </c:pt>
                <c:pt idx="5762">
                  <c:v>17.920000000000002</c:v>
                </c:pt>
                <c:pt idx="5763">
                  <c:v>17.989999999999998</c:v>
                </c:pt>
                <c:pt idx="5764">
                  <c:v>16.41</c:v>
                </c:pt>
                <c:pt idx="5765">
                  <c:v>15.24</c:v>
                </c:pt>
                <c:pt idx="5766">
                  <c:v>15.08</c:v>
                </c:pt>
                <c:pt idx="5767">
                  <c:v>15.31</c:v>
                </c:pt>
                <c:pt idx="5768">
                  <c:v>15.14</c:v>
                </c:pt>
                <c:pt idx="5769">
                  <c:v>15.5</c:v>
                </c:pt>
                <c:pt idx="5770">
                  <c:v>15.92</c:v>
                </c:pt>
                <c:pt idx="5771">
                  <c:v>15.51</c:v>
                </c:pt>
                <c:pt idx="5772">
                  <c:v>15.06</c:v>
                </c:pt>
                <c:pt idx="5773">
                  <c:v>15.87</c:v>
                </c:pt>
                <c:pt idx="5774">
                  <c:v>16.64</c:v>
                </c:pt>
                <c:pt idx="5775">
                  <c:v>17.12</c:v>
                </c:pt>
                <c:pt idx="5776">
                  <c:v>16.46</c:v>
                </c:pt>
                <c:pt idx="5777">
                  <c:v>16.579999999999998</c:v>
                </c:pt>
                <c:pt idx="5778">
                  <c:v>15.9</c:v>
                </c:pt>
                <c:pt idx="5779">
                  <c:v>16.05</c:v>
                </c:pt>
                <c:pt idx="5780">
                  <c:v>15.57</c:v>
                </c:pt>
                <c:pt idx="5781">
                  <c:v>15.95</c:v>
                </c:pt>
                <c:pt idx="5782">
                  <c:v>16.559999999999999</c:v>
                </c:pt>
                <c:pt idx="5783">
                  <c:v>17</c:v>
                </c:pt>
                <c:pt idx="5784">
                  <c:v>16.34</c:v>
                </c:pt>
                <c:pt idx="5785">
                  <c:v>15.57</c:v>
                </c:pt>
                <c:pt idx="5786">
                  <c:v>17.36</c:v>
                </c:pt>
                <c:pt idx="5787">
                  <c:v>17.670000000000002</c:v>
                </c:pt>
                <c:pt idx="5788">
                  <c:v>17.84</c:v>
                </c:pt>
                <c:pt idx="5789">
                  <c:v>17.84</c:v>
                </c:pt>
                <c:pt idx="5790">
                  <c:v>19.48</c:v>
                </c:pt>
                <c:pt idx="5791">
                  <c:v>19.47</c:v>
                </c:pt>
                <c:pt idx="5792">
                  <c:v>22.72</c:v>
                </c:pt>
                <c:pt idx="5793">
                  <c:v>18.02</c:v>
                </c:pt>
                <c:pt idx="5794">
                  <c:v>14.68</c:v>
                </c:pt>
                <c:pt idx="5795">
                  <c:v>14.56</c:v>
                </c:pt>
                <c:pt idx="5796">
                  <c:v>13.83</c:v>
                </c:pt>
                <c:pt idx="5797">
                  <c:v>13.79</c:v>
                </c:pt>
                <c:pt idx="5798">
                  <c:v>13.62</c:v>
                </c:pt>
                <c:pt idx="5799">
                  <c:v>13.81</c:v>
                </c:pt>
                <c:pt idx="5800">
                  <c:v>13.49</c:v>
                </c:pt>
                <c:pt idx="5801">
                  <c:v>13.36</c:v>
                </c:pt>
                <c:pt idx="5802">
                  <c:v>13.52</c:v>
                </c:pt>
                <c:pt idx="5803">
                  <c:v>13.55</c:v>
                </c:pt>
                <c:pt idx="5804">
                  <c:v>13.42</c:v>
                </c:pt>
                <c:pt idx="5805">
                  <c:v>13.57</c:v>
                </c:pt>
                <c:pt idx="5806">
                  <c:v>12.46</c:v>
                </c:pt>
                <c:pt idx="5807">
                  <c:v>12.43</c:v>
                </c:pt>
                <c:pt idx="5808">
                  <c:v>12.46</c:v>
                </c:pt>
                <c:pt idx="5809">
                  <c:v>12.69</c:v>
                </c:pt>
                <c:pt idx="5810">
                  <c:v>12.89</c:v>
                </c:pt>
                <c:pt idx="5811">
                  <c:v>13.57</c:v>
                </c:pt>
                <c:pt idx="5812">
                  <c:v>13.31</c:v>
                </c:pt>
                <c:pt idx="5813">
                  <c:v>14.32</c:v>
                </c:pt>
                <c:pt idx="5814">
                  <c:v>14.28</c:v>
                </c:pt>
                <c:pt idx="5815">
                  <c:v>12.9</c:v>
                </c:pt>
                <c:pt idx="5816">
                  <c:v>14.67</c:v>
                </c:pt>
                <c:pt idx="5817">
                  <c:v>13.72</c:v>
                </c:pt>
                <c:pt idx="5818">
                  <c:v>13.41</c:v>
                </c:pt>
                <c:pt idx="5819">
                  <c:v>13.5</c:v>
                </c:pt>
                <c:pt idx="5820">
                  <c:v>13.02</c:v>
                </c:pt>
                <c:pt idx="5821">
                  <c:v>12.94</c:v>
                </c:pt>
                <c:pt idx="5822">
                  <c:v>12.64</c:v>
                </c:pt>
                <c:pt idx="5823">
                  <c:v>12.98</c:v>
                </c:pt>
                <c:pt idx="5824">
                  <c:v>12.66</c:v>
                </c:pt>
                <c:pt idx="5825">
                  <c:v>12.46</c:v>
                </c:pt>
                <c:pt idx="5826">
                  <c:v>12.31</c:v>
                </c:pt>
                <c:pt idx="5827">
                  <c:v>14.68</c:v>
                </c:pt>
                <c:pt idx="5828">
                  <c:v>15.22</c:v>
                </c:pt>
                <c:pt idx="5829">
                  <c:v>14.17</c:v>
                </c:pt>
                <c:pt idx="5830">
                  <c:v>18.989999999999998</c:v>
                </c:pt>
                <c:pt idx="5831">
                  <c:v>16.87</c:v>
                </c:pt>
                <c:pt idx="5832">
                  <c:v>14.73</c:v>
                </c:pt>
                <c:pt idx="5833">
                  <c:v>15.51</c:v>
                </c:pt>
                <c:pt idx="5834">
                  <c:v>15.36</c:v>
                </c:pt>
                <c:pt idx="5835">
                  <c:v>14.01</c:v>
                </c:pt>
                <c:pt idx="5836">
                  <c:v>13.48</c:v>
                </c:pt>
                <c:pt idx="5837">
                  <c:v>13.53</c:v>
                </c:pt>
                <c:pt idx="5838">
                  <c:v>13.06</c:v>
                </c:pt>
                <c:pt idx="5839">
                  <c:v>12.59</c:v>
                </c:pt>
                <c:pt idx="5840">
                  <c:v>11.56</c:v>
                </c:pt>
                <c:pt idx="5841">
                  <c:v>12.27</c:v>
                </c:pt>
                <c:pt idx="5842">
                  <c:v>11.83</c:v>
                </c:pt>
                <c:pt idx="5843">
                  <c:v>11.3</c:v>
                </c:pt>
                <c:pt idx="5844">
                  <c:v>11.3</c:v>
                </c:pt>
                <c:pt idx="5845">
                  <c:v>13.36</c:v>
                </c:pt>
                <c:pt idx="5846">
                  <c:v>14.39</c:v>
                </c:pt>
                <c:pt idx="5847">
                  <c:v>12.67</c:v>
                </c:pt>
                <c:pt idx="5848">
                  <c:v>13.99</c:v>
                </c:pt>
                <c:pt idx="5849">
                  <c:v>13.57</c:v>
                </c:pt>
                <c:pt idx="5850">
                  <c:v>13.74</c:v>
                </c:pt>
                <c:pt idx="5851">
                  <c:v>12.77</c:v>
                </c:pt>
                <c:pt idx="5852">
                  <c:v>13.15</c:v>
                </c:pt>
                <c:pt idx="5853">
                  <c:v>12.7</c:v>
                </c:pt>
                <c:pt idx="5854">
                  <c:v>13.58</c:v>
                </c:pt>
                <c:pt idx="5855">
                  <c:v>12.78</c:v>
                </c:pt>
                <c:pt idx="5856">
                  <c:v>14.21</c:v>
                </c:pt>
                <c:pt idx="5857">
                  <c:v>13.89</c:v>
                </c:pt>
                <c:pt idx="5858">
                  <c:v>13.92</c:v>
                </c:pt>
                <c:pt idx="5859">
                  <c:v>13.19</c:v>
                </c:pt>
                <c:pt idx="5860">
                  <c:v>12.84</c:v>
                </c:pt>
                <c:pt idx="5861">
                  <c:v>12.36</c:v>
                </c:pt>
                <c:pt idx="5862">
                  <c:v>12.24</c:v>
                </c:pt>
                <c:pt idx="5863">
                  <c:v>12.06</c:v>
                </c:pt>
                <c:pt idx="5864">
                  <c:v>17.27</c:v>
                </c:pt>
                <c:pt idx="5865">
                  <c:v>13.96</c:v>
                </c:pt>
                <c:pt idx="5866">
                  <c:v>16.510000000000002</c:v>
                </c:pt>
                <c:pt idx="5867">
                  <c:v>17.559999999999999</c:v>
                </c:pt>
                <c:pt idx="5868">
                  <c:v>14.97</c:v>
                </c:pt>
                <c:pt idx="5869">
                  <c:v>14.39</c:v>
                </c:pt>
                <c:pt idx="5870">
                  <c:v>13.48</c:v>
                </c:pt>
                <c:pt idx="5871">
                  <c:v>13.61</c:v>
                </c:pt>
                <c:pt idx="5872">
                  <c:v>13.62</c:v>
                </c:pt>
                <c:pt idx="5873">
                  <c:v>13.61</c:v>
                </c:pt>
                <c:pt idx="5874">
                  <c:v>13.71</c:v>
                </c:pt>
                <c:pt idx="5875">
                  <c:v>13.52</c:v>
                </c:pt>
                <c:pt idx="5876">
                  <c:v>14.49</c:v>
                </c:pt>
                <c:pt idx="5877">
                  <c:v>13.59</c:v>
                </c:pt>
                <c:pt idx="5878">
                  <c:v>12.85</c:v>
                </c:pt>
                <c:pt idx="5879">
                  <c:v>12.66</c:v>
                </c:pt>
                <c:pt idx="5880">
                  <c:v>12.83</c:v>
                </c:pt>
                <c:pt idx="5881">
                  <c:v>12.66</c:v>
                </c:pt>
                <c:pt idx="5882">
                  <c:v>13.13</c:v>
                </c:pt>
                <c:pt idx="5883">
                  <c:v>12.59</c:v>
                </c:pt>
                <c:pt idx="5884">
                  <c:v>12.55</c:v>
                </c:pt>
                <c:pt idx="5885">
                  <c:v>12.77</c:v>
                </c:pt>
                <c:pt idx="5886">
                  <c:v>12.81</c:v>
                </c:pt>
                <c:pt idx="5887">
                  <c:v>13.07</c:v>
                </c:pt>
                <c:pt idx="5888">
                  <c:v>12.45</c:v>
                </c:pt>
                <c:pt idx="5889">
                  <c:v>13.02</c:v>
                </c:pt>
                <c:pt idx="5890">
                  <c:v>13.37</c:v>
                </c:pt>
                <c:pt idx="5891">
                  <c:v>13.82</c:v>
                </c:pt>
                <c:pt idx="5892">
                  <c:v>14.07</c:v>
                </c:pt>
                <c:pt idx="5893">
                  <c:v>13.99</c:v>
                </c:pt>
                <c:pt idx="5894">
                  <c:v>14.48</c:v>
                </c:pt>
                <c:pt idx="5895">
                  <c:v>14.83</c:v>
                </c:pt>
                <c:pt idx="5896">
                  <c:v>14.53</c:v>
                </c:pt>
                <c:pt idx="5897">
                  <c:v>16.3</c:v>
                </c:pt>
                <c:pt idx="5898">
                  <c:v>16.28</c:v>
                </c:pt>
                <c:pt idx="5899">
                  <c:v>16.27</c:v>
                </c:pt>
                <c:pt idx="5900">
                  <c:v>17.5</c:v>
                </c:pt>
                <c:pt idx="5901">
                  <c:v>16.63</c:v>
                </c:pt>
                <c:pt idx="5902">
                  <c:v>15.14</c:v>
                </c:pt>
                <c:pt idx="5903">
                  <c:v>15.44</c:v>
                </c:pt>
                <c:pt idx="5904">
                  <c:v>17.07</c:v>
                </c:pt>
                <c:pt idx="5905">
                  <c:v>18.59</c:v>
                </c:pt>
                <c:pt idx="5906">
                  <c:v>16.41</c:v>
                </c:pt>
                <c:pt idx="5907">
                  <c:v>17.149999999999999</c:v>
                </c:pt>
                <c:pt idx="5908">
                  <c:v>16.8</c:v>
                </c:pt>
                <c:pt idx="5909">
                  <c:v>16.61</c:v>
                </c:pt>
                <c:pt idx="5910">
                  <c:v>16.64</c:v>
                </c:pt>
                <c:pt idx="5911">
                  <c:v>20.49</c:v>
                </c:pt>
                <c:pt idx="5912">
                  <c:v>18.899999999999999</c:v>
                </c:pt>
                <c:pt idx="5913">
                  <c:v>20.11</c:v>
                </c:pt>
                <c:pt idx="5914">
                  <c:v>18.47</c:v>
                </c:pt>
                <c:pt idx="5915">
                  <c:v>17.21</c:v>
                </c:pt>
                <c:pt idx="5916">
                  <c:v>16.86</c:v>
                </c:pt>
                <c:pt idx="5917">
                  <c:v>16.86</c:v>
                </c:pt>
                <c:pt idx="5918">
                  <c:v>16.37</c:v>
                </c:pt>
                <c:pt idx="5919">
                  <c:v>16.440000000000001</c:v>
                </c:pt>
                <c:pt idx="5920">
                  <c:v>16.2</c:v>
                </c:pt>
                <c:pt idx="5921">
                  <c:v>14.89</c:v>
                </c:pt>
                <c:pt idx="5922">
                  <c:v>14.78</c:v>
                </c:pt>
                <c:pt idx="5923">
                  <c:v>14.35</c:v>
                </c:pt>
                <c:pt idx="5924">
                  <c:v>14.21</c:v>
                </c:pt>
                <c:pt idx="5925">
                  <c:v>14.01</c:v>
                </c:pt>
                <c:pt idx="5926">
                  <c:v>13.84</c:v>
                </c:pt>
                <c:pt idx="5927">
                  <c:v>13.79</c:v>
                </c:pt>
                <c:pt idx="5928">
                  <c:v>14.42</c:v>
                </c:pt>
                <c:pt idx="5929">
                  <c:v>13.78</c:v>
                </c:pt>
                <c:pt idx="5930">
                  <c:v>13.77</c:v>
                </c:pt>
                <c:pt idx="5931">
                  <c:v>12.54</c:v>
                </c:pt>
                <c:pt idx="5932">
                  <c:v>12.29</c:v>
                </c:pt>
                <c:pt idx="5933">
                  <c:v>12.66</c:v>
                </c:pt>
                <c:pt idx="5934">
                  <c:v>13.18</c:v>
                </c:pt>
                <c:pt idx="5935">
                  <c:v>12.97</c:v>
                </c:pt>
                <c:pt idx="5936">
                  <c:v>12.72</c:v>
                </c:pt>
                <c:pt idx="5937">
                  <c:v>13.39</c:v>
                </c:pt>
                <c:pt idx="5938">
                  <c:v>13.39</c:v>
                </c:pt>
                <c:pt idx="5939">
                  <c:v>13.45</c:v>
                </c:pt>
                <c:pt idx="5940">
                  <c:v>12.94</c:v>
                </c:pt>
                <c:pt idx="5941">
                  <c:v>11.98</c:v>
                </c:pt>
                <c:pt idx="5942">
                  <c:v>11.84</c:v>
                </c:pt>
                <c:pt idx="5943">
                  <c:v>12.72</c:v>
                </c:pt>
                <c:pt idx="5944">
                  <c:v>12.98</c:v>
                </c:pt>
                <c:pt idx="5945">
                  <c:v>12.73</c:v>
                </c:pt>
                <c:pt idx="5946">
                  <c:v>13.41</c:v>
                </c:pt>
                <c:pt idx="5947">
                  <c:v>12.81</c:v>
                </c:pt>
                <c:pt idx="5948">
                  <c:v>12.31</c:v>
                </c:pt>
                <c:pt idx="5949">
                  <c:v>13.04</c:v>
                </c:pt>
                <c:pt idx="5950">
                  <c:v>14.73</c:v>
                </c:pt>
                <c:pt idx="5951">
                  <c:v>14.37</c:v>
                </c:pt>
                <c:pt idx="5952">
                  <c:v>15.1</c:v>
                </c:pt>
                <c:pt idx="5953">
                  <c:v>14.91</c:v>
                </c:pt>
                <c:pt idx="5954">
                  <c:v>15.94</c:v>
                </c:pt>
                <c:pt idx="5955">
                  <c:v>14.76</c:v>
                </c:pt>
                <c:pt idx="5956">
                  <c:v>13.98</c:v>
                </c:pt>
                <c:pt idx="5957">
                  <c:v>14.99</c:v>
                </c:pt>
                <c:pt idx="5958">
                  <c:v>16.77</c:v>
                </c:pt>
                <c:pt idx="5959">
                  <c:v>16.489999999999998</c:v>
                </c:pt>
                <c:pt idx="5960">
                  <c:v>16.809999999999999</c:v>
                </c:pt>
                <c:pt idx="5961">
                  <c:v>17.010000000000002</c:v>
                </c:pt>
                <c:pt idx="5962">
                  <c:v>16.61</c:v>
                </c:pt>
                <c:pt idx="5963">
                  <c:v>15.88</c:v>
                </c:pt>
                <c:pt idx="5964">
                  <c:v>15.77</c:v>
                </c:pt>
                <c:pt idx="5965">
                  <c:v>15.85</c:v>
                </c:pt>
                <c:pt idx="5966">
                  <c:v>15.63</c:v>
                </c:pt>
                <c:pt idx="5967">
                  <c:v>14.53</c:v>
                </c:pt>
                <c:pt idx="5968">
                  <c:v>13.82</c:v>
                </c:pt>
                <c:pt idx="5969">
                  <c:v>14.29</c:v>
                </c:pt>
                <c:pt idx="5970">
                  <c:v>14.16</c:v>
                </c:pt>
                <c:pt idx="5971">
                  <c:v>14.38</c:v>
                </c:pt>
                <c:pt idx="5972">
                  <c:v>14.53</c:v>
                </c:pt>
                <c:pt idx="5973">
                  <c:v>13.59</c:v>
                </c:pt>
                <c:pt idx="5974">
                  <c:v>13.16</c:v>
                </c:pt>
                <c:pt idx="5975">
                  <c:v>13.12</c:v>
                </c:pt>
                <c:pt idx="5976">
                  <c:v>14.31</c:v>
                </c:pt>
                <c:pt idx="5977">
                  <c:v>14.08</c:v>
                </c:pt>
                <c:pt idx="5978">
                  <c:v>14.01</c:v>
                </c:pt>
                <c:pt idx="5979">
                  <c:v>14.06</c:v>
                </c:pt>
                <c:pt idx="5980">
                  <c:v>15.46</c:v>
                </c:pt>
                <c:pt idx="5981">
                  <c:v>16.600000000000001</c:v>
                </c:pt>
                <c:pt idx="5982">
                  <c:v>15.54</c:v>
                </c:pt>
                <c:pt idx="5983">
                  <c:v>16.600000000000001</c:v>
                </c:pt>
                <c:pt idx="5984">
                  <c:v>17.670000000000002</c:v>
                </c:pt>
                <c:pt idx="5985">
                  <c:v>16.739999999999998</c:v>
                </c:pt>
                <c:pt idx="5986">
                  <c:v>19.41</c:v>
                </c:pt>
                <c:pt idx="5987">
                  <c:v>20.34</c:v>
                </c:pt>
                <c:pt idx="5988">
                  <c:v>19.600000000000001</c:v>
                </c:pt>
                <c:pt idx="5989">
                  <c:v>16.48</c:v>
                </c:pt>
                <c:pt idx="5990">
                  <c:v>15.72</c:v>
                </c:pt>
                <c:pt idx="5991">
                  <c:v>16.07</c:v>
                </c:pt>
                <c:pt idx="5992">
                  <c:v>18.66</c:v>
                </c:pt>
                <c:pt idx="5993">
                  <c:v>14.71</c:v>
                </c:pt>
                <c:pt idx="5994">
                  <c:v>13.48</c:v>
                </c:pt>
                <c:pt idx="5995">
                  <c:v>13.04</c:v>
                </c:pt>
                <c:pt idx="5996">
                  <c:v>13.16</c:v>
                </c:pt>
                <c:pt idx="5997">
                  <c:v>13.33</c:v>
                </c:pt>
                <c:pt idx="5998">
                  <c:v>13.42</c:v>
                </c:pt>
                <c:pt idx="5999">
                  <c:v>13.2</c:v>
                </c:pt>
                <c:pt idx="6000">
                  <c:v>13.09</c:v>
                </c:pt>
                <c:pt idx="6001">
                  <c:v>13.31</c:v>
                </c:pt>
                <c:pt idx="6002">
                  <c:v>13.41</c:v>
                </c:pt>
                <c:pt idx="6003">
                  <c:v>13.65</c:v>
                </c:pt>
                <c:pt idx="6004">
                  <c:v>13.75</c:v>
                </c:pt>
                <c:pt idx="6005">
                  <c:v>13.28</c:v>
                </c:pt>
                <c:pt idx="6006">
                  <c:v>12.93</c:v>
                </c:pt>
                <c:pt idx="6007">
                  <c:v>13.27</c:v>
                </c:pt>
                <c:pt idx="6008">
                  <c:v>12.67</c:v>
                </c:pt>
                <c:pt idx="6009">
                  <c:v>13.91</c:v>
                </c:pt>
                <c:pt idx="6010">
                  <c:v>12.9</c:v>
                </c:pt>
                <c:pt idx="6011">
                  <c:v>12.53</c:v>
                </c:pt>
                <c:pt idx="6012">
                  <c:v>12.82</c:v>
                </c:pt>
                <c:pt idx="6013">
                  <c:v>12.52</c:v>
                </c:pt>
                <c:pt idx="6014">
                  <c:v>12.37</c:v>
                </c:pt>
                <c:pt idx="6015">
                  <c:v>12.19</c:v>
                </c:pt>
                <c:pt idx="6016">
                  <c:v>13.1</c:v>
                </c:pt>
                <c:pt idx="6017">
                  <c:v>13.39</c:v>
                </c:pt>
                <c:pt idx="6018">
                  <c:v>13.4</c:v>
                </c:pt>
                <c:pt idx="6019">
                  <c:v>12.66</c:v>
                </c:pt>
                <c:pt idx="6020">
                  <c:v>12.26</c:v>
                </c:pt>
                <c:pt idx="6021">
                  <c:v>12.79</c:v>
                </c:pt>
                <c:pt idx="6022">
                  <c:v>12.81</c:v>
                </c:pt>
                <c:pt idx="6023">
                  <c:v>12.98</c:v>
                </c:pt>
                <c:pt idx="6024">
                  <c:v>13.7</c:v>
                </c:pt>
                <c:pt idx="6025">
                  <c:v>14.23</c:v>
                </c:pt>
                <c:pt idx="6026">
                  <c:v>14.55</c:v>
                </c:pt>
                <c:pt idx="6027">
                  <c:v>14.7</c:v>
                </c:pt>
                <c:pt idx="6028">
                  <c:v>15.08</c:v>
                </c:pt>
                <c:pt idx="6029">
                  <c:v>13.79</c:v>
                </c:pt>
                <c:pt idx="6030">
                  <c:v>13.49</c:v>
                </c:pt>
                <c:pt idx="6031">
                  <c:v>13.91</c:v>
                </c:pt>
                <c:pt idx="6032">
                  <c:v>15.42</c:v>
                </c:pt>
                <c:pt idx="6033">
                  <c:v>15.54</c:v>
                </c:pt>
                <c:pt idx="6034">
                  <c:v>15.76</c:v>
                </c:pt>
                <c:pt idx="6035">
                  <c:v>16.03</c:v>
                </c:pt>
                <c:pt idx="6036">
                  <c:v>16.21</c:v>
                </c:pt>
                <c:pt idx="6037">
                  <c:v>13.8</c:v>
                </c:pt>
                <c:pt idx="6038">
                  <c:v>14.15</c:v>
                </c:pt>
                <c:pt idx="6039">
                  <c:v>13.79</c:v>
                </c:pt>
                <c:pt idx="6040">
                  <c:v>13.04</c:v>
                </c:pt>
                <c:pt idx="6041">
                  <c:v>12.48</c:v>
                </c:pt>
                <c:pt idx="6042">
                  <c:v>12.33</c:v>
                </c:pt>
                <c:pt idx="6043">
                  <c:v>12.46</c:v>
                </c:pt>
                <c:pt idx="6044">
                  <c:v>13.56</c:v>
                </c:pt>
                <c:pt idx="6045">
                  <c:v>13.72</c:v>
                </c:pt>
                <c:pt idx="6046">
                  <c:v>14.23</c:v>
                </c:pt>
                <c:pt idx="6047">
                  <c:v>13.76</c:v>
                </c:pt>
                <c:pt idx="6048">
                  <c:v>13.55</c:v>
                </c:pt>
                <c:pt idx="6049">
                  <c:v>12.92</c:v>
                </c:pt>
                <c:pt idx="6050">
                  <c:v>12.87</c:v>
                </c:pt>
                <c:pt idx="6051">
                  <c:v>12.89</c:v>
                </c:pt>
                <c:pt idx="6052">
                  <c:v>12.14</c:v>
                </c:pt>
                <c:pt idx="6053">
                  <c:v>13.28</c:v>
                </c:pt>
                <c:pt idx="6054">
                  <c:v>12.28</c:v>
                </c:pt>
                <c:pt idx="6055">
                  <c:v>12.28</c:v>
                </c:pt>
                <c:pt idx="6056">
                  <c:v>12.53</c:v>
                </c:pt>
                <c:pt idx="6057">
                  <c:v>12.44</c:v>
                </c:pt>
                <c:pt idx="6058">
                  <c:v>12.87</c:v>
                </c:pt>
                <c:pt idx="6059">
                  <c:v>12.84</c:v>
                </c:pt>
                <c:pt idx="6060">
                  <c:v>13.77</c:v>
                </c:pt>
                <c:pt idx="6061">
                  <c:v>18.14</c:v>
                </c:pt>
                <c:pt idx="6062">
                  <c:v>17.420000000000002</c:v>
                </c:pt>
                <c:pt idx="6063">
                  <c:v>15.8</c:v>
                </c:pt>
                <c:pt idx="6064">
                  <c:v>17.350000000000001</c:v>
                </c:pt>
                <c:pt idx="6065">
                  <c:v>17.29</c:v>
                </c:pt>
                <c:pt idx="6066">
                  <c:v>18.41</c:v>
                </c:pt>
                <c:pt idx="6067">
                  <c:v>21.44</c:v>
                </c:pt>
                <c:pt idx="6068">
                  <c:v>19.11</c:v>
                </c:pt>
                <c:pt idx="6069">
                  <c:v>19.95</c:v>
                </c:pt>
                <c:pt idx="6070">
                  <c:v>17.23</c:v>
                </c:pt>
                <c:pt idx="6071">
                  <c:v>15.29</c:v>
                </c:pt>
                <c:pt idx="6072">
                  <c:v>15.26</c:v>
                </c:pt>
                <c:pt idx="6073">
                  <c:v>14.51</c:v>
                </c:pt>
                <c:pt idx="6074">
                  <c:v>14.3</c:v>
                </c:pt>
                <c:pt idx="6075">
                  <c:v>14.14</c:v>
                </c:pt>
                <c:pt idx="6076">
                  <c:v>13.57</c:v>
                </c:pt>
                <c:pt idx="6077">
                  <c:v>13.87</c:v>
                </c:pt>
                <c:pt idx="6078">
                  <c:v>15.5</c:v>
                </c:pt>
                <c:pt idx="6079">
                  <c:v>14.79</c:v>
                </c:pt>
                <c:pt idx="6080">
                  <c:v>14.68</c:v>
                </c:pt>
                <c:pt idx="6081">
                  <c:v>14.23</c:v>
                </c:pt>
                <c:pt idx="6082">
                  <c:v>13.67</c:v>
                </c:pt>
                <c:pt idx="6083">
                  <c:v>14.35</c:v>
                </c:pt>
                <c:pt idx="6084">
                  <c:v>14.04</c:v>
                </c:pt>
                <c:pt idx="6085">
                  <c:v>14</c:v>
                </c:pt>
                <c:pt idx="6086">
                  <c:v>16</c:v>
                </c:pt>
                <c:pt idx="6087">
                  <c:v>14.1</c:v>
                </c:pt>
                <c:pt idx="6088">
                  <c:v>13.89</c:v>
                </c:pt>
                <c:pt idx="6089">
                  <c:v>14.21</c:v>
                </c:pt>
                <c:pt idx="6090">
                  <c:v>14.11</c:v>
                </c:pt>
                <c:pt idx="6091">
                  <c:v>14.2</c:v>
                </c:pt>
                <c:pt idx="6092">
                  <c:v>14.8</c:v>
                </c:pt>
                <c:pt idx="6093">
                  <c:v>14.47</c:v>
                </c:pt>
                <c:pt idx="6094">
                  <c:v>16.22</c:v>
                </c:pt>
                <c:pt idx="6095">
                  <c:v>17.82</c:v>
                </c:pt>
                <c:pt idx="6096">
                  <c:v>15.64</c:v>
                </c:pt>
                <c:pt idx="6097">
                  <c:v>14.52</c:v>
                </c:pt>
                <c:pt idx="6098">
                  <c:v>15.12</c:v>
                </c:pt>
                <c:pt idx="6099">
                  <c:v>14.52</c:v>
                </c:pt>
                <c:pt idx="6100">
                  <c:v>15</c:v>
                </c:pt>
                <c:pt idx="6101">
                  <c:v>15.09</c:v>
                </c:pt>
                <c:pt idx="6102">
                  <c:v>14.02</c:v>
                </c:pt>
                <c:pt idx="6103">
                  <c:v>14.93</c:v>
                </c:pt>
                <c:pt idx="6104">
                  <c:v>14.62</c:v>
                </c:pt>
                <c:pt idx="6105">
                  <c:v>14.41</c:v>
                </c:pt>
                <c:pt idx="6106">
                  <c:v>13.88</c:v>
                </c:pt>
                <c:pt idx="6107">
                  <c:v>13.1</c:v>
                </c:pt>
                <c:pt idx="6108">
                  <c:v>13.09</c:v>
                </c:pt>
                <c:pt idx="6109">
                  <c:v>13.37</c:v>
                </c:pt>
                <c:pt idx="6110">
                  <c:v>13.96</c:v>
                </c:pt>
                <c:pt idx="6111">
                  <c:v>15.57</c:v>
                </c:pt>
                <c:pt idx="6112">
                  <c:v>14.89</c:v>
                </c:pt>
                <c:pt idx="6113">
                  <c:v>13.82</c:v>
                </c:pt>
                <c:pt idx="6114">
                  <c:v>15.89</c:v>
                </c:pt>
                <c:pt idx="6115">
                  <c:v>17.03</c:v>
                </c:pt>
                <c:pt idx="6116">
                  <c:v>16.11</c:v>
                </c:pt>
                <c:pt idx="6117">
                  <c:v>15.61</c:v>
                </c:pt>
                <c:pt idx="6118">
                  <c:v>14.18</c:v>
                </c:pt>
                <c:pt idx="6119">
                  <c:v>13.36</c:v>
                </c:pt>
                <c:pt idx="6120">
                  <c:v>13.25</c:v>
                </c:pt>
                <c:pt idx="6121">
                  <c:v>13.19</c:v>
                </c:pt>
                <c:pt idx="6122">
                  <c:v>13.27</c:v>
                </c:pt>
                <c:pt idx="6123">
                  <c:v>13.32</c:v>
                </c:pt>
                <c:pt idx="6124">
                  <c:v>14.06</c:v>
                </c:pt>
                <c:pt idx="6125">
                  <c:v>13.97</c:v>
                </c:pt>
                <c:pt idx="6126">
                  <c:v>13.71</c:v>
                </c:pt>
                <c:pt idx="6127">
                  <c:v>13.41</c:v>
                </c:pt>
                <c:pt idx="6128">
                  <c:v>13.25</c:v>
                </c:pt>
                <c:pt idx="6129">
                  <c:v>12.91</c:v>
                </c:pt>
                <c:pt idx="6130">
                  <c:v>13.29</c:v>
                </c:pt>
                <c:pt idx="6131">
                  <c:v>13.8</c:v>
                </c:pt>
                <c:pt idx="6132">
                  <c:v>13.4</c:v>
                </c:pt>
                <c:pt idx="6133">
                  <c:v>13.43</c:v>
                </c:pt>
                <c:pt idx="6134">
                  <c:v>12.92</c:v>
                </c:pt>
                <c:pt idx="6135">
                  <c:v>12.23</c:v>
                </c:pt>
                <c:pt idx="6136">
                  <c:v>12.13</c:v>
                </c:pt>
                <c:pt idx="6137">
                  <c:v>12.17</c:v>
                </c:pt>
                <c:pt idx="6138">
                  <c:v>13.17</c:v>
                </c:pt>
                <c:pt idx="6139">
                  <c:v>12.44</c:v>
                </c:pt>
                <c:pt idx="6140">
                  <c:v>12.42</c:v>
                </c:pt>
                <c:pt idx="6141">
                  <c:v>12.96</c:v>
                </c:pt>
                <c:pt idx="6142">
                  <c:v>11.91</c:v>
                </c:pt>
                <c:pt idx="6143">
                  <c:v>12.03</c:v>
                </c:pt>
                <c:pt idx="6144">
                  <c:v>11.36</c:v>
                </c:pt>
                <c:pt idx="6145">
                  <c:v>11.51</c:v>
                </c:pt>
                <c:pt idx="6146">
                  <c:v>11.68</c:v>
                </c:pt>
                <c:pt idx="6147">
                  <c:v>11.57</c:v>
                </c:pt>
                <c:pt idx="6148">
                  <c:v>11.4</c:v>
                </c:pt>
                <c:pt idx="6149">
                  <c:v>11.58</c:v>
                </c:pt>
                <c:pt idx="6150">
                  <c:v>11.87</c:v>
                </c:pt>
                <c:pt idx="6151">
                  <c:v>12.08</c:v>
                </c:pt>
                <c:pt idx="6152">
                  <c:v>11.68</c:v>
                </c:pt>
                <c:pt idx="6153">
                  <c:v>10.73</c:v>
                </c:pt>
                <c:pt idx="6154">
                  <c:v>11.15</c:v>
                </c:pt>
                <c:pt idx="6155">
                  <c:v>10.99</c:v>
                </c:pt>
                <c:pt idx="6156">
                  <c:v>11.6</c:v>
                </c:pt>
                <c:pt idx="6157">
                  <c:v>12.56</c:v>
                </c:pt>
                <c:pt idx="6158">
                  <c:v>12.18</c:v>
                </c:pt>
                <c:pt idx="6159">
                  <c:v>12.65</c:v>
                </c:pt>
                <c:pt idx="6160">
                  <c:v>12.06</c:v>
                </c:pt>
                <c:pt idx="6161">
                  <c:v>10.61</c:v>
                </c:pt>
                <c:pt idx="6162">
                  <c:v>10.62</c:v>
                </c:pt>
                <c:pt idx="6163">
                  <c:v>10.85</c:v>
                </c:pt>
                <c:pt idx="6164">
                  <c:v>10.98</c:v>
                </c:pt>
                <c:pt idx="6165">
                  <c:v>12.13</c:v>
                </c:pt>
                <c:pt idx="6166">
                  <c:v>11.59</c:v>
                </c:pt>
                <c:pt idx="6167">
                  <c:v>11.63</c:v>
                </c:pt>
                <c:pt idx="6168">
                  <c:v>11.26</c:v>
                </c:pt>
                <c:pt idx="6169">
                  <c:v>11.57</c:v>
                </c:pt>
                <c:pt idx="6170">
                  <c:v>11.15</c:v>
                </c:pt>
                <c:pt idx="6171">
                  <c:v>10.82</c:v>
                </c:pt>
                <c:pt idx="6172">
                  <c:v>10.32</c:v>
                </c:pt>
                <c:pt idx="6173">
                  <c:v>11.33</c:v>
                </c:pt>
                <c:pt idx="6174">
                  <c:v>11.98</c:v>
                </c:pt>
                <c:pt idx="6175">
                  <c:v>11.65</c:v>
                </c:pt>
                <c:pt idx="6176">
                  <c:v>12.59</c:v>
                </c:pt>
                <c:pt idx="6177">
                  <c:v>12.08</c:v>
                </c:pt>
                <c:pt idx="6178">
                  <c:v>11.82</c:v>
                </c:pt>
                <c:pt idx="6179">
                  <c:v>11.96</c:v>
                </c:pt>
                <c:pt idx="6180">
                  <c:v>11</c:v>
                </c:pt>
                <c:pt idx="6181">
                  <c:v>14.54</c:v>
                </c:pt>
                <c:pt idx="6182">
                  <c:v>12.06</c:v>
                </c:pt>
                <c:pt idx="6183">
                  <c:v>12.81</c:v>
                </c:pt>
                <c:pt idx="6184">
                  <c:v>12.24</c:v>
                </c:pt>
                <c:pt idx="6185">
                  <c:v>11.52</c:v>
                </c:pt>
                <c:pt idx="6186">
                  <c:v>11.84</c:v>
                </c:pt>
                <c:pt idx="6187">
                  <c:v>12.69</c:v>
                </c:pt>
                <c:pt idx="6188">
                  <c:v>12.56</c:v>
                </c:pt>
                <c:pt idx="6189">
                  <c:v>13.28</c:v>
                </c:pt>
                <c:pt idx="6190">
                  <c:v>13.33</c:v>
                </c:pt>
                <c:pt idx="6191">
                  <c:v>16.95</c:v>
                </c:pt>
                <c:pt idx="6192">
                  <c:v>17.03</c:v>
                </c:pt>
                <c:pt idx="6193">
                  <c:v>15.12</c:v>
                </c:pt>
                <c:pt idx="6194">
                  <c:v>16.87</c:v>
                </c:pt>
                <c:pt idx="6195">
                  <c:v>16.37</c:v>
                </c:pt>
                <c:pt idx="6196">
                  <c:v>16.66</c:v>
                </c:pt>
                <c:pt idx="6197">
                  <c:v>15.77</c:v>
                </c:pt>
                <c:pt idx="6198">
                  <c:v>14.23</c:v>
                </c:pt>
                <c:pt idx="6199">
                  <c:v>14.13</c:v>
                </c:pt>
                <c:pt idx="6200">
                  <c:v>12.9</c:v>
                </c:pt>
                <c:pt idx="6201">
                  <c:v>12.42</c:v>
                </c:pt>
                <c:pt idx="6202">
                  <c:v>13.15</c:v>
                </c:pt>
                <c:pt idx="6203">
                  <c:v>12.32</c:v>
                </c:pt>
                <c:pt idx="6204">
                  <c:v>12.21</c:v>
                </c:pt>
                <c:pt idx="6205">
                  <c:v>11.78</c:v>
                </c:pt>
                <c:pt idx="6206">
                  <c:v>11.76</c:v>
                </c:pt>
                <c:pt idx="6207">
                  <c:v>11.47</c:v>
                </c:pt>
                <c:pt idx="6208">
                  <c:v>11.7</c:v>
                </c:pt>
                <c:pt idx="6209">
                  <c:v>11.63</c:v>
                </c:pt>
                <c:pt idx="6210">
                  <c:v>11.78</c:v>
                </c:pt>
                <c:pt idx="6211">
                  <c:v>12.05</c:v>
                </c:pt>
                <c:pt idx="6212">
                  <c:v>11.98</c:v>
                </c:pt>
                <c:pt idx="6213">
                  <c:v>12.25</c:v>
                </c:pt>
                <c:pt idx="6214">
                  <c:v>12.36</c:v>
                </c:pt>
                <c:pt idx="6215">
                  <c:v>12.64</c:v>
                </c:pt>
                <c:pt idx="6216">
                  <c:v>12.09</c:v>
                </c:pt>
                <c:pt idx="6217">
                  <c:v>12.66</c:v>
                </c:pt>
                <c:pt idx="6218">
                  <c:v>13.5</c:v>
                </c:pt>
                <c:pt idx="6219">
                  <c:v>12.88</c:v>
                </c:pt>
                <c:pt idx="6220">
                  <c:v>12.8</c:v>
                </c:pt>
                <c:pt idx="6221">
                  <c:v>13.31</c:v>
                </c:pt>
                <c:pt idx="6222">
                  <c:v>14.12</c:v>
                </c:pt>
                <c:pt idx="6223">
                  <c:v>12.73</c:v>
                </c:pt>
                <c:pt idx="6224">
                  <c:v>12.65</c:v>
                </c:pt>
                <c:pt idx="6225">
                  <c:v>12.03</c:v>
                </c:pt>
                <c:pt idx="6226">
                  <c:v>12.11</c:v>
                </c:pt>
                <c:pt idx="6227">
                  <c:v>13.69</c:v>
                </c:pt>
                <c:pt idx="6228">
                  <c:v>14.93</c:v>
                </c:pt>
                <c:pt idx="6229">
                  <c:v>13.27</c:v>
                </c:pt>
                <c:pt idx="6230">
                  <c:v>15.64</c:v>
                </c:pt>
                <c:pt idx="6231">
                  <c:v>14.85</c:v>
                </c:pt>
                <c:pt idx="6232">
                  <c:v>15.98</c:v>
                </c:pt>
                <c:pt idx="6233">
                  <c:v>16.309999999999999</c:v>
                </c:pt>
                <c:pt idx="6234">
                  <c:v>16.71</c:v>
                </c:pt>
                <c:pt idx="6235">
                  <c:v>16.16</c:v>
                </c:pt>
                <c:pt idx="6236">
                  <c:v>14.55</c:v>
                </c:pt>
                <c:pt idx="6237">
                  <c:v>15.46</c:v>
                </c:pt>
                <c:pt idx="6238">
                  <c:v>17.2</c:v>
                </c:pt>
                <c:pt idx="6239">
                  <c:v>15.11</c:v>
                </c:pt>
                <c:pt idx="6240">
                  <c:v>18.760000000000002</c:v>
                </c:pt>
                <c:pt idx="6241">
                  <c:v>21.24</c:v>
                </c:pt>
                <c:pt idx="6242">
                  <c:v>24.64</c:v>
                </c:pt>
                <c:pt idx="6243">
                  <c:v>22.79</c:v>
                </c:pt>
                <c:pt idx="6244">
                  <c:v>26.25</c:v>
                </c:pt>
                <c:pt idx="6245">
                  <c:v>25.2</c:v>
                </c:pt>
                <c:pt idx="6246">
                  <c:v>21.99</c:v>
                </c:pt>
                <c:pt idx="6247">
                  <c:v>18.57</c:v>
                </c:pt>
                <c:pt idx="6248">
                  <c:v>16.079999999999998</c:v>
                </c:pt>
                <c:pt idx="6249">
                  <c:v>17.87</c:v>
                </c:pt>
                <c:pt idx="6250">
                  <c:v>16.53</c:v>
                </c:pt>
                <c:pt idx="6251">
                  <c:v>16.11</c:v>
                </c:pt>
                <c:pt idx="6252">
                  <c:v>16.04</c:v>
                </c:pt>
                <c:pt idx="6253">
                  <c:v>14.39</c:v>
                </c:pt>
                <c:pt idx="6254">
                  <c:v>15.15</c:v>
                </c:pt>
                <c:pt idx="6255">
                  <c:v>14.52</c:v>
                </c:pt>
                <c:pt idx="6256">
                  <c:v>14.03</c:v>
                </c:pt>
                <c:pt idx="6257">
                  <c:v>14.73</c:v>
                </c:pt>
                <c:pt idx="6258">
                  <c:v>14.89</c:v>
                </c:pt>
                <c:pt idx="6259">
                  <c:v>14.17</c:v>
                </c:pt>
                <c:pt idx="6260">
                  <c:v>13.67</c:v>
                </c:pt>
                <c:pt idx="6261">
                  <c:v>13.12</c:v>
                </c:pt>
                <c:pt idx="6262">
                  <c:v>12.67</c:v>
                </c:pt>
                <c:pt idx="6263">
                  <c:v>12.92</c:v>
                </c:pt>
                <c:pt idx="6264">
                  <c:v>13.02</c:v>
                </c:pt>
                <c:pt idx="6265">
                  <c:v>13.79</c:v>
                </c:pt>
                <c:pt idx="6266">
                  <c:v>13.31</c:v>
                </c:pt>
                <c:pt idx="6267">
                  <c:v>13.99</c:v>
                </c:pt>
                <c:pt idx="6268">
                  <c:v>13.86</c:v>
                </c:pt>
                <c:pt idx="6269">
                  <c:v>13.96</c:v>
                </c:pt>
                <c:pt idx="6270">
                  <c:v>13.58</c:v>
                </c:pt>
                <c:pt idx="6271">
                  <c:v>12.9</c:v>
                </c:pt>
                <c:pt idx="6272">
                  <c:v>12.62</c:v>
                </c:pt>
                <c:pt idx="6273">
                  <c:v>12.25</c:v>
                </c:pt>
                <c:pt idx="6274">
                  <c:v>12.07</c:v>
                </c:pt>
                <c:pt idx="6275">
                  <c:v>13.33</c:v>
                </c:pt>
                <c:pt idx="6276">
                  <c:v>14.29</c:v>
                </c:pt>
                <c:pt idx="6277">
                  <c:v>12.85</c:v>
                </c:pt>
                <c:pt idx="6278">
                  <c:v>12.47</c:v>
                </c:pt>
                <c:pt idx="6279">
                  <c:v>12.38</c:v>
                </c:pt>
                <c:pt idx="6280">
                  <c:v>11.82</c:v>
                </c:pt>
                <c:pt idx="6281">
                  <c:v>14.21</c:v>
                </c:pt>
                <c:pt idx="6282">
                  <c:v>14.89</c:v>
                </c:pt>
                <c:pt idx="6283">
                  <c:v>18.53</c:v>
                </c:pt>
                <c:pt idx="6284">
                  <c:v>20.079999999999998</c:v>
                </c:pt>
                <c:pt idx="6285">
                  <c:v>21.08</c:v>
                </c:pt>
                <c:pt idx="6286">
                  <c:v>20.420000000000002</c:v>
                </c:pt>
                <c:pt idx="6287">
                  <c:v>23.57</c:v>
                </c:pt>
                <c:pt idx="6288">
                  <c:v>19.440000000000001</c:v>
                </c:pt>
                <c:pt idx="6289">
                  <c:v>16.809999999999999</c:v>
                </c:pt>
                <c:pt idx="6290">
                  <c:v>16.489999999999998</c:v>
                </c:pt>
                <c:pt idx="6291">
                  <c:v>15.25</c:v>
                </c:pt>
                <c:pt idx="6292">
                  <c:v>14.8</c:v>
                </c:pt>
                <c:pt idx="6293">
                  <c:v>14.37</c:v>
                </c:pt>
                <c:pt idx="6294">
                  <c:v>14.5</c:v>
                </c:pt>
                <c:pt idx="6295">
                  <c:v>15.06</c:v>
                </c:pt>
                <c:pt idx="6296">
                  <c:v>15.92</c:v>
                </c:pt>
                <c:pt idx="6297">
                  <c:v>19.2</c:v>
                </c:pt>
                <c:pt idx="6298">
                  <c:v>17.79</c:v>
                </c:pt>
                <c:pt idx="6299">
                  <c:v>19.920000000000002</c:v>
                </c:pt>
                <c:pt idx="6300">
                  <c:v>21.12</c:v>
                </c:pt>
                <c:pt idx="6301">
                  <c:v>19.309999999999999</c:v>
                </c:pt>
                <c:pt idx="6302">
                  <c:v>17.010000000000002</c:v>
                </c:pt>
                <c:pt idx="6303">
                  <c:v>17.55</c:v>
                </c:pt>
                <c:pt idx="6304">
                  <c:v>19.600000000000001</c:v>
                </c:pt>
                <c:pt idx="6305">
                  <c:v>20.56</c:v>
                </c:pt>
                <c:pt idx="6306">
                  <c:v>21.48</c:v>
                </c:pt>
                <c:pt idx="6307">
                  <c:v>22.39</c:v>
                </c:pt>
                <c:pt idx="6308">
                  <c:v>20.95</c:v>
                </c:pt>
                <c:pt idx="6309">
                  <c:v>19.89</c:v>
                </c:pt>
                <c:pt idx="6310">
                  <c:v>18.850000000000001</c:v>
                </c:pt>
                <c:pt idx="6311">
                  <c:v>16.399999999999999</c:v>
                </c:pt>
                <c:pt idx="6312">
                  <c:v>16.66</c:v>
                </c:pt>
                <c:pt idx="6313">
                  <c:v>15.52</c:v>
                </c:pt>
                <c:pt idx="6314">
                  <c:v>17.22</c:v>
                </c:pt>
                <c:pt idx="6315">
                  <c:v>20.440000000000001</c:v>
                </c:pt>
                <c:pt idx="6316">
                  <c:v>18.760000000000002</c:v>
                </c:pt>
                <c:pt idx="6317">
                  <c:v>20.97</c:v>
                </c:pt>
                <c:pt idx="6318">
                  <c:v>19.43</c:v>
                </c:pt>
                <c:pt idx="6319">
                  <c:v>17.329999999999998</c:v>
                </c:pt>
                <c:pt idx="6320">
                  <c:v>18.329999999999998</c:v>
                </c:pt>
                <c:pt idx="6321">
                  <c:v>16.850000000000001</c:v>
                </c:pt>
                <c:pt idx="6322">
                  <c:v>17.29</c:v>
                </c:pt>
                <c:pt idx="6323">
                  <c:v>18.55</c:v>
                </c:pt>
                <c:pt idx="6324">
                  <c:v>17.23</c:v>
                </c:pt>
                <c:pt idx="6325">
                  <c:v>16.96</c:v>
                </c:pt>
                <c:pt idx="6326">
                  <c:v>15.34</c:v>
                </c:pt>
                <c:pt idx="6327">
                  <c:v>14.69</c:v>
                </c:pt>
                <c:pt idx="6328">
                  <c:v>15.8</c:v>
                </c:pt>
                <c:pt idx="6329">
                  <c:v>15.45</c:v>
                </c:pt>
                <c:pt idx="6330">
                  <c:v>15.29</c:v>
                </c:pt>
                <c:pt idx="6331">
                  <c:v>14.3</c:v>
                </c:pt>
                <c:pt idx="6332">
                  <c:v>14.56</c:v>
                </c:pt>
                <c:pt idx="6333">
                  <c:v>13.69</c:v>
                </c:pt>
                <c:pt idx="6334">
                  <c:v>13.84</c:v>
                </c:pt>
                <c:pt idx="6335">
                  <c:v>13.91</c:v>
                </c:pt>
                <c:pt idx="6336">
                  <c:v>13.34</c:v>
                </c:pt>
                <c:pt idx="6337">
                  <c:v>13.04</c:v>
                </c:pt>
                <c:pt idx="6338">
                  <c:v>13.86</c:v>
                </c:pt>
                <c:pt idx="6339">
                  <c:v>14.23</c:v>
                </c:pt>
                <c:pt idx="6340">
                  <c:v>14.04</c:v>
                </c:pt>
                <c:pt idx="6341">
                  <c:v>15.2</c:v>
                </c:pt>
                <c:pt idx="6342">
                  <c:v>15.06</c:v>
                </c:pt>
                <c:pt idx="6343">
                  <c:v>16.690000000000001</c:v>
                </c:pt>
                <c:pt idx="6344">
                  <c:v>16.87</c:v>
                </c:pt>
                <c:pt idx="6345">
                  <c:v>15.42</c:v>
                </c:pt>
                <c:pt idx="6346">
                  <c:v>16</c:v>
                </c:pt>
                <c:pt idx="6347">
                  <c:v>15.61</c:v>
                </c:pt>
                <c:pt idx="6348">
                  <c:v>15.66</c:v>
                </c:pt>
                <c:pt idx="6349">
                  <c:v>13.97</c:v>
                </c:pt>
                <c:pt idx="6350">
                  <c:v>14.07</c:v>
                </c:pt>
                <c:pt idx="6351">
                  <c:v>13.02</c:v>
                </c:pt>
                <c:pt idx="6352">
                  <c:v>13.41</c:v>
                </c:pt>
                <c:pt idx="6353">
                  <c:v>13.62</c:v>
                </c:pt>
                <c:pt idx="6354">
                  <c:v>15.44</c:v>
                </c:pt>
                <c:pt idx="6355">
                  <c:v>15.8</c:v>
                </c:pt>
                <c:pt idx="6356">
                  <c:v>15.07</c:v>
                </c:pt>
                <c:pt idx="6357">
                  <c:v>14.51</c:v>
                </c:pt>
                <c:pt idx="6358">
                  <c:v>15.29</c:v>
                </c:pt>
                <c:pt idx="6359">
                  <c:v>15.11</c:v>
                </c:pt>
                <c:pt idx="6360">
                  <c:v>14.67</c:v>
                </c:pt>
                <c:pt idx="6361">
                  <c:v>14.74</c:v>
                </c:pt>
                <c:pt idx="6362">
                  <c:v>14.78</c:v>
                </c:pt>
                <c:pt idx="6363">
                  <c:v>13.98</c:v>
                </c:pt>
                <c:pt idx="6364">
                  <c:v>13.09</c:v>
                </c:pt>
                <c:pt idx="6365">
                  <c:v>12.58</c:v>
                </c:pt>
                <c:pt idx="6366">
                  <c:v>13.94</c:v>
                </c:pt>
                <c:pt idx="6367">
                  <c:v>13.67</c:v>
                </c:pt>
                <c:pt idx="6368">
                  <c:v>12.84</c:v>
                </c:pt>
                <c:pt idx="6369">
                  <c:v>12.6</c:v>
                </c:pt>
                <c:pt idx="6370">
                  <c:v>13.89</c:v>
                </c:pt>
                <c:pt idx="6371">
                  <c:v>13.3</c:v>
                </c:pt>
                <c:pt idx="6372">
                  <c:v>13.25</c:v>
                </c:pt>
                <c:pt idx="6373">
                  <c:v>12.71</c:v>
                </c:pt>
                <c:pt idx="6374">
                  <c:v>12.48</c:v>
                </c:pt>
                <c:pt idx="6375">
                  <c:v>12.29</c:v>
                </c:pt>
                <c:pt idx="6376">
                  <c:v>13.12</c:v>
                </c:pt>
                <c:pt idx="6377">
                  <c:v>12.41</c:v>
                </c:pt>
                <c:pt idx="6378">
                  <c:v>13.39</c:v>
                </c:pt>
                <c:pt idx="6379">
                  <c:v>14.55</c:v>
                </c:pt>
                <c:pt idx="6380">
                  <c:v>12.7</c:v>
                </c:pt>
                <c:pt idx="6381">
                  <c:v>12.85</c:v>
                </c:pt>
                <c:pt idx="6382">
                  <c:v>14.31</c:v>
                </c:pt>
                <c:pt idx="6383">
                  <c:v>15.15</c:v>
                </c:pt>
                <c:pt idx="6384">
                  <c:v>15.13</c:v>
                </c:pt>
                <c:pt idx="6385">
                  <c:v>12.86</c:v>
                </c:pt>
                <c:pt idx="6386">
                  <c:v>13.85</c:v>
                </c:pt>
                <c:pt idx="6387">
                  <c:v>13.86</c:v>
                </c:pt>
                <c:pt idx="6388">
                  <c:v>13.76</c:v>
                </c:pt>
                <c:pt idx="6389">
                  <c:v>12.74</c:v>
                </c:pt>
                <c:pt idx="6390">
                  <c:v>12.38</c:v>
                </c:pt>
                <c:pt idx="6391">
                  <c:v>12.73</c:v>
                </c:pt>
                <c:pt idx="6392">
                  <c:v>12.85</c:v>
                </c:pt>
                <c:pt idx="6393">
                  <c:v>12.88</c:v>
                </c:pt>
                <c:pt idx="6394">
                  <c:v>12.11</c:v>
                </c:pt>
                <c:pt idx="6395">
                  <c:v>12.13</c:v>
                </c:pt>
                <c:pt idx="6396">
                  <c:v>14.06</c:v>
                </c:pt>
                <c:pt idx="6397">
                  <c:v>13.27</c:v>
                </c:pt>
                <c:pt idx="6398">
                  <c:v>13.31</c:v>
                </c:pt>
                <c:pt idx="6399">
                  <c:v>13.84</c:v>
                </c:pt>
                <c:pt idx="6400">
                  <c:v>13.97</c:v>
                </c:pt>
                <c:pt idx="6401">
                  <c:v>14.24</c:v>
                </c:pt>
                <c:pt idx="6402">
                  <c:v>13.66</c:v>
                </c:pt>
                <c:pt idx="6403">
                  <c:v>14.71</c:v>
                </c:pt>
                <c:pt idx="6404">
                  <c:v>14.21</c:v>
                </c:pt>
                <c:pt idx="6405">
                  <c:v>15.29</c:v>
                </c:pt>
                <c:pt idx="6406">
                  <c:v>14.47</c:v>
                </c:pt>
                <c:pt idx="6407">
                  <c:v>13.22</c:v>
                </c:pt>
                <c:pt idx="6408">
                  <c:v>12.85</c:v>
                </c:pt>
                <c:pt idx="6409">
                  <c:v>13.78</c:v>
                </c:pt>
                <c:pt idx="6410">
                  <c:v>15.39</c:v>
                </c:pt>
                <c:pt idx="6411">
                  <c:v>14.81</c:v>
                </c:pt>
                <c:pt idx="6412">
                  <c:v>14.5</c:v>
                </c:pt>
                <c:pt idx="6413">
                  <c:v>13.19</c:v>
                </c:pt>
                <c:pt idx="6414">
                  <c:v>13.96</c:v>
                </c:pt>
                <c:pt idx="6415">
                  <c:v>12.74</c:v>
                </c:pt>
                <c:pt idx="6416">
                  <c:v>12.11</c:v>
                </c:pt>
                <c:pt idx="6417">
                  <c:v>13.26</c:v>
                </c:pt>
                <c:pt idx="6418">
                  <c:v>14.01</c:v>
                </c:pt>
                <c:pt idx="6419">
                  <c:v>14.02</c:v>
                </c:pt>
                <c:pt idx="6420">
                  <c:v>18.850000000000001</c:v>
                </c:pt>
                <c:pt idx="6421">
                  <c:v>18.23</c:v>
                </c:pt>
                <c:pt idx="6422">
                  <c:v>16.09</c:v>
                </c:pt>
                <c:pt idx="6423">
                  <c:v>16.79</c:v>
                </c:pt>
                <c:pt idx="6424">
                  <c:v>17.010000000000002</c:v>
                </c:pt>
                <c:pt idx="6425">
                  <c:v>16.09</c:v>
                </c:pt>
                <c:pt idx="6426">
                  <c:v>19.66</c:v>
                </c:pt>
                <c:pt idx="6427">
                  <c:v>19.97</c:v>
                </c:pt>
                <c:pt idx="6428">
                  <c:v>16.829999999999998</c:v>
                </c:pt>
                <c:pt idx="6429">
                  <c:v>13.9</c:v>
                </c:pt>
                <c:pt idx="6430">
                  <c:v>13.37</c:v>
                </c:pt>
                <c:pt idx="6431">
                  <c:v>13.23</c:v>
                </c:pt>
                <c:pt idx="6432">
                  <c:v>12.11</c:v>
                </c:pt>
                <c:pt idx="6433">
                  <c:v>11.95</c:v>
                </c:pt>
                <c:pt idx="6434">
                  <c:v>12.25</c:v>
                </c:pt>
                <c:pt idx="6435">
                  <c:v>12.22</c:v>
                </c:pt>
                <c:pt idx="6436">
                  <c:v>12.12</c:v>
                </c:pt>
                <c:pt idx="6437">
                  <c:v>12.64</c:v>
                </c:pt>
                <c:pt idx="6438">
                  <c:v>13.74</c:v>
                </c:pt>
                <c:pt idx="6439">
                  <c:v>15.6</c:v>
                </c:pt>
                <c:pt idx="6440">
                  <c:v>13.44</c:v>
                </c:pt>
                <c:pt idx="6441">
                  <c:v>12.5</c:v>
                </c:pt>
                <c:pt idx="6442">
                  <c:v>12.13</c:v>
                </c:pt>
                <c:pt idx="6443">
                  <c:v>12.12</c:v>
                </c:pt>
                <c:pt idx="6444">
                  <c:v>12.56</c:v>
                </c:pt>
                <c:pt idx="6445">
                  <c:v>13</c:v>
                </c:pt>
                <c:pt idx="6446">
                  <c:v>12.51</c:v>
                </c:pt>
                <c:pt idx="6447">
                  <c:v>13.77</c:v>
                </c:pt>
                <c:pt idx="6448">
                  <c:v>13.39</c:v>
                </c:pt>
                <c:pt idx="6449">
                  <c:v>12.23</c:v>
                </c:pt>
                <c:pt idx="6450">
                  <c:v>13.71</c:v>
                </c:pt>
                <c:pt idx="6451">
                  <c:v>13.61</c:v>
                </c:pt>
                <c:pt idx="6452">
                  <c:v>13.49</c:v>
                </c:pt>
                <c:pt idx="6453">
                  <c:v>12.83</c:v>
                </c:pt>
                <c:pt idx="6454">
                  <c:v>13.02</c:v>
                </c:pt>
                <c:pt idx="6455">
                  <c:v>13.79</c:v>
                </c:pt>
                <c:pt idx="6456">
                  <c:v>15.25</c:v>
                </c:pt>
                <c:pt idx="6457">
                  <c:v>19.14</c:v>
                </c:pt>
                <c:pt idx="6458">
                  <c:v>28.03</c:v>
                </c:pt>
                <c:pt idx="6459">
                  <c:v>40.74</c:v>
                </c:pt>
                <c:pt idx="6460">
                  <c:v>36.020000000000003</c:v>
                </c:pt>
                <c:pt idx="6461">
                  <c:v>30.32</c:v>
                </c:pt>
                <c:pt idx="6462">
                  <c:v>26.1</c:v>
                </c:pt>
                <c:pt idx="6463">
                  <c:v>26.05</c:v>
                </c:pt>
                <c:pt idx="6464">
                  <c:v>28.43</c:v>
                </c:pt>
                <c:pt idx="6465">
                  <c:v>31.4</c:v>
                </c:pt>
                <c:pt idx="6466">
                  <c:v>26.09</c:v>
                </c:pt>
                <c:pt idx="6467">
                  <c:v>25.61</c:v>
                </c:pt>
                <c:pt idx="6468">
                  <c:v>27.8</c:v>
                </c:pt>
                <c:pt idx="6469">
                  <c:v>24.9</c:v>
                </c:pt>
                <c:pt idx="6470">
                  <c:v>26.23</c:v>
                </c:pt>
                <c:pt idx="6471">
                  <c:v>24.37</c:v>
                </c:pt>
                <c:pt idx="6472">
                  <c:v>23.2</c:v>
                </c:pt>
                <c:pt idx="6473">
                  <c:v>24.25</c:v>
                </c:pt>
                <c:pt idx="6474">
                  <c:v>22.54</c:v>
                </c:pt>
                <c:pt idx="6475">
                  <c:v>21.35</c:v>
                </c:pt>
                <c:pt idx="6476">
                  <c:v>21.14</c:v>
                </c:pt>
                <c:pt idx="6477">
                  <c:v>22.28</c:v>
                </c:pt>
                <c:pt idx="6478">
                  <c:v>20.14</c:v>
                </c:pt>
                <c:pt idx="6479">
                  <c:v>22.44</c:v>
                </c:pt>
                <c:pt idx="6480">
                  <c:v>22.13</c:v>
                </c:pt>
                <c:pt idx="6481">
                  <c:v>23.47</c:v>
                </c:pt>
                <c:pt idx="6482">
                  <c:v>23.62</c:v>
                </c:pt>
                <c:pt idx="6483">
                  <c:v>27.63</c:v>
                </c:pt>
                <c:pt idx="6484">
                  <c:v>26.83</c:v>
                </c:pt>
                <c:pt idx="6485">
                  <c:v>24.5</c:v>
                </c:pt>
                <c:pt idx="6486">
                  <c:v>22.55</c:v>
                </c:pt>
                <c:pt idx="6487">
                  <c:v>20.94</c:v>
                </c:pt>
                <c:pt idx="6488">
                  <c:v>19.54</c:v>
                </c:pt>
                <c:pt idx="6489">
                  <c:v>19.399999999999999</c:v>
                </c:pt>
                <c:pt idx="6490">
                  <c:v>18.399999999999999</c:v>
                </c:pt>
                <c:pt idx="6491">
                  <c:v>17.420000000000002</c:v>
                </c:pt>
                <c:pt idx="6492">
                  <c:v>17.079999999999998</c:v>
                </c:pt>
                <c:pt idx="6493">
                  <c:v>16.170000000000002</c:v>
                </c:pt>
                <c:pt idx="6494">
                  <c:v>17.670000000000002</c:v>
                </c:pt>
                <c:pt idx="6495">
                  <c:v>18.03</c:v>
                </c:pt>
                <c:pt idx="6496">
                  <c:v>16.05</c:v>
                </c:pt>
                <c:pt idx="6497">
                  <c:v>15.05</c:v>
                </c:pt>
                <c:pt idx="6498">
                  <c:v>14.98</c:v>
                </c:pt>
                <c:pt idx="6499">
                  <c:v>15.75</c:v>
                </c:pt>
                <c:pt idx="6500">
                  <c:v>16.7</c:v>
                </c:pt>
                <c:pt idx="6501">
                  <c:v>14.45</c:v>
                </c:pt>
                <c:pt idx="6502">
                  <c:v>14.46</c:v>
                </c:pt>
                <c:pt idx="6503">
                  <c:v>15.29</c:v>
                </c:pt>
                <c:pt idx="6504">
                  <c:v>15.43</c:v>
                </c:pt>
                <c:pt idx="6505">
                  <c:v>14.33</c:v>
                </c:pt>
                <c:pt idx="6506">
                  <c:v>14.61</c:v>
                </c:pt>
                <c:pt idx="6507">
                  <c:v>15.07</c:v>
                </c:pt>
                <c:pt idx="6508">
                  <c:v>14.15</c:v>
                </c:pt>
                <c:pt idx="6509">
                  <c:v>14.54</c:v>
                </c:pt>
                <c:pt idx="6510">
                  <c:v>15.51</c:v>
                </c:pt>
                <c:pt idx="6511">
                  <c:v>15.05</c:v>
                </c:pt>
                <c:pt idx="6512">
                  <c:v>14.33</c:v>
                </c:pt>
                <c:pt idx="6513">
                  <c:v>16.52</c:v>
                </c:pt>
                <c:pt idx="6514">
                  <c:v>15.29</c:v>
                </c:pt>
                <c:pt idx="6515">
                  <c:v>16.059999999999999</c:v>
                </c:pt>
                <c:pt idx="6516">
                  <c:v>18.37</c:v>
                </c:pt>
                <c:pt idx="6517">
                  <c:v>20.079999999999998</c:v>
                </c:pt>
                <c:pt idx="6518">
                  <c:v>18.16</c:v>
                </c:pt>
                <c:pt idx="6519">
                  <c:v>18.84</c:v>
                </c:pt>
                <c:pt idx="6520">
                  <c:v>16.850000000000001</c:v>
                </c:pt>
                <c:pt idx="6521">
                  <c:v>16.989999999999998</c:v>
                </c:pt>
                <c:pt idx="6522">
                  <c:v>15.47</c:v>
                </c:pt>
                <c:pt idx="6523">
                  <c:v>15.62</c:v>
                </c:pt>
                <c:pt idx="6524">
                  <c:v>15.93</c:v>
                </c:pt>
                <c:pt idx="6525">
                  <c:v>15.19</c:v>
                </c:pt>
                <c:pt idx="6526">
                  <c:v>15.12</c:v>
                </c:pt>
                <c:pt idx="6527">
                  <c:v>16.13</c:v>
                </c:pt>
                <c:pt idx="6528">
                  <c:v>14.67</c:v>
                </c:pt>
                <c:pt idx="6529">
                  <c:v>15.91</c:v>
                </c:pt>
                <c:pt idx="6530">
                  <c:v>18.11</c:v>
                </c:pt>
                <c:pt idx="6531">
                  <c:v>14.81</c:v>
                </c:pt>
                <c:pt idx="6532">
                  <c:v>15.84</c:v>
                </c:pt>
                <c:pt idx="6533">
                  <c:v>17.600000000000001</c:v>
                </c:pt>
                <c:pt idx="6534">
                  <c:v>19.61</c:v>
                </c:pt>
                <c:pt idx="6535">
                  <c:v>19.34</c:v>
                </c:pt>
                <c:pt idx="6536">
                  <c:v>24.39</c:v>
                </c:pt>
                <c:pt idx="6537">
                  <c:v>22.73</c:v>
                </c:pt>
                <c:pt idx="6538">
                  <c:v>20.95</c:v>
                </c:pt>
                <c:pt idx="6539">
                  <c:v>17.86</c:v>
                </c:pt>
                <c:pt idx="6540">
                  <c:v>18.940000000000001</c:v>
                </c:pt>
                <c:pt idx="6541">
                  <c:v>20.7</c:v>
                </c:pt>
                <c:pt idx="6542">
                  <c:v>18.7</c:v>
                </c:pt>
                <c:pt idx="6543">
                  <c:v>16.600000000000001</c:v>
                </c:pt>
                <c:pt idx="6544">
                  <c:v>15.57</c:v>
                </c:pt>
                <c:pt idx="6545">
                  <c:v>15.74</c:v>
                </c:pt>
                <c:pt idx="6546">
                  <c:v>16.91</c:v>
                </c:pt>
                <c:pt idx="6547">
                  <c:v>16.079999999999998</c:v>
                </c:pt>
                <c:pt idx="6548">
                  <c:v>17.29</c:v>
                </c:pt>
                <c:pt idx="6549">
                  <c:v>18.21</c:v>
                </c:pt>
                <c:pt idx="6550">
                  <c:v>20.7</c:v>
                </c:pt>
                <c:pt idx="6551">
                  <c:v>19.34</c:v>
                </c:pt>
                <c:pt idx="6552">
                  <c:v>20.59</c:v>
                </c:pt>
                <c:pt idx="6553">
                  <c:v>24.99</c:v>
                </c:pt>
                <c:pt idx="6554">
                  <c:v>27.01</c:v>
                </c:pt>
                <c:pt idx="6555">
                  <c:v>24.3</c:v>
                </c:pt>
                <c:pt idx="6556">
                  <c:v>22.47</c:v>
                </c:pt>
                <c:pt idx="6557">
                  <c:v>25.22</c:v>
                </c:pt>
                <c:pt idx="6558">
                  <c:v>23.95</c:v>
                </c:pt>
                <c:pt idx="6559">
                  <c:v>27.02</c:v>
                </c:pt>
                <c:pt idx="6560">
                  <c:v>26.05</c:v>
                </c:pt>
                <c:pt idx="6561">
                  <c:v>27.59</c:v>
                </c:pt>
                <c:pt idx="6562">
                  <c:v>26.69</c:v>
                </c:pt>
                <c:pt idx="6563">
                  <c:v>22.34</c:v>
                </c:pt>
                <c:pt idx="6564">
                  <c:v>24.15</c:v>
                </c:pt>
                <c:pt idx="6565">
                  <c:v>22.5</c:v>
                </c:pt>
                <c:pt idx="6566">
                  <c:v>23.11</c:v>
                </c:pt>
                <c:pt idx="6567">
                  <c:v>22.42</c:v>
                </c:pt>
                <c:pt idx="6568">
                  <c:v>20.2</c:v>
                </c:pt>
                <c:pt idx="6569">
                  <c:v>19.98</c:v>
                </c:pt>
                <c:pt idx="6570">
                  <c:v>21.98</c:v>
                </c:pt>
                <c:pt idx="6571">
                  <c:v>21.65</c:v>
                </c:pt>
                <c:pt idx="6572">
                  <c:v>21.84</c:v>
                </c:pt>
                <c:pt idx="6573">
                  <c:v>23.38</c:v>
                </c:pt>
                <c:pt idx="6574">
                  <c:v>26</c:v>
                </c:pt>
                <c:pt idx="6575">
                  <c:v>26.54</c:v>
                </c:pt>
                <c:pt idx="6576">
                  <c:v>26.29</c:v>
                </c:pt>
                <c:pt idx="6577">
                  <c:v>28.14</c:v>
                </c:pt>
                <c:pt idx="6578">
                  <c:v>25.4</c:v>
                </c:pt>
                <c:pt idx="6579">
                  <c:v>24.11</c:v>
                </c:pt>
                <c:pt idx="6580">
                  <c:v>22.31</c:v>
                </c:pt>
                <c:pt idx="6581">
                  <c:v>21.64</c:v>
                </c:pt>
                <c:pt idx="6582">
                  <c:v>20.53</c:v>
                </c:pt>
                <c:pt idx="6583">
                  <c:v>19.38</c:v>
                </c:pt>
                <c:pt idx="6584">
                  <c:v>20.98</c:v>
                </c:pt>
                <c:pt idx="6585">
                  <c:v>20.72</c:v>
                </c:pt>
                <c:pt idx="6586">
                  <c:v>19.11</c:v>
                </c:pt>
                <c:pt idx="6587">
                  <c:v>19.809999999999999</c:v>
                </c:pt>
                <c:pt idx="6588">
                  <c:v>20.55</c:v>
                </c:pt>
                <c:pt idx="6589">
                  <c:v>17.7</c:v>
                </c:pt>
                <c:pt idx="6590">
                  <c:v>17.09</c:v>
                </c:pt>
                <c:pt idx="6591">
                  <c:v>16.7</c:v>
                </c:pt>
                <c:pt idx="6592">
                  <c:v>16.86</c:v>
                </c:pt>
                <c:pt idx="6593">
                  <c:v>17.350000000000001</c:v>
                </c:pt>
                <c:pt idx="6594">
                  <c:v>18.670000000000002</c:v>
                </c:pt>
                <c:pt idx="6595">
                  <c:v>18.34</c:v>
                </c:pt>
                <c:pt idx="6596">
                  <c:v>18.05</c:v>
                </c:pt>
                <c:pt idx="6597">
                  <c:v>16.5</c:v>
                </c:pt>
                <c:pt idx="6598">
                  <c:v>16.920000000000002</c:v>
                </c:pt>
                <c:pt idx="6599">
                  <c:v>16.84</c:v>
                </c:pt>
                <c:pt idx="6600">
                  <c:v>14.99</c:v>
                </c:pt>
                <c:pt idx="6601">
                  <c:v>14.44</c:v>
                </c:pt>
                <c:pt idx="6602">
                  <c:v>14.02</c:v>
                </c:pt>
                <c:pt idx="6603">
                  <c:v>13.79</c:v>
                </c:pt>
                <c:pt idx="6604">
                  <c:v>14.17</c:v>
                </c:pt>
                <c:pt idx="6605">
                  <c:v>14.94</c:v>
                </c:pt>
                <c:pt idx="6606">
                  <c:v>14.74</c:v>
                </c:pt>
                <c:pt idx="6607">
                  <c:v>15.24</c:v>
                </c:pt>
                <c:pt idx="6608">
                  <c:v>13.82</c:v>
                </c:pt>
                <c:pt idx="6609">
                  <c:v>13.56</c:v>
                </c:pt>
                <c:pt idx="6610">
                  <c:v>13.95</c:v>
                </c:pt>
                <c:pt idx="6611">
                  <c:v>13.1</c:v>
                </c:pt>
                <c:pt idx="6612">
                  <c:v>14.12</c:v>
                </c:pt>
                <c:pt idx="6613">
                  <c:v>15.42</c:v>
                </c:pt>
                <c:pt idx="6614">
                  <c:v>14.09</c:v>
                </c:pt>
                <c:pt idx="6615">
                  <c:v>16.16</c:v>
                </c:pt>
                <c:pt idx="6616">
                  <c:v>15.36</c:v>
                </c:pt>
                <c:pt idx="6617">
                  <c:v>16.260000000000002</c:v>
                </c:pt>
                <c:pt idx="6618">
                  <c:v>14.85</c:v>
                </c:pt>
                <c:pt idx="6619">
                  <c:v>13.84</c:v>
                </c:pt>
                <c:pt idx="6620">
                  <c:v>13.72</c:v>
                </c:pt>
                <c:pt idx="6621">
                  <c:v>13.62</c:v>
                </c:pt>
                <c:pt idx="6622">
                  <c:v>13.35</c:v>
                </c:pt>
                <c:pt idx="6623">
                  <c:v>13.24</c:v>
                </c:pt>
                <c:pt idx="6624">
                  <c:v>13.28</c:v>
                </c:pt>
                <c:pt idx="6625">
                  <c:v>13.95</c:v>
                </c:pt>
                <c:pt idx="6626">
                  <c:v>13.22</c:v>
                </c:pt>
                <c:pt idx="6627">
                  <c:v>14.08</c:v>
                </c:pt>
                <c:pt idx="6628">
                  <c:v>13.96</c:v>
                </c:pt>
                <c:pt idx="6629">
                  <c:v>13.77</c:v>
                </c:pt>
                <c:pt idx="6630">
                  <c:v>15.22</c:v>
                </c:pt>
                <c:pt idx="6631">
                  <c:v>15.7</c:v>
                </c:pt>
                <c:pt idx="6632">
                  <c:v>14.68</c:v>
                </c:pt>
                <c:pt idx="6633">
                  <c:v>15.6</c:v>
                </c:pt>
                <c:pt idx="6634">
                  <c:v>16.05</c:v>
                </c:pt>
                <c:pt idx="6635">
                  <c:v>15.91</c:v>
                </c:pt>
                <c:pt idx="6636">
                  <c:v>14.72</c:v>
                </c:pt>
                <c:pt idx="6637">
                  <c:v>14.57</c:v>
                </c:pt>
                <c:pt idx="6638">
                  <c:v>13.63</c:v>
                </c:pt>
                <c:pt idx="6639">
                  <c:v>14.69</c:v>
                </c:pt>
                <c:pt idx="6640">
                  <c:v>14.41</c:v>
                </c:pt>
                <c:pt idx="6641">
                  <c:v>15.04</c:v>
                </c:pt>
                <c:pt idx="6642">
                  <c:v>14.68</c:v>
                </c:pt>
                <c:pt idx="6643">
                  <c:v>15.57</c:v>
                </c:pt>
                <c:pt idx="6644">
                  <c:v>15.95</c:v>
                </c:pt>
                <c:pt idx="6645">
                  <c:v>16.329999999999998</c:v>
                </c:pt>
                <c:pt idx="6646">
                  <c:v>15.2</c:v>
                </c:pt>
                <c:pt idx="6647">
                  <c:v>15.82</c:v>
                </c:pt>
                <c:pt idx="6648">
                  <c:v>14.42</c:v>
                </c:pt>
                <c:pt idx="6649">
                  <c:v>13.9</c:v>
                </c:pt>
                <c:pt idx="6650">
                  <c:v>13.43</c:v>
                </c:pt>
                <c:pt idx="6651">
                  <c:v>13.12</c:v>
                </c:pt>
                <c:pt idx="6652">
                  <c:v>14.19</c:v>
                </c:pt>
                <c:pt idx="6653">
                  <c:v>14.2</c:v>
                </c:pt>
                <c:pt idx="6654">
                  <c:v>13.63</c:v>
                </c:pt>
                <c:pt idx="6655">
                  <c:v>13.47</c:v>
                </c:pt>
                <c:pt idx="6656">
                  <c:v>13.65</c:v>
                </c:pt>
                <c:pt idx="6657">
                  <c:v>14.05</c:v>
                </c:pt>
                <c:pt idx="6658">
                  <c:v>14.08</c:v>
                </c:pt>
                <c:pt idx="6659">
                  <c:v>14.64</c:v>
                </c:pt>
                <c:pt idx="6660">
                  <c:v>17.03</c:v>
                </c:pt>
                <c:pt idx="6661">
                  <c:v>20.97</c:v>
                </c:pt>
                <c:pt idx="6662">
                  <c:v>20.5</c:v>
                </c:pt>
                <c:pt idx="6663">
                  <c:v>20.14</c:v>
                </c:pt>
                <c:pt idx="6664">
                  <c:v>19.37</c:v>
                </c:pt>
                <c:pt idx="6665">
                  <c:v>19.41</c:v>
                </c:pt>
                <c:pt idx="6666">
                  <c:v>18.37</c:v>
                </c:pt>
                <c:pt idx="6667">
                  <c:v>18.48</c:v>
                </c:pt>
                <c:pt idx="6668">
                  <c:v>21.17</c:v>
                </c:pt>
                <c:pt idx="6669">
                  <c:v>17.25</c:v>
                </c:pt>
                <c:pt idx="6670">
                  <c:v>25.76</c:v>
                </c:pt>
                <c:pt idx="6671">
                  <c:v>23.85</c:v>
                </c:pt>
                <c:pt idx="6672">
                  <c:v>18.75</c:v>
                </c:pt>
                <c:pt idx="6673">
                  <c:v>16.64</c:v>
                </c:pt>
                <c:pt idx="6674">
                  <c:v>15.63</c:v>
                </c:pt>
                <c:pt idx="6675">
                  <c:v>14.77</c:v>
                </c:pt>
                <c:pt idx="6676">
                  <c:v>15.58</c:v>
                </c:pt>
                <c:pt idx="6677">
                  <c:v>14.96</c:v>
                </c:pt>
                <c:pt idx="6678">
                  <c:v>14.76</c:v>
                </c:pt>
                <c:pt idx="6679">
                  <c:v>13.2</c:v>
                </c:pt>
                <c:pt idx="6680">
                  <c:v>13.54</c:v>
                </c:pt>
                <c:pt idx="6681">
                  <c:v>13.55</c:v>
                </c:pt>
                <c:pt idx="6682">
                  <c:v>13.04</c:v>
                </c:pt>
                <c:pt idx="6683">
                  <c:v>12.82</c:v>
                </c:pt>
                <c:pt idx="6684">
                  <c:v>12.67</c:v>
                </c:pt>
                <c:pt idx="6685">
                  <c:v>12.44</c:v>
                </c:pt>
                <c:pt idx="6686">
                  <c:v>11.97</c:v>
                </c:pt>
                <c:pt idx="6687">
                  <c:v>11.77</c:v>
                </c:pt>
                <c:pt idx="6688">
                  <c:v>12.74</c:v>
                </c:pt>
                <c:pt idx="6689">
                  <c:v>12.02</c:v>
                </c:pt>
                <c:pt idx="6690">
                  <c:v>12.87</c:v>
                </c:pt>
                <c:pt idx="6691">
                  <c:v>13.05</c:v>
                </c:pt>
                <c:pt idx="6692">
                  <c:v>12.83</c:v>
                </c:pt>
                <c:pt idx="6693">
                  <c:v>12.72</c:v>
                </c:pt>
                <c:pt idx="6694">
                  <c:v>11.87</c:v>
                </c:pt>
                <c:pt idx="6695">
                  <c:v>12.44</c:v>
                </c:pt>
                <c:pt idx="6696">
                  <c:v>13.37</c:v>
                </c:pt>
                <c:pt idx="6697">
                  <c:v>12.86</c:v>
                </c:pt>
                <c:pt idx="6698">
                  <c:v>12.42</c:v>
                </c:pt>
                <c:pt idx="6699">
                  <c:v>11.39</c:v>
                </c:pt>
                <c:pt idx="6700">
                  <c:v>11.5</c:v>
                </c:pt>
                <c:pt idx="6701">
                  <c:v>11.66</c:v>
                </c:pt>
                <c:pt idx="6702">
                  <c:v>12.05</c:v>
                </c:pt>
                <c:pt idx="6703">
                  <c:v>11.68</c:v>
                </c:pt>
                <c:pt idx="6704">
                  <c:v>11.55</c:v>
                </c:pt>
                <c:pt idx="6705">
                  <c:v>11.81</c:v>
                </c:pt>
                <c:pt idx="6706">
                  <c:v>12.64</c:v>
                </c:pt>
                <c:pt idx="6707">
                  <c:v>12.19</c:v>
                </c:pt>
                <c:pt idx="6708">
                  <c:v>11.43</c:v>
                </c:pt>
                <c:pt idx="6709">
                  <c:v>11.34</c:v>
                </c:pt>
                <c:pt idx="6710">
                  <c:v>12.27</c:v>
                </c:pt>
                <c:pt idx="6711">
                  <c:v>12.38</c:v>
                </c:pt>
                <c:pt idx="6712">
                  <c:v>13.45</c:v>
                </c:pt>
                <c:pt idx="6713">
                  <c:v>13.63</c:v>
                </c:pt>
                <c:pt idx="6714">
                  <c:v>13.65</c:v>
                </c:pt>
                <c:pt idx="6715">
                  <c:v>12.94</c:v>
                </c:pt>
                <c:pt idx="6716">
                  <c:v>13.12</c:v>
                </c:pt>
                <c:pt idx="6717">
                  <c:v>13.42</c:v>
                </c:pt>
                <c:pt idx="6718">
                  <c:v>13.48</c:v>
                </c:pt>
                <c:pt idx="6719">
                  <c:v>11.98</c:v>
                </c:pt>
                <c:pt idx="6720">
                  <c:v>12.02</c:v>
                </c:pt>
                <c:pt idx="6721">
                  <c:v>11.94</c:v>
                </c:pt>
                <c:pt idx="6722">
                  <c:v>12.51</c:v>
                </c:pt>
                <c:pt idx="6723">
                  <c:v>17.5</c:v>
                </c:pt>
                <c:pt idx="6724">
                  <c:v>15.16</c:v>
                </c:pt>
                <c:pt idx="6725">
                  <c:v>17.850000000000001</c:v>
                </c:pt>
                <c:pt idx="6726">
                  <c:v>18.14</c:v>
                </c:pt>
                <c:pt idx="6727">
                  <c:v>16.3</c:v>
                </c:pt>
                <c:pt idx="6728">
                  <c:v>15.37</c:v>
                </c:pt>
                <c:pt idx="6729">
                  <c:v>15.53</c:v>
                </c:pt>
                <c:pt idx="6730">
                  <c:v>15.92</c:v>
                </c:pt>
                <c:pt idx="6731">
                  <c:v>13.3</c:v>
                </c:pt>
                <c:pt idx="6732">
                  <c:v>12.02</c:v>
                </c:pt>
                <c:pt idx="6733">
                  <c:v>12.29</c:v>
                </c:pt>
                <c:pt idx="6734">
                  <c:v>14.5</c:v>
                </c:pt>
                <c:pt idx="6735">
                  <c:v>13.1</c:v>
                </c:pt>
                <c:pt idx="6736">
                  <c:v>12.39</c:v>
                </c:pt>
                <c:pt idx="6737">
                  <c:v>14.02</c:v>
                </c:pt>
                <c:pt idx="6738">
                  <c:v>13.29</c:v>
                </c:pt>
                <c:pt idx="6739">
                  <c:v>13.57</c:v>
                </c:pt>
                <c:pt idx="6740">
                  <c:v>13.63</c:v>
                </c:pt>
                <c:pt idx="6741">
                  <c:v>12.99</c:v>
                </c:pt>
                <c:pt idx="6742">
                  <c:v>12.84</c:v>
                </c:pt>
                <c:pt idx="6743">
                  <c:v>13.48</c:v>
                </c:pt>
                <c:pt idx="6744">
                  <c:v>13.38</c:v>
                </c:pt>
                <c:pt idx="6745">
                  <c:v>15.36</c:v>
                </c:pt>
                <c:pt idx="6746">
                  <c:v>15.91</c:v>
                </c:pt>
                <c:pt idx="6747">
                  <c:v>16.690000000000001</c:v>
                </c:pt>
                <c:pt idx="6748">
                  <c:v>16.12</c:v>
                </c:pt>
                <c:pt idx="6749">
                  <c:v>16.21</c:v>
                </c:pt>
                <c:pt idx="6750">
                  <c:v>15.28</c:v>
                </c:pt>
                <c:pt idx="6751">
                  <c:v>14.41</c:v>
                </c:pt>
                <c:pt idx="6752">
                  <c:v>13.75</c:v>
                </c:pt>
                <c:pt idx="6753">
                  <c:v>13.34</c:v>
                </c:pt>
                <c:pt idx="6754">
                  <c:v>13.02</c:v>
                </c:pt>
                <c:pt idx="6755">
                  <c:v>13.46</c:v>
                </c:pt>
                <c:pt idx="6756">
                  <c:v>14.24</c:v>
                </c:pt>
                <c:pt idx="6757">
                  <c:v>15.36</c:v>
                </c:pt>
                <c:pt idx="6758">
                  <c:v>16.190000000000001</c:v>
                </c:pt>
                <c:pt idx="6759">
                  <c:v>17.059999999999999</c:v>
                </c:pt>
                <c:pt idx="6760">
                  <c:v>18.559999999999999</c:v>
                </c:pt>
                <c:pt idx="6761">
                  <c:v>19.32</c:v>
                </c:pt>
                <c:pt idx="6762">
                  <c:v>22.08</c:v>
                </c:pt>
                <c:pt idx="6763">
                  <c:v>22.51</c:v>
                </c:pt>
                <c:pt idx="6764">
                  <c:v>18.71</c:v>
                </c:pt>
                <c:pt idx="6765">
                  <c:v>18.739999999999998</c:v>
                </c:pt>
                <c:pt idx="6766">
                  <c:v>14.38</c:v>
                </c:pt>
                <c:pt idx="6767">
                  <c:v>14.74</c:v>
                </c:pt>
                <c:pt idx="6768">
                  <c:v>14.17</c:v>
                </c:pt>
                <c:pt idx="6769">
                  <c:v>14.48</c:v>
                </c:pt>
                <c:pt idx="6770">
                  <c:v>13.37</c:v>
                </c:pt>
                <c:pt idx="6771">
                  <c:v>13.72</c:v>
                </c:pt>
                <c:pt idx="6772">
                  <c:v>13.35</c:v>
                </c:pt>
                <c:pt idx="6773">
                  <c:v>12.85</c:v>
                </c:pt>
                <c:pt idx="6774">
                  <c:v>12.42</c:v>
                </c:pt>
                <c:pt idx="6775">
                  <c:v>12.41</c:v>
                </c:pt>
                <c:pt idx="6776">
                  <c:v>12.43</c:v>
                </c:pt>
                <c:pt idx="6777">
                  <c:v>12.34</c:v>
                </c:pt>
                <c:pt idx="6778">
                  <c:v>13.15</c:v>
                </c:pt>
                <c:pt idx="6779">
                  <c:v>12.9</c:v>
                </c:pt>
                <c:pt idx="6780">
                  <c:v>13.33</c:v>
                </c:pt>
                <c:pt idx="6781">
                  <c:v>14.07</c:v>
                </c:pt>
                <c:pt idx="6782">
                  <c:v>14.12</c:v>
                </c:pt>
                <c:pt idx="6783">
                  <c:v>12.14</c:v>
                </c:pt>
                <c:pt idx="6784">
                  <c:v>11.79</c:v>
                </c:pt>
                <c:pt idx="6785">
                  <c:v>12.22</c:v>
                </c:pt>
                <c:pt idx="6786">
                  <c:v>12.64</c:v>
                </c:pt>
                <c:pt idx="6787">
                  <c:v>11.75</c:v>
                </c:pt>
                <c:pt idx="6788">
                  <c:v>12.64</c:v>
                </c:pt>
                <c:pt idx="6789">
                  <c:v>12.72</c:v>
                </c:pt>
                <c:pt idx="6790">
                  <c:v>13.19</c:v>
                </c:pt>
                <c:pt idx="6791">
                  <c:v>12.79</c:v>
                </c:pt>
                <c:pt idx="6792">
                  <c:v>12.2</c:v>
                </c:pt>
                <c:pt idx="6793">
                  <c:v>11.71</c:v>
                </c:pt>
                <c:pt idx="6794">
                  <c:v>11.45</c:v>
                </c:pt>
                <c:pt idx="6795">
                  <c:v>11.27</c:v>
                </c:pt>
                <c:pt idx="6796">
                  <c:v>11.43</c:v>
                </c:pt>
                <c:pt idx="6797">
                  <c:v>11.44</c:v>
                </c:pt>
                <c:pt idx="6798">
                  <c:v>11.99</c:v>
                </c:pt>
                <c:pt idx="6799">
                  <c:v>12.95</c:v>
                </c:pt>
                <c:pt idx="6800">
                  <c:v>13.37</c:v>
                </c:pt>
                <c:pt idx="6801">
                  <c:v>14.04</c:v>
                </c:pt>
                <c:pt idx="6802">
                  <c:v>12.85</c:v>
                </c:pt>
                <c:pt idx="6803">
                  <c:v>11.85</c:v>
                </c:pt>
                <c:pt idx="6804">
                  <c:v>11.67</c:v>
                </c:pt>
                <c:pt idx="6805">
                  <c:v>11.32</c:v>
                </c:pt>
                <c:pt idx="6806">
                  <c:v>11.56</c:v>
                </c:pt>
                <c:pt idx="6807">
                  <c:v>11.49</c:v>
                </c:pt>
                <c:pt idx="6808">
                  <c:v>11.26</c:v>
                </c:pt>
                <c:pt idx="6809">
                  <c:v>11.54</c:v>
                </c:pt>
                <c:pt idx="6810">
                  <c:v>11.23</c:v>
                </c:pt>
                <c:pt idx="6811">
                  <c:v>11.87</c:v>
                </c:pt>
                <c:pt idx="6812">
                  <c:v>12.48</c:v>
                </c:pt>
                <c:pt idx="6813">
                  <c:v>12.78</c:v>
                </c:pt>
                <c:pt idx="6814">
                  <c:v>11.54</c:v>
                </c:pt>
                <c:pt idx="6815">
                  <c:v>11.77</c:v>
                </c:pt>
                <c:pt idx="6816">
                  <c:v>11.07</c:v>
                </c:pt>
                <c:pt idx="6817">
                  <c:v>10.81</c:v>
                </c:pt>
                <c:pt idx="6818">
                  <c:v>10.63</c:v>
                </c:pt>
                <c:pt idx="6819">
                  <c:v>10.58</c:v>
                </c:pt>
                <c:pt idx="6820">
                  <c:v>11.88</c:v>
                </c:pt>
                <c:pt idx="6821">
                  <c:v>11.99</c:v>
                </c:pt>
                <c:pt idx="6822">
                  <c:v>11.81</c:v>
                </c:pt>
                <c:pt idx="6823">
                  <c:v>11.93</c:v>
                </c:pt>
                <c:pt idx="6824">
                  <c:v>10.97</c:v>
                </c:pt>
                <c:pt idx="6825">
                  <c:v>11.37</c:v>
                </c:pt>
                <c:pt idx="6826">
                  <c:v>11.29</c:v>
                </c:pt>
                <c:pt idx="6827">
                  <c:v>11.45</c:v>
                </c:pt>
                <c:pt idx="6828">
                  <c:v>10.88</c:v>
                </c:pt>
                <c:pt idx="6829">
                  <c:v>10.85</c:v>
                </c:pt>
                <c:pt idx="6830">
                  <c:v>11.07</c:v>
                </c:pt>
                <c:pt idx="6831">
                  <c:v>10.74</c:v>
                </c:pt>
                <c:pt idx="6832">
                  <c:v>11.97</c:v>
                </c:pt>
                <c:pt idx="6833">
                  <c:v>11.76</c:v>
                </c:pt>
                <c:pt idx="6834">
                  <c:v>11.49</c:v>
                </c:pt>
                <c:pt idx="6835">
                  <c:v>11.57</c:v>
                </c:pt>
                <c:pt idx="6836">
                  <c:v>11.74</c:v>
                </c:pt>
                <c:pt idx="6837">
                  <c:v>11.71</c:v>
                </c:pt>
                <c:pt idx="6838">
                  <c:v>11.47</c:v>
                </c:pt>
                <c:pt idx="6839">
                  <c:v>12.09</c:v>
                </c:pt>
                <c:pt idx="6840">
                  <c:v>12.92</c:v>
                </c:pt>
                <c:pt idx="6841">
                  <c:v>12.54</c:v>
                </c:pt>
                <c:pt idx="6842">
                  <c:v>11.81</c:v>
                </c:pt>
                <c:pt idx="6843">
                  <c:v>10.96</c:v>
                </c:pt>
                <c:pt idx="6844">
                  <c:v>11.24</c:v>
                </c:pt>
                <c:pt idx="6845">
                  <c:v>11.45</c:v>
                </c:pt>
                <c:pt idx="6846">
                  <c:v>11.86</c:v>
                </c:pt>
                <c:pt idx="6847">
                  <c:v>12.3</c:v>
                </c:pt>
                <c:pt idx="6848">
                  <c:v>11.66</c:v>
                </c:pt>
                <c:pt idx="6849">
                  <c:v>11.35</c:v>
                </c:pt>
                <c:pt idx="6850">
                  <c:v>12.3</c:v>
                </c:pt>
                <c:pt idx="6851">
                  <c:v>11.63</c:v>
                </c:pt>
                <c:pt idx="6852">
                  <c:v>11.21</c:v>
                </c:pt>
                <c:pt idx="6853">
                  <c:v>11.28</c:v>
                </c:pt>
                <c:pt idx="6854">
                  <c:v>11.34</c:v>
                </c:pt>
                <c:pt idx="6855">
                  <c:v>12.47</c:v>
                </c:pt>
                <c:pt idx="6856">
                  <c:v>12.81</c:v>
                </c:pt>
                <c:pt idx="6857">
                  <c:v>13.12</c:v>
                </c:pt>
                <c:pt idx="6858">
                  <c:v>12.96</c:v>
                </c:pt>
                <c:pt idx="6859">
                  <c:v>12.5</c:v>
                </c:pt>
                <c:pt idx="6860">
                  <c:v>11.53</c:v>
                </c:pt>
                <c:pt idx="6861">
                  <c:v>11.42</c:v>
                </c:pt>
                <c:pt idx="6862">
                  <c:v>11.54</c:v>
                </c:pt>
                <c:pt idx="6863">
                  <c:v>12.37</c:v>
                </c:pt>
                <c:pt idx="6864">
                  <c:v>12.38</c:v>
                </c:pt>
                <c:pt idx="6865">
                  <c:v>11.79</c:v>
                </c:pt>
                <c:pt idx="6866">
                  <c:v>12.89</c:v>
                </c:pt>
                <c:pt idx="6867">
                  <c:v>12.39</c:v>
                </c:pt>
                <c:pt idx="6868">
                  <c:v>12.87</c:v>
                </c:pt>
                <c:pt idx="6869">
                  <c:v>14.05</c:v>
                </c:pt>
                <c:pt idx="6870">
                  <c:v>15.07</c:v>
                </c:pt>
                <c:pt idx="6871">
                  <c:v>15.77</c:v>
                </c:pt>
                <c:pt idx="6872">
                  <c:v>15.96</c:v>
                </c:pt>
                <c:pt idx="6873">
                  <c:v>14.66</c:v>
                </c:pt>
                <c:pt idx="6874">
                  <c:v>14.42</c:v>
                </c:pt>
                <c:pt idx="6875">
                  <c:v>14.93</c:v>
                </c:pt>
                <c:pt idx="6876">
                  <c:v>14.15</c:v>
                </c:pt>
                <c:pt idx="6877">
                  <c:v>14.63</c:v>
                </c:pt>
                <c:pt idx="6878">
                  <c:v>10.84</c:v>
                </c:pt>
                <c:pt idx="6879">
                  <c:v>10.76</c:v>
                </c:pt>
                <c:pt idx="6880">
                  <c:v>10.85</c:v>
                </c:pt>
                <c:pt idx="6881">
                  <c:v>10.36</c:v>
                </c:pt>
                <c:pt idx="6882">
                  <c:v>10.82</c:v>
                </c:pt>
                <c:pt idx="6883">
                  <c:v>10.11</c:v>
                </c:pt>
                <c:pt idx="6884">
                  <c:v>10.59</c:v>
                </c:pt>
                <c:pt idx="6885">
                  <c:v>10.68</c:v>
                </c:pt>
                <c:pt idx="6886">
                  <c:v>10.46</c:v>
                </c:pt>
                <c:pt idx="6887">
                  <c:v>10.57</c:v>
                </c:pt>
                <c:pt idx="6888">
                  <c:v>9.77</c:v>
                </c:pt>
                <c:pt idx="6889">
                  <c:v>9.9600000000000009</c:v>
                </c:pt>
                <c:pt idx="6890">
                  <c:v>10.210000000000001</c:v>
                </c:pt>
                <c:pt idx="6891">
                  <c:v>10.6</c:v>
                </c:pt>
                <c:pt idx="6892">
                  <c:v>10.4</c:v>
                </c:pt>
                <c:pt idx="6893">
                  <c:v>10.42</c:v>
                </c:pt>
                <c:pt idx="6894">
                  <c:v>10.65</c:v>
                </c:pt>
                <c:pt idx="6895">
                  <c:v>15.59</c:v>
                </c:pt>
                <c:pt idx="6896">
                  <c:v>14.66</c:v>
                </c:pt>
                <c:pt idx="6897">
                  <c:v>12.04</c:v>
                </c:pt>
                <c:pt idx="6898">
                  <c:v>10.93</c:v>
                </c:pt>
                <c:pt idx="6899">
                  <c:v>10.72</c:v>
                </c:pt>
                <c:pt idx="6900">
                  <c:v>10.02</c:v>
                </c:pt>
                <c:pt idx="6901">
                  <c:v>9.99</c:v>
                </c:pt>
                <c:pt idx="6902">
                  <c:v>9.81</c:v>
                </c:pt>
                <c:pt idx="6903">
                  <c:v>10.38</c:v>
                </c:pt>
                <c:pt idx="6904">
                  <c:v>10.41</c:v>
                </c:pt>
                <c:pt idx="6905">
                  <c:v>9.89</c:v>
                </c:pt>
                <c:pt idx="6906">
                  <c:v>9.75</c:v>
                </c:pt>
                <c:pt idx="6907">
                  <c:v>10.07</c:v>
                </c:pt>
                <c:pt idx="6908">
                  <c:v>10.45</c:v>
                </c:pt>
                <c:pt idx="6909">
                  <c:v>10.39</c:v>
                </c:pt>
                <c:pt idx="6910">
                  <c:v>10.16</c:v>
                </c:pt>
                <c:pt idx="6911">
                  <c:v>10.7</c:v>
                </c:pt>
                <c:pt idx="6912">
                  <c:v>11.46</c:v>
                </c:pt>
                <c:pt idx="6913">
                  <c:v>10.42</c:v>
                </c:pt>
                <c:pt idx="6914">
                  <c:v>10.64</c:v>
                </c:pt>
                <c:pt idx="6915">
                  <c:v>10.9</c:v>
                </c:pt>
                <c:pt idx="6916">
                  <c:v>10.38</c:v>
                </c:pt>
                <c:pt idx="6917">
                  <c:v>10.37</c:v>
                </c:pt>
                <c:pt idx="6918">
                  <c:v>10.86</c:v>
                </c:pt>
                <c:pt idx="6919">
                  <c:v>10.75</c:v>
                </c:pt>
                <c:pt idx="6920">
                  <c:v>10.48</c:v>
                </c:pt>
                <c:pt idx="6921">
                  <c:v>10.02</c:v>
                </c:pt>
                <c:pt idx="6922">
                  <c:v>9.9</c:v>
                </c:pt>
                <c:pt idx="6923">
                  <c:v>11.06</c:v>
                </c:pt>
                <c:pt idx="6924">
                  <c:v>10.029999999999999</c:v>
                </c:pt>
                <c:pt idx="6925">
                  <c:v>11.44</c:v>
                </c:pt>
                <c:pt idx="6926">
                  <c:v>11.18</c:v>
                </c:pt>
                <c:pt idx="6927">
                  <c:v>11.22</c:v>
                </c:pt>
                <c:pt idx="6928">
                  <c:v>11.07</c:v>
                </c:pt>
                <c:pt idx="6929">
                  <c:v>12.54</c:v>
                </c:pt>
                <c:pt idx="6930">
                  <c:v>11.19</c:v>
                </c:pt>
                <c:pt idx="6931">
                  <c:v>11.11</c:v>
                </c:pt>
                <c:pt idx="6932">
                  <c:v>10.89</c:v>
                </c:pt>
                <c:pt idx="6933">
                  <c:v>10.3</c:v>
                </c:pt>
                <c:pt idx="6934">
                  <c:v>9.9</c:v>
                </c:pt>
                <c:pt idx="6935">
                  <c:v>9.51</c:v>
                </c:pt>
                <c:pt idx="6936">
                  <c:v>9.82</c:v>
                </c:pt>
                <c:pt idx="6937">
                  <c:v>9.89</c:v>
                </c:pt>
                <c:pt idx="6938">
                  <c:v>9.7899999999999991</c:v>
                </c:pt>
                <c:pt idx="6939">
                  <c:v>9.58</c:v>
                </c:pt>
                <c:pt idx="6940">
                  <c:v>9.36</c:v>
                </c:pt>
                <c:pt idx="6941">
                  <c:v>9.43</c:v>
                </c:pt>
                <c:pt idx="6942">
                  <c:v>9.43</c:v>
                </c:pt>
                <c:pt idx="6943">
                  <c:v>9.6</c:v>
                </c:pt>
                <c:pt idx="6944">
                  <c:v>10.11</c:v>
                </c:pt>
                <c:pt idx="6945">
                  <c:v>10.29</c:v>
                </c:pt>
                <c:pt idx="6946">
                  <c:v>10.26</c:v>
                </c:pt>
                <c:pt idx="6947">
                  <c:v>10.09</c:v>
                </c:pt>
                <c:pt idx="6948">
                  <c:v>10.28</c:v>
                </c:pt>
                <c:pt idx="6949">
                  <c:v>10.44</c:v>
                </c:pt>
                <c:pt idx="6950">
                  <c:v>10.029999999999999</c:v>
                </c:pt>
                <c:pt idx="6951">
                  <c:v>9.93</c:v>
                </c:pt>
                <c:pt idx="6952">
                  <c:v>10.96</c:v>
                </c:pt>
                <c:pt idx="6953">
                  <c:v>11.11</c:v>
                </c:pt>
                <c:pt idx="6954">
                  <c:v>16.04</c:v>
                </c:pt>
                <c:pt idx="6955">
                  <c:v>15.51</c:v>
                </c:pt>
                <c:pt idx="6956">
                  <c:v>12.33</c:v>
                </c:pt>
                <c:pt idx="6957">
                  <c:v>12.04</c:v>
                </c:pt>
                <c:pt idx="6958">
                  <c:v>11.74</c:v>
                </c:pt>
                <c:pt idx="6959">
                  <c:v>15.55</c:v>
                </c:pt>
                <c:pt idx="6960">
                  <c:v>14.26</c:v>
                </c:pt>
                <c:pt idx="6961">
                  <c:v>13.19</c:v>
                </c:pt>
                <c:pt idx="6962">
                  <c:v>11.35</c:v>
                </c:pt>
                <c:pt idx="6963">
                  <c:v>12.25</c:v>
                </c:pt>
                <c:pt idx="6964">
                  <c:v>12.23</c:v>
                </c:pt>
                <c:pt idx="6965">
                  <c:v>11.28</c:v>
                </c:pt>
                <c:pt idx="6966">
                  <c:v>11.32</c:v>
                </c:pt>
                <c:pt idx="6967">
                  <c:v>11.7</c:v>
                </c:pt>
                <c:pt idx="6968">
                  <c:v>11.22</c:v>
                </c:pt>
                <c:pt idx="6969">
                  <c:v>10.59</c:v>
                </c:pt>
                <c:pt idx="6970">
                  <c:v>10.130000000000001</c:v>
                </c:pt>
                <c:pt idx="6971">
                  <c:v>12.23</c:v>
                </c:pt>
                <c:pt idx="6972">
                  <c:v>11.63</c:v>
                </c:pt>
                <c:pt idx="6973">
                  <c:v>11.55</c:v>
                </c:pt>
                <c:pt idx="6974">
                  <c:v>12.12</c:v>
                </c:pt>
                <c:pt idx="6975">
                  <c:v>10.73</c:v>
                </c:pt>
                <c:pt idx="6976">
                  <c:v>10.58</c:v>
                </c:pt>
                <c:pt idx="6977">
                  <c:v>10.5</c:v>
                </c:pt>
                <c:pt idx="6978">
                  <c:v>10.44</c:v>
                </c:pt>
                <c:pt idx="6979">
                  <c:v>10.17</c:v>
                </c:pt>
                <c:pt idx="6980">
                  <c:v>10.15</c:v>
                </c:pt>
                <c:pt idx="6981">
                  <c:v>10.18</c:v>
                </c:pt>
                <c:pt idx="6982">
                  <c:v>9.7799999999999994</c:v>
                </c:pt>
                <c:pt idx="6983">
                  <c:v>9.67</c:v>
                </c:pt>
                <c:pt idx="6984">
                  <c:v>9.59</c:v>
                </c:pt>
                <c:pt idx="6985">
                  <c:v>10.210000000000001</c:v>
                </c:pt>
                <c:pt idx="6986">
                  <c:v>10.17</c:v>
                </c:pt>
                <c:pt idx="6987">
                  <c:v>9.8699999999999992</c:v>
                </c:pt>
                <c:pt idx="6988">
                  <c:v>9.5500000000000007</c:v>
                </c:pt>
                <c:pt idx="6989">
                  <c:v>9.51</c:v>
                </c:pt>
                <c:pt idx="6990">
                  <c:v>9.4499999999999993</c:v>
                </c:pt>
                <c:pt idx="6991">
                  <c:v>9.51</c:v>
                </c:pt>
                <c:pt idx="6992">
                  <c:v>9.6300000000000008</c:v>
                </c:pt>
                <c:pt idx="6993">
                  <c:v>9.19</c:v>
                </c:pt>
                <c:pt idx="6994">
                  <c:v>9.65</c:v>
                </c:pt>
                <c:pt idx="6995">
                  <c:v>10.33</c:v>
                </c:pt>
                <c:pt idx="6996">
                  <c:v>10.08</c:v>
                </c:pt>
                <c:pt idx="6997">
                  <c:v>9.85</c:v>
                </c:pt>
                <c:pt idx="6998">
                  <c:v>9.91</c:v>
                </c:pt>
                <c:pt idx="6999">
                  <c:v>9.61</c:v>
                </c:pt>
                <c:pt idx="7000">
                  <c:v>9.91</c:v>
                </c:pt>
                <c:pt idx="7001">
                  <c:v>10.31</c:v>
                </c:pt>
                <c:pt idx="7002">
                  <c:v>10.07</c:v>
                </c:pt>
                <c:pt idx="7003">
                  <c:v>10.050000000000001</c:v>
                </c:pt>
                <c:pt idx="7004">
                  <c:v>9.9700000000000006</c:v>
                </c:pt>
                <c:pt idx="7005">
                  <c:v>11.07</c:v>
                </c:pt>
                <c:pt idx="7006">
                  <c:v>11.16</c:v>
                </c:pt>
                <c:pt idx="7007">
                  <c:v>11.23</c:v>
                </c:pt>
                <c:pt idx="7008">
                  <c:v>11.3</c:v>
                </c:pt>
                <c:pt idx="7009">
                  <c:v>9.8000000000000007</c:v>
                </c:pt>
                <c:pt idx="7010">
                  <c:v>10.5</c:v>
                </c:pt>
                <c:pt idx="7011">
                  <c:v>10.18</c:v>
                </c:pt>
                <c:pt idx="7012">
                  <c:v>10.199999999999999</c:v>
                </c:pt>
                <c:pt idx="7013">
                  <c:v>9.93</c:v>
                </c:pt>
                <c:pt idx="7014">
                  <c:v>9.14</c:v>
                </c:pt>
                <c:pt idx="7015">
                  <c:v>9.4</c:v>
                </c:pt>
                <c:pt idx="7016">
                  <c:v>9.89</c:v>
                </c:pt>
                <c:pt idx="7017">
                  <c:v>9.7799999999999994</c:v>
                </c:pt>
                <c:pt idx="7018">
                  <c:v>10.5</c:v>
                </c:pt>
                <c:pt idx="7019">
                  <c:v>11.29</c:v>
                </c:pt>
                <c:pt idx="7020">
                  <c:v>11.5</c:v>
                </c:pt>
                <c:pt idx="7021">
                  <c:v>11.59</c:v>
                </c:pt>
                <c:pt idx="7022">
                  <c:v>13.13</c:v>
                </c:pt>
                <c:pt idx="7023">
                  <c:v>11.76</c:v>
                </c:pt>
                <c:pt idx="7024">
                  <c:v>11.43</c:v>
                </c:pt>
                <c:pt idx="7025">
                  <c:v>10.65</c:v>
                </c:pt>
                <c:pt idx="7026">
                  <c:v>9.73</c:v>
                </c:pt>
                <c:pt idx="7027">
                  <c:v>9.8800000000000008</c:v>
                </c:pt>
                <c:pt idx="7028">
                  <c:v>9.67</c:v>
                </c:pt>
                <c:pt idx="7029">
                  <c:v>9.8699999999999992</c:v>
                </c:pt>
                <c:pt idx="7030">
                  <c:v>10.029999999999999</c:v>
                </c:pt>
                <c:pt idx="7031">
                  <c:v>10.7</c:v>
                </c:pt>
                <c:pt idx="7032">
                  <c:v>11.28</c:v>
                </c:pt>
                <c:pt idx="7033">
                  <c:v>11.43</c:v>
                </c:pt>
                <c:pt idx="7034">
                  <c:v>11.68</c:v>
                </c:pt>
                <c:pt idx="7035">
                  <c:v>11.33</c:v>
                </c:pt>
                <c:pt idx="7036">
                  <c:v>11.02</c:v>
                </c:pt>
                <c:pt idx="7037">
                  <c:v>10.16</c:v>
                </c:pt>
                <c:pt idx="7038">
                  <c:v>9.58</c:v>
                </c:pt>
                <c:pt idx="7039">
                  <c:v>9.34</c:v>
                </c:pt>
                <c:pt idx="7040">
                  <c:v>9.92</c:v>
                </c:pt>
                <c:pt idx="7041">
                  <c:v>10.18</c:v>
                </c:pt>
                <c:pt idx="7042">
                  <c:v>10.49</c:v>
                </c:pt>
                <c:pt idx="7043">
                  <c:v>9.42</c:v>
                </c:pt>
                <c:pt idx="7044">
                  <c:v>9.5299999999999994</c:v>
                </c:pt>
                <c:pt idx="7045">
                  <c:v>10.029999999999999</c:v>
                </c:pt>
                <c:pt idx="7046">
                  <c:v>9.7200000000000006</c:v>
                </c:pt>
                <c:pt idx="7047">
                  <c:v>9.6199999999999992</c:v>
                </c:pt>
                <c:pt idx="7048">
                  <c:v>9.9</c:v>
                </c:pt>
                <c:pt idx="7049">
                  <c:v>10.25</c:v>
                </c:pt>
                <c:pt idx="7050">
                  <c:v>10.47</c:v>
                </c:pt>
                <c:pt idx="7051">
                  <c:v>10.18</c:v>
                </c:pt>
                <c:pt idx="7052">
                  <c:v>11.04</c:v>
                </c:pt>
                <c:pt idx="7053">
                  <c:v>9.77</c:v>
                </c:pt>
                <c:pt idx="7054">
                  <c:v>9.15</c:v>
                </c:pt>
                <c:pt idx="7055">
                  <c:v>9.2200000000000006</c:v>
                </c:pt>
                <c:pt idx="7056">
                  <c:v>9.2200000000000006</c:v>
                </c:pt>
                <c:pt idx="7057">
                  <c:v>9.52</c:v>
                </c:pt>
                <c:pt idx="7058">
                  <c:v>10.08</c:v>
                </c:pt>
                <c:pt idx="7059">
                  <c:v>9.82</c:v>
                </c:pt>
                <c:pt idx="7060">
                  <c:v>9.8800000000000008</c:v>
                </c:pt>
                <c:pt idx="7061">
                  <c:v>10.16</c:v>
                </c:pt>
                <c:pt idx="7062">
                  <c:v>11.66</c:v>
                </c:pt>
                <c:pt idx="7063">
                  <c:v>11.91</c:v>
                </c:pt>
                <c:pt idx="7064">
                  <c:v>12.22</c:v>
                </c:pt>
                <c:pt idx="7065">
                  <c:v>11.27</c:v>
                </c:pt>
                <c:pt idx="7066">
                  <c:v>11.03</c:v>
                </c:pt>
                <c:pt idx="7067">
                  <c:v>11.1</c:v>
                </c:pt>
                <c:pt idx="7068">
                  <c:v>11.47</c:v>
                </c:pt>
                <c:pt idx="7069">
                  <c:v>11.58</c:v>
                </c:pt>
                <c:pt idx="7070">
                  <c:v>11.08</c:v>
                </c:pt>
                <c:pt idx="7071">
                  <c:v>13.84</c:v>
                </c:pt>
                <c:pt idx="7072">
                  <c:v>14.79</c:v>
                </c:pt>
                <c:pt idx="7073">
                  <c:v>13.54</c:v>
                </c:pt>
                <c:pt idx="7074">
                  <c:v>13.47</c:v>
                </c:pt>
                <c:pt idx="7075">
                  <c:v>17.309999999999999</c:v>
                </c:pt>
                <c:pt idx="7076">
                  <c:v>37.32</c:v>
                </c:pt>
                <c:pt idx="7077">
                  <c:v>29.98</c:v>
                </c:pt>
                <c:pt idx="7078">
                  <c:v>27.73</c:v>
                </c:pt>
                <c:pt idx="7079">
                  <c:v>33.46</c:v>
                </c:pt>
                <c:pt idx="7080">
                  <c:v>29.06</c:v>
                </c:pt>
                <c:pt idx="7081">
                  <c:v>25.61</c:v>
                </c:pt>
                <c:pt idx="7082">
                  <c:v>24.97</c:v>
                </c:pt>
                <c:pt idx="7083">
                  <c:v>19.260000000000002</c:v>
                </c:pt>
                <c:pt idx="7084">
                  <c:v>19.13</c:v>
                </c:pt>
                <c:pt idx="7085">
                  <c:v>19.46</c:v>
                </c:pt>
                <c:pt idx="7086">
                  <c:v>20.6</c:v>
                </c:pt>
                <c:pt idx="7087">
                  <c:v>20.02</c:v>
                </c:pt>
                <c:pt idx="7088">
                  <c:v>18.72</c:v>
                </c:pt>
                <c:pt idx="7089">
                  <c:v>16.489999999999998</c:v>
                </c:pt>
                <c:pt idx="7090">
                  <c:v>15.8</c:v>
                </c:pt>
                <c:pt idx="7091">
                  <c:v>18.59</c:v>
                </c:pt>
                <c:pt idx="7092">
                  <c:v>19.850000000000001</c:v>
                </c:pt>
                <c:pt idx="7093">
                  <c:v>22.47</c:v>
                </c:pt>
                <c:pt idx="7094">
                  <c:v>19.59</c:v>
                </c:pt>
                <c:pt idx="7095">
                  <c:v>18.73</c:v>
                </c:pt>
                <c:pt idx="7096">
                  <c:v>18.36</c:v>
                </c:pt>
                <c:pt idx="7097">
                  <c:v>17.760000000000002</c:v>
                </c:pt>
                <c:pt idx="7098">
                  <c:v>16.54</c:v>
                </c:pt>
                <c:pt idx="7099">
                  <c:v>14.64</c:v>
                </c:pt>
                <c:pt idx="7100">
                  <c:v>15.78</c:v>
                </c:pt>
                <c:pt idx="7101">
                  <c:v>16.350000000000001</c:v>
                </c:pt>
                <c:pt idx="7102">
                  <c:v>17.23</c:v>
                </c:pt>
                <c:pt idx="7103">
                  <c:v>16.59</c:v>
                </c:pt>
                <c:pt idx="7104">
                  <c:v>15.8</c:v>
                </c:pt>
                <c:pt idx="7105">
                  <c:v>19.02</c:v>
                </c:pt>
                <c:pt idx="7106">
                  <c:v>18.2</c:v>
                </c:pt>
                <c:pt idx="7107">
                  <c:v>17.86</c:v>
                </c:pt>
                <c:pt idx="7108">
                  <c:v>23.34</c:v>
                </c:pt>
                <c:pt idx="7109">
                  <c:v>24.87</c:v>
                </c:pt>
                <c:pt idx="7110">
                  <c:v>21.03</c:v>
                </c:pt>
                <c:pt idx="7111">
                  <c:v>22.5</c:v>
                </c:pt>
                <c:pt idx="7112">
                  <c:v>22.87</c:v>
                </c:pt>
                <c:pt idx="7113">
                  <c:v>19.97</c:v>
                </c:pt>
                <c:pt idx="7114">
                  <c:v>23.62</c:v>
                </c:pt>
                <c:pt idx="7115">
                  <c:v>21.1</c:v>
                </c:pt>
                <c:pt idx="7116">
                  <c:v>20.059999999999999</c:v>
                </c:pt>
                <c:pt idx="7117">
                  <c:v>18.940000000000001</c:v>
                </c:pt>
                <c:pt idx="7118">
                  <c:v>21.49</c:v>
                </c:pt>
                <c:pt idx="7119">
                  <c:v>21.77</c:v>
                </c:pt>
                <c:pt idx="7120">
                  <c:v>20.47</c:v>
                </c:pt>
                <c:pt idx="7121">
                  <c:v>20.239999999999998</c:v>
                </c:pt>
                <c:pt idx="7122">
                  <c:v>18.489999999999998</c:v>
                </c:pt>
                <c:pt idx="7123">
                  <c:v>17.41</c:v>
                </c:pt>
                <c:pt idx="7124">
                  <c:v>16.559999999999999</c:v>
                </c:pt>
                <c:pt idx="7125">
                  <c:v>15.25</c:v>
                </c:pt>
                <c:pt idx="7126">
                  <c:v>15.6</c:v>
                </c:pt>
                <c:pt idx="7127">
                  <c:v>15.96</c:v>
                </c:pt>
                <c:pt idx="7128">
                  <c:v>16.88</c:v>
                </c:pt>
                <c:pt idx="7129">
                  <c:v>16.34</c:v>
                </c:pt>
                <c:pt idx="7130">
                  <c:v>18.02</c:v>
                </c:pt>
                <c:pt idx="7131">
                  <c:v>17.84</c:v>
                </c:pt>
                <c:pt idx="7132">
                  <c:v>16.239999999999998</c:v>
                </c:pt>
                <c:pt idx="7133">
                  <c:v>15.41</c:v>
                </c:pt>
                <c:pt idx="7134">
                  <c:v>15.93</c:v>
                </c:pt>
                <c:pt idx="7135">
                  <c:v>15.49</c:v>
                </c:pt>
                <c:pt idx="7136">
                  <c:v>15.97</c:v>
                </c:pt>
                <c:pt idx="7137">
                  <c:v>15.9</c:v>
                </c:pt>
                <c:pt idx="7138">
                  <c:v>14.77</c:v>
                </c:pt>
                <c:pt idx="7139">
                  <c:v>14.75</c:v>
                </c:pt>
                <c:pt idx="7140">
                  <c:v>14.71</c:v>
                </c:pt>
                <c:pt idx="7141">
                  <c:v>13.42</c:v>
                </c:pt>
                <c:pt idx="7142">
                  <c:v>13.23</c:v>
                </c:pt>
                <c:pt idx="7143">
                  <c:v>12.65</c:v>
                </c:pt>
                <c:pt idx="7144">
                  <c:v>12.93</c:v>
                </c:pt>
                <c:pt idx="7145">
                  <c:v>14.63</c:v>
                </c:pt>
                <c:pt idx="7146">
                  <c:v>13.42</c:v>
                </c:pt>
                <c:pt idx="7147">
                  <c:v>13.43</c:v>
                </c:pt>
                <c:pt idx="7148">
                  <c:v>13.42</c:v>
                </c:pt>
                <c:pt idx="7149">
                  <c:v>13.08</c:v>
                </c:pt>
                <c:pt idx="7150">
                  <c:v>13.22</c:v>
                </c:pt>
                <c:pt idx="7151">
                  <c:v>12.58</c:v>
                </c:pt>
                <c:pt idx="7152">
                  <c:v>12.53</c:v>
                </c:pt>
                <c:pt idx="7153">
                  <c:v>13.22</c:v>
                </c:pt>
                <c:pt idx="7154">
                  <c:v>17.02</c:v>
                </c:pt>
                <c:pt idx="7155">
                  <c:v>14.94</c:v>
                </c:pt>
                <c:pt idx="7156">
                  <c:v>15.43</c:v>
                </c:pt>
                <c:pt idx="7157">
                  <c:v>13.46</c:v>
                </c:pt>
                <c:pt idx="7158">
                  <c:v>12.74</c:v>
                </c:pt>
                <c:pt idx="7159">
                  <c:v>12.4</c:v>
                </c:pt>
                <c:pt idx="7160">
                  <c:v>11.64</c:v>
                </c:pt>
                <c:pt idx="7161">
                  <c:v>12.13</c:v>
                </c:pt>
                <c:pt idx="7162">
                  <c:v>12.18</c:v>
                </c:pt>
                <c:pt idx="7163">
                  <c:v>12.35</c:v>
                </c:pt>
                <c:pt idx="7164">
                  <c:v>12.34</c:v>
                </c:pt>
                <c:pt idx="7165">
                  <c:v>12.94</c:v>
                </c:pt>
                <c:pt idx="7166">
                  <c:v>12.12</c:v>
                </c:pt>
                <c:pt idx="7167">
                  <c:v>11.98</c:v>
                </c:pt>
                <c:pt idx="7168">
                  <c:v>12.31</c:v>
                </c:pt>
                <c:pt idx="7169">
                  <c:v>13.35</c:v>
                </c:pt>
                <c:pt idx="7170">
                  <c:v>12.79</c:v>
                </c:pt>
                <c:pt idx="7171">
                  <c:v>14.64</c:v>
                </c:pt>
                <c:pt idx="7172">
                  <c:v>13.77</c:v>
                </c:pt>
                <c:pt idx="7173">
                  <c:v>17.329999999999998</c:v>
                </c:pt>
                <c:pt idx="7174">
                  <c:v>15.92</c:v>
                </c:pt>
                <c:pt idx="7175">
                  <c:v>17.91</c:v>
                </c:pt>
                <c:pt idx="7176">
                  <c:v>16.850000000000001</c:v>
                </c:pt>
                <c:pt idx="7177">
                  <c:v>16.09</c:v>
                </c:pt>
                <c:pt idx="7178">
                  <c:v>15.6</c:v>
                </c:pt>
                <c:pt idx="7179">
                  <c:v>16.14</c:v>
                </c:pt>
                <c:pt idx="7180">
                  <c:v>14.97</c:v>
                </c:pt>
                <c:pt idx="7181">
                  <c:v>13.37</c:v>
                </c:pt>
                <c:pt idx="7182">
                  <c:v>12.69</c:v>
                </c:pt>
                <c:pt idx="7183">
                  <c:v>12.64</c:v>
                </c:pt>
                <c:pt idx="7184">
                  <c:v>13.63</c:v>
                </c:pt>
                <c:pt idx="7185">
                  <c:v>12.58</c:v>
                </c:pt>
                <c:pt idx="7186">
                  <c:v>12.18</c:v>
                </c:pt>
                <c:pt idx="7187">
                  <c:v>12.83</c:v>
                </c:pt>
                <c:pt idx="7188">
                  <c:v>12.06</c:v>
                </c:pt>
                <c:pt idx="7189">
                  <c:v>12.1</c:v>
                </c:pt>
                <c:pt idx="7190">
                  <c:v>12.87</c:v>
                </c:pt>
                <c:pt idx="7191">
                  <c:v>12.86</c:v>
                </c:pt>
                <c:pt idx="7192">
                  <c:v>12.62</c:v>
                </c:pt>
                <c:pt idx="7193">
                  <c:v>12.41</c:v>
                </c:pt>
                <c:pt idx="7194">
                  <c:v>12.29</c:v>
                </c:pt>
                <c:pt idx="7195">
                  <c:v>12.14</c:v>
                </c:pt>
                <c:pt idx="7196">
                  <c:v>13.03</c:v>
                </c:pt>
                <c:pt idx="7197">
                  <c:v>14.26</c:v>
                </c:pt>
                <c:pt idx="7198">
                  <c:v>12.83</c:v>
                </c:pt>
                <c:pt idx="7199">
                  <c:v>13.15</c:v>
                </c:pt>
                <c:pt idx="7200">
                  <c:v>12.19</c:v>
                </c:pt>
                <c:pt idx="7201">
                  <c:v>11.64</c:v>
                </c:pt>
                <c:pt idx="7202">
                  <c:v>11.27</c:v>
                </c:pt>
                <c:pt idx="7203">
                  <c:v>10.93</c:v>
                </c:pt>
                <c:pt idx="7204">
                  <c:v>10.85</c:v>
                </c:pt>
                <c:pt idx="7205">
                  <c:v>11.27</c:v>
                </c:pt>
                <c:pt idx="7206">
                  <c:v>13.16</c:v>
                </c:pt>
                <c:pt idx="7207">
                  <c:v>14.78</c:v>
                </c:pt>
                <c:pt idx="7208">
                  <c:v>13.31</c:v>
                </c:pt>
                <c:pt idx="7209">
                  <c:v>14.64</c:v>
                </c:pt>
                <c:pt idx="7210">
                  <c:v>13.45</c:v>
                </c:pt>
                <c:pt idx="7211">
                  <c:v>12.64</c:v>
                </c:pt>
                <c:pt idx="7212">
                  <c:v>12.49</c:v>
                </c:pt>
                <c:pt idx="7213">
                  <c:v>12.86</c:v>
                </c:pt>
                <c:pt idx="7214">
                  <c:v>12.25</c:v>
                </c:pt>
                <c:pt idx="7215">
                  <c:v>12.41</c:v>
                </c:pt>
                <c:pt idx="7216">
                  <c:v>11.99</c:v>
                </c:pt>
                <c:pt idx="7217">
                  <c:v>12.16</c:v>
                </c:pt>
                <c:pt idx="7218">
                  <c:v>12.5</c:v>
                </c:pt>
                <c:pt idx="7219">
                  <c:v>12.25</c:v>
                </c:pt>
                <c:pt idx="7220">
                  <c:v>13.53</c:v>
                </c:pt>
                <c:pt idx="7221">
                  <c:v>12.86</c:v>
                </c:pt>
                <c:pt idx="7222">
                  <c:v>13.16</c:v>
                </c:pt>
                <c:pt idx="7223">
                  <c:v>13.91</c:v>
                </c:pt>
                <c:pt idx="7224">
                  <c:v>14.65</c:v>
                </c:pt>
                <c:pt idx="7225">
                  <c:v>14.88</c:v>
                </c:pt>
                <c:pt idx="7226">
                  <c:v>14.16</c:v>
                </c:pt>
                <c:pt idx="7227">
                  <c:v>13.22</c:v>
                </c:pt>
                <c:pt idx="7228">
                  <c:v>13.14</c:v>
                </c:pt>
                <c:pt idx="7229">
                  <c:v>12.37</c:v>
                </c:pt>
                <c:pt idx="7230">
                  <c:v>12.07</c:v>
                </c:pt>
                <c:pt idx="7231">
                  <c:v>13.68</c:v>
                </c:pt>
                <c:pt idx="7232">
                  <c:v>12.79</c:v>
                </c:pt>
                <c:pt idx="7233">
                  <c:v>11.75</c:v>
                </c:pt>
                <c:pt idx="7234">
                  <c:v>11.8</c:v>
                </c:pt>
                <c:pt idx="7235">
                  <c:v>11.68</c:v>
                </c:pt>
                <c:pt idx="7236">
                  <c:v>12.2</c:v>
                </c:pt>
                <c:pt idx="7237">
                  <c:v>12.42</c:v>
                </c:pt>
                <c:pt idx="7238">
                  <c:v>12.89</c:v>
                </c:pt>
                <c:pt idx="7239">
                  <c:v>12.41</c:v>
                </c:pt>
                <c:pt idx="7240">
                  <c:v>12.12</c:v>
                </c:pt>
                <c:pt idx="7241">
                  <c:v>12</c:v>
                </c:pt>
                <c:pt idx="7242">
                  <c:v>12.05</c:v>
                </c:pt>
                <c:pt idx="7243">
                  <c:v>11.61</c:v>
                </c:pt>
                <c:pt idx="7244">
                  <c:v>14.22</c:v>
                </c:pt>
                <c:pt idx="7245">
                  <c:v>14.82</c:v>
                </c:pt>
                <c:pt idx="7246">
                  <c:v>15.69</c:v>
                </c:pt>
                <c:pt idx="7247">
                  <c:v>15.95</c:v>
                </c:pt>
                <c:pt idx="7248">
                  <c:v>22.96</c:v>
                </c:pt>
                <c:pt idx="7249">
                  <c:v>24.98</c:v>
                </c:pt>
                <c:pt idx="7250">
                  <c:v>21.31</c:v>
                </c:pt>
                <c:pt idx="7251">
                  <c:v>21.3</c:v>
                </c:pt>
                <c:pt idx="7252">
                  <c:v>17.62</c:v>
                </c:pt>
                <c:pt idx="7253">
                  <c:v>17.399999999999999</c:v>
                </c:pt>
                <c:pt idx="7254">
                  <c:v>20.059999999999999</c:v>
                </c:pt>
                <c:pt idx="7255">
                  <c:v>19.89</c:v>
                </c:pt>
                <c:pt idx="7256">
                  <c:v>19.64</c:v>
                </c:pt>
                <c:pt idx="7257">
                  <c:v>20.71</c:v>
                </c:pt>
                <c:pt idx="7258">
                  <c:v>25.23</c:v>
                </c:pt>
                <c:pt idx="7259">
                  <c:v>24.22</c:v>
                </c:pt>
                <c:pt idx="7260">
                  <c:v>24.16</c:v>
                </c:pt>
                <c:pt idx="7261">
                  <c:v>24.7</c:v>
                </c:pt>
                <c:pt idx="7262">
                  <c:v>23.35</c:v>
                </c:pt>
                <c:pt idx="7263">
                  <c:v>21.23</c:v>
                </c:pt>
                <c:pt idx="7264">
                  <c:v>19.34</c:v>
                </c:pt>
                <c:pt idx="7265">
                  <c:v>19.510000000000002</c:v>
                </c:pt>
                <c:pt idx="7266">
                  <c:v>19.96</c:v>
                </c:pt>
                <c:pt idx="7267">
                  <c:v>19.91</c:v>
                </c:pt>
                <c:pt idx="7268">
                  <c:v>16.36</c:v>
                </c:pt>
                <c:pt idx="7269">
                  <c:v>16.72</c:v>
                </c:pt>
                <c:pt idx="7270">
                  <c:v>17.36</c:v>
                </c:pt>
                <c:pt idx="7271">
                  <c:v>20.45</c:v>
                </c:pt>
                <c:pt idx="7272">
                  <c:v>20.02</c:v>
                </c:pt>
                <c:pt idx="7273">
                  <c:v>21.25</c:v>
                </c:pt>
                <c:pt idx="7274">
                  <c:v>19.98</c:v>
                </c:pt>
                <c:pt idx="7275">
                  <c:v>18.14</c:v>
                </c:pt>
                <c:pt idx="7276">
                  <c:v>20.100000000000001</c:v>
                </c:pt>
                <c:pt idx="7277">
                  <c:v>22.48</c:v>
                </c:pt>
                <c:pt idx="7278">
                  <c:v>20.8</c:v>
                </c:pt>
                <c:pt idx="7279">
                  <c:v>21.52</c:v>
                </c:pt>
                <c:pt idx="7280">
                  <c:v>18.899999999999999</c:v>
                </c:pt>
                <c:pt idx="7281">
                  <c:v>19.02</c:v>
                </c:pt>
                <c:pt idx="7282">
                  <c:v>18.489999999999998</c:v>
                </c:pt>
                <c:pt idx="7283">
                  <c:v>18.79</c:v>
                </c:pt>
                <c:pt idx="7284">
                  <c:v>18.07</c:v>
                </c:pt>
                <c:pt idx="7285">
                  <c:v>16.440000000000001</c:v>
                </c:pt>
                <c:pt idx="7286">
                  <c:v>20.74</c:v>
                </c:pt>
                <c:pt idx="7287">
                  <c:v>21.19</c:v>
                </c:pt>
                <c:pt idx="7288">
                  <c:v>23.23</c:v>
                </c:pt>
                <c:pt idx="7289">
                  <c:v>22.64</c:v>
                </c:pt>
                <c:pt idx="7290">
                  <c:v>21.76</c:v>
                </c:pt>
                <c:pt idx="7291">
                  <c:v>21.46</c:v>
                </c:pt>
                <c:pt idx="7292">
                  <c:v>20.65</c:v>
                </c:pt>
                <c:pt idx="7293">
                  <c:v>21.63</c:v>
                </c:pt>
                <c:pt idx="7294">
                  <c:v>24.52</c:v>
                </c:pt>
                <c:pt idx="7295">
                  <c:v>25.58</c:v>
                </c:pt>
                <c:pt idx="7296">
                  <c:v>25.58</c:v>
                </c:pt>
                <c:pt idx="7297">
                  <c:v>28.38</c:v>
                </c:pt>
                <c:pt idx="7298">
                  <c:v>30.11</c:v>
                </c:pt>
                <c:pt idx="7299">
                  <c:v>36.07</c:v>
                </c:pt>
                <c:pt idx="7300">
                  <c:v>30.41</c:v>
                </c:pt>
                <c:pt idx="7301">
                  <c:v>29.96</c:v>
                </c:pt>
                <c:pt idx="7302">
                  <c:v>28.34</c:v>
                </c:pt>
                <c:pt idx="7303">
                  <c:v>25.42</c:v>
                </c:pt>
                <c:pt idx="7304">
                  <c:v>23.22</c:v>
                </c:pt>
                <c:pt idx="7305">
                  <c:v>25.45</c:v>
                </c:pt>
                <c:pt idx="7306">
                  <c:v>21.38</c:v>
                </c:pt>
                <c:pt idx="7307">
                  <c:v>21.4</c:v>
                </c:pt>
                <c:pt idx="7308">
                  <c:v>20.47</c:v>
                </c:pt>
                <c:pt idx="7309">
                  <c:v>19.98</c:v>
                </c:pt>
                <c:pt idx="7310">
                  <c:v>19.5</c:v>
                </c:pt>
                <c:pt idx="7311">
                  <c:v>18.190000000000001</c:v>
                </c:pt>
                <c:pt idx="7312">
                  <c:v>19.07</c:v>
                </c:pt>
                <c:pt idx="7313">
                  <c:v>18.600000000000001</c:v>
                </c:pt>
                <c:pt idx="7314">
                  <c:v>19.04</c:v>
                </c:pt>
                <c:pt idx="7315">
                  <c:v>18.059999999999999</c:v>
                </c:pt>
                <c:pt idx="7316">
                  <c:v>17.8</c:v>
                </c:pt>
                <c:pt idx="7317">
                  <c:v>20.8</c:v>
                </c:pt>
                <c:pt idx="7318">
                  <c:v>19.52</c:v>
                </c:pt>
                <c:pt idx="7319">
                  <c:v>18.89</c:v>
                </c:pt>
                <c:pt idx="7320">
                  <c:v>17.420000000000002</c:v>
                </c:pt>
                <c:pt idx="7321">
                  <c:v>18.87</c:v>
                </c:pt>
                <c:pt idx="7322">
                  <c:v>19.13</c:v>
                </c:pt>
                <c:pt idx="7323">
                  <c:v>17.66</c:v>
                </c:pt>
                <c:pt idx="7324">
                  <c:v>16.57</c:v>
                </c:pt>
                <c:pt idx="7325">
                  <c:v>16.14</c:v>
                </c:pt>
                <c:pt idx="7326">
                  <c:v>15.73</c:v>
                </c:pt>
                <c:pt idx="7327">
                  <c:v>15.57</c:v>
                </c:pt>
                <c:pt idx="7328">
                  <c:v>15.38</c:v>
                </c:pt>
                <c:pt idx="7329">
                  <c:v>16.37</c:v>
                </c:pt>
                <c:pt idx="7330">
                  <c:v>15.72</c:v>
                </c:pt>
                <c:pt idx="7331">
                  <c:v>15.97</c:v>
                </c:pt>
                <c:pt idx="7332">
                  <c:v>15.43</c:v>
                </c:pt>
                <c:pt idx="7333">
                  <c:v>15.65</c:v>
                </c:pt>
                <c:pt idx="7334">
                  <c:v>16.22</c:v>
                </c:pt>
                <c:pt idx="7335">
                  <c:v>14.91</c:v>
                </c:pt>
                <c:pt idx="7336">
                  <c:v>14.88</c:v>
                </c:pt>
                <c:pt idx="7337">
                  <c:v>14.02</c:v>
                </c:pt>
                <c:pt idx="7338">
                  <c:v>14.46</c:v>
                </c:pt>
                <c:pt idx="7339">
                  <c:v>13.51</c:v>
                </c:pt>
                <c:pt idx="7340">
                  <c:v>14.85</c:v>
                </c:pt>
                <c:pt idx="7341">
                  <c:v>15.17</c:v>
                </c:pt>
                <c:pt idx="7342">
                  <c:v>14.7</c:v>
                </c:pt>
                <c:pt idx="7343">
                  <c:v>14.78</c:v>
                </c:pt>
                <c:pt idx="7344">
                  <c:v>13.57</c:v>
                </c:pt>
                <c:pt idx="7345">
                  <c:v>14.63</c:v>
                </c:pt>
                <c:pt idx="7346">
                  <c:v>14.74</c:v>
                </c:pt>
                <c:pt idx="7347">
                  <c:v>15.74</c:v>
                </c:pt>
                <c:pt idx="7348">
                  <c:v>16.59</c:v>
                </c:pt>
                <c:pt idx="7349">
                  <c:v>16.05</c:v>
                </c:pt>
                <c:pt idx="7350">
                  <c:v>14.33</c:v>
                </c:pt>
                <c:pt idx="7351">
                  <c:v>13.77</c:v>
                </c:pt>
                <c:pt idx="7352">
                  <c:v>13.41</c:v>
                </c:pt>
                <c:pt idx="7353">
                  <c:v>13.5</c:v>
                </c:pt>
                <c:pt idx="7354">
                  <c:v>12.88</c:v>
                </c:pt>
                <c:pt idx="7355">
                  <c:v>13.1</c:v>
                </c:pt>
                <c:pt idx="7356">
                  <c:v>13.56</c:v>
                </c:pt>
                <c:pt idx="7357">
                  <c:v>13.91</c:v>
                </c:pt>
                <c:pt idx="7358">
                  <c:v>13.63</c:v>
                </c:pt>
                <c:pt idx="7359">
                  <c:v>16.48</c:v>
                </c:pt>
                <c:pt idx="7360">
                  <c:v>16.329999999999998</c:v>
                </c:pt>
                <c:pt idx="7361">
                  <c:v>14.68</c:v>
                </c:pt>
                <c:pt idx="7362">
                  <c:v>15.15</c:v>
                </c:pt>
                <c:pt idx="7363">
                  <c:v>14.43</c:v>
                </c:pt>
                <c:pt idx="7364">
                  <c:v>13.71</c:v>
                </c:pt>
                <c:pt idx="7365">
                  <c:v>13.4</c:v>
                </c:pt>
                <c:pt idx="7366">
                  <c:v>13.36</c:v>
                </c:pt>
                <c:pt idx="7367">
                  <c:v>13.74</c:v>
                </c:pt>
                <c:pt idx="7368">
                  <c:v>13.58</c:v>
                </c:pt>
                <c:pt idx="7369">
                  <c:v>12.82</c:v>
                </c:pt>
                <c:pt idx="7370">
                  <c:v>13.18</c:v>
                </c:pt>
                <c:pt idx="7371">
                  <c:v>14.28</c:v>
                </c:pt>
                <c:pt idx="7372">
                  <c:v>13.3</c:v>
                </c:pt>
                <c:pt idx="7373">
                  <c:v>13.02</c:v>
                </c:pt>
                <c:pt idx="7374">
                  <c:v>12.01</c:v>
                </c:pt>
                <c:pt idx="7375">
                  <c:v>12.32</c:v>
                </c:pt>
                <c:pt idx="7376">
                  <c:v>12.18</c:v>
                </c:pt>
                <c:pt idx="7377">
                  <c:v>12.6</c:v>
                </c:pt>
                <c:pt idx="7378">
                  <c:v>12.09</c:v>
                </c:pt>
                <c:pt idx="7379">
                  <c:v>12.42</c:v>
                </c:pt>
                <c:pt idx="7380">
                  <c:v>12.28</c:v>
                </c:pt>
                <c:pt idx="7381">
                  <c:v>13.14</c:v>
                </c:pt>
                <c:pt idx="7382">
                  <c:v>13.25</c:v>
                </c:pt>
                <c:pt idx="7383">
                  <c:v>12.73</c:v>
                </c:pt>
                <c:pt idx="7384">
                  <c:v>13.11</c:v>
                </c:pt>
                <c:pt idx="7385">
                  <c:v>13.12</c:v>
                </c:pt>
                <c:pt idx="7386">
                  <c:v>14.8</c:v>
                </c:pt>
                <c:pt idx="7387">
                  <c:v>14.42</c:v>
                </c:pt>
                <c:pt idx="7388">
                  <c:v>12.87</c:v>
                </c:pt>
                <c:pt idx="7389">
                  <c:v>15.44</c:v>
                </c:pt>
                <c:pt idx="7390">
                  <c:v>19.32</c:v>
                </c:pt>
                <c:pt idx="7391">
                  <c:v>19.399999999999999</c:v>
                </c:pt>
                <c:pt idx="7392">
                  <c:v>19.100000000000001</c:v>
                </c:pt>
                <c:pt idx="7393">
                  <c:v>16.04</c:v>
                </c:pt>
                <c:pt idx="7394">
                  <c:v>20.55</c:v>
                </c:pt>
                <c:pt idx="7395">
                  <c:v>18.059999999999999</c:v>
                </c:pt>
                <c:pt idx="7396">
                  <c:v>16.440000000000001</c:v>
                </c:pt>
                <c:pt idx="7397">
                  <c:v>15.29</c:v>
                </c:pt>
                <c:pt idx="7398">
                  <c:v>15.96</c:v>
                </c:pt>
                <c:pt idx="7399">
                  <c:v>16.309999999999999</c:v>
                </c:pt>
                <c:pt idx="7400">
                  <c:v>14.95</c:v>
                </c:pt>
                <c:pt idx="7401">
                  <c:v>14.75</c:v>
                </c:pt>
                <c:pt idx="7402">
                  <c:v>16.920000000000002</c:v>
                </c:pt>
                <c:pt idx="7403">
                  <c:v>15.85</c:v>
                </c:pt>
                <c:pt idx="7404">
                  <c:v>17.5</c:v>
                </c:pt>
                <c:pt idx="7405">
                  <c:v>17.899999999999999</c:v>
                </c:pt>
                <c:pt idx="7406">
                  <c:v>17.3</c:v>
                </c:pt>
                <c:pt idx="7407">
                  <c:v>18.71</c:v>
                </c:pt>
                <c:pt idx="7408">
                  <c:v>18.86</c:v>
                </c:pt>
                <c:pt idx="7409">
                  <c:v>16.97</c:v>
                </c:pt>
                <c:pt idx="7410">
                  <c:v>16.09</c:v>
                </c:pt>
                <c:pt idx="7411">
                  <c:v>15.93</c:v>
                </c:pt>
                <c:pt idx="7412">
                  <c:v>16.3</c:v>
                </c:pt>
                <c:pt idx="7413">
                  <c:v>15.94</c:v>
                </c:pt>
                <c:pt idx="7414">
                  <c:v>15.99</c:v>
                </c:pt>
                <c:pt idx="7415">
                  <c:v>15.91</c:v>
                </c:pt>
                <c:pt idx="7416">
                  <c:v>15.82</c:v>
                </c:pt>
                <c:pt idx="7417">
                  <c:v>15.28</c:v>
                </c:pt>
                <c:pt idx="7418">
                  <c:v>15.35</c:v>
                </c:pt>
                <c:pt idx="7419">
                  <c:v>15.15</c:v>
                </c:pt>
                <c:pt idx="7420">
                  <c:v>14.33</c:v>
                </c:pt>
                <c:pt idx="7421">
                  <c:v>14.75</c:v>
                </c:pt>
                <c:pt idx="7422">
                  <c:v>15.4</c:v>
                </c:pt>
                <c:pt idx="7423">
                  <c:v>15.26</c:v>
                </c:pt>
                <c:pt idx="7424">
                  <c:v>16.28</c:v>
                </c:pt>
                <c:pt idx="7425">
                  <c:v>16.21</c:v>
                </c:pt>
                <c:pt idx="7426">
                  <c:v>15.82</c:v>
                </c:pt>
                <c:pt idx="7427">
                  <c:v>15.08</c:v>
                </c:pt>
                <c:pt idx="7428">
                  <c:v>14.06</c:v>
                </c:pt>
                <c:pt idx="7429">
                  <c:v>12.93</c:v>
                </c:pt>
                <c:pt idx="7430">
                  <c:v>12.57</c:v>
                </c:pt>
                <c:pt idx="7431">
                  <c:v>13.28</c:v>
                </c:pt>
                <c:pt idx="7432">
                  <c:v>13.96</c:v>
                </c:pt>
                <c:pt idx="7433">
                  <c:v>14.09</c:v>
                </c:pt>
                <c:pt idx="7434">
                  <c:v>13.03</c:v>
                </c:pt>
                <c:pt idx="7435">
                  <c:v>12.93</c:v>
                </c:pt>
                <c:pt idx="7436">
                  <c:v>12.39</c:v>
                </c:pt>
                <c:pt idx="7437">
                  <c:v>12.68</c:v>
                </c:pt>
                <c:pt idx="7438">
                  <c:v>12.86</c:v>
                </c:pt>
                <c:pt idx="7439">
                  <c:v>13.97</c:v>
                </c:pt>
                <c:pt idx="7440">
                  <c:v>13.53</c:v>
                </c:pt>
                <c:pt idx="7441">
                  <c:v>14.45</c:v>
                </c:pt>
                <c:pt idx="7442">
                  <c:v>13.53</c:v>
                </c:pt>
                <c:pt idx="7443">
                  <c:v>12.61</c:v>
                </c:pt>
                <c:pt idx="7444">
                  <c:v>12.07</c:v>
                </c:pt>
                <c:pt idx="7445">
                  <c:v>12.74</c:v>
                </c:pt>
                <c:pt idx="7446">
                  <c:v>12.16</c:v>
                </c:pt>
                <c:pt idx="7447">
                  <c:v>12.83</c:v>
                </c:pt>
                <c:pt idx="7448">
                  <c:v>13.94</c:v>
                </c:pt>
                <c:pt idx="7449">
                  <c:v>16.12</c:v>
                </c:pt>
                <c:pt idx="7450">
                  <c:v>17.87</c:v>
                </c:pt>
                <c:pt idx="7451">
                  <c:v>17.61</c:v>
                </c:pt>
                <c:pt idx="7452">
                  <c:v>24.59</c:v>
                </c:pt>
                <c:pt idx="7453">
                  <c:v>20.170000000000002</c:v>
                </c:pt>
                <c:pt idx="7454">
                  <c:v>19.489999999999998</c:v>
                </c:pt>
                <c:pt idx="7455">
                  <c:v>16.91</c:v>
                </c:pt>
                <c:pt idx="7456">
                  <c:v>17.97</c:v>
                </c:pt>
                <c:pt idx="7457">
                  <c:v>21.09</c:v>
                </c:pt>
                <c:pt idx="7458">
                  <c:v>17.52</c:v>
                </c:pt>
                <c:pt idx="7459">
                  <c:v>22.1</c:v>
                </c:pt>
                <c:pt idx="7460">
                  <c:v>21.18</c:v>
                </c:pt>
                <c:pt idx="7461">
                  <c:v>18.47</c:v>
                </c:pt>
                <c:pt idx="7462">
                  <c:v>16.88</c:v>
                </c:pt>
                <c:pt idx="7463">
                  <c:v>17.5</c:v>
                </c:pt>
                <c:pt idx="7464">
                  <c:v>15.8</c:v>
                </c:pt>
                <c:pt idx="7465">
                  <c:v>16.68</c:v>
                </c:pt>
                <c:pt idx="7466">
                  <c:v>19.87</c:v>
                </c:pt>
                <c:pt idx="7467">
                  <c:v>19.32</c:v>
                </c:pt>
                <c:pt idx="7468">
                  <c:v>20.309999999999999</c:v>
                </c:pt>
                <c:pt idx="7469">
                  <c:v>19.350000000000001</c:v>
                </c:pt>
                <c:pt idx="7470">
                  <c:v>17.88</c:v>
                </c:pt>
                <c:pt idx="7471">
                  <c:v>18.98</c:v>
                </c:pt>
                <c:pt idx="7472">
                  <c:v>19.66</c:v>
                </c:pt>
                <c:pt idx="7473">
                  <c:v>17.329999999999998</c:v>
                </c:pt>
                <c:pt idx="7474">
                  <c:v>16.27</c:v>
                </c:pt>
                <c:pt idx="7475">
                  <c:v>15</c:v>
                </c:pt>
                <c:pt idx="7476">
                  <c:v>15.27</c:v>
                </c:pt>
                <c:pt idx="7477">
                  <c:v>15.2</c:v>
                </c:pt>
                <c:pt idx="7478">
                  <c:v>14.61</c:v>
                </c:pt>
                <c:pt idx="7479">
                  <c:v>14.22</c:v>
                </c:pt>
                <c:pt idx="7480">
                  <c:v>13.74</c:v>
                </c:pt>
                <c:pt idx="7481">
                  <c:v>14.67</c:v>
                </c:pt>
                <c:pt idx="7482">
                  <c:v>14.44</c:v>
                </c:pt>
                <c:pt idx="7483">
                  <c:v>13.95</c:v>
                </c:pt>
                <c:pt idx="7484">
                  <c:v>14.05</c:v>
                </c:pt>
                <c:pt idx="7485">
                  <c:v>15.32</c:v>
                </c:pt>
                <c:pt idx="7486">
                  <c:v>14.91</c:v>
                </c:pt>
                <c:pt idx="7487">
                  <c:v>17.05</c:v>
                </c:pt>
                <c:pt idx="7488">
                  <c:v>15.96</c:v>
                </c:pt>
                <c:pt idx="7489">
                  <c:v>16.07</c:v>
                </c:pt>
                <c:pt idx="7490">
                  <c:v>17.22</c:v>
                </c:pt>
                <c:pt idx="7491">
                  <c:v>16.239999999999998</c:v>
                </c:pt>
                <c:pt idx="7492">
                  <c:v>18.559999999999999</c:v>
                </c:pt>
                <c:pt idx="7493">
                  <c:v>20.56</c:v>
                </c:pt>
                <c:pt idx="7494">
                  <c:v>19.12</c:v>
                </c:pt>
                <c:pt idx="7495">
                  <c:v>17.04</c:v>
                </c:pt>
                <c:pt idx="7496">
                  <c:v>17.86</c:v>
                </c:pt>
                <c:pt idx="7497">
                  <c:v>20.28</c:v>
                </c:pt>
                <c:pt idx="7498">
                  <c:v>18.64</c:v>
                </c:pt>
                <c:pt idx="7499">
                  <c:v>17.57</c:v>
                </c:pt>
                <c:pt idx="7500">
                  <c:v>15.58</c:v>
                </c:pt>
                <c:pt idx="7501">
                  <c:v>14.57</c:v>
                </c:pt>
                <c:pt idx="7502">
                  <c:v>13.54</c:v>
                </c:pt>
                <c:pt idx="7503">
                  <c:v>13.68</c:v>
                </c:pt>
                <c:pt idx="7504">
                  <c:v>13.79</c:v>
                </c:pt>
                <c:pt idx="7505">
                  <c:v>14.25</c:v>
                </c:pt>
                <c:pt idx="7506">
                  <c:v>14</c:v>
                </c:pt>
                <c:pt idx="7507">
                  <c:v>14.46</c:v>
                </c:pt>
                <c:pt idx="7508">
                  <c:v>14.01</c:v>
                </c:pt>
                <c:pt idx="7509">
                  <c:v>13.71</c:v>
                </c:pt>
                <c:pt idx="7510">
                  <c:v>12.65</c:v>
                </c:pt>
                <c:pt idx="7511">
                  <c:v>13.11</c:v>
                </c:pt>
                <c:pt idx="7512">
                  <c:v>13.2</c:v>
                </c:pt>
                <c:pt idx="7513">
                  <c:v>12.33</c:v>
                </c:pt>
                <c:pt idx="7514">
                  <c:v>13.22</c:v>
                </c:pt>
                <c:pt idx="7515">
                  <c:v>12.3</c:v>
                </c:pt>
                <c:pt idx="7516">
                  <c:v>12.83</c:v>
                </c:pt>
                <c:pt idx="7517">
                  <c:v>13.1</c:v>
                </c:pt>
                <c:pt idx="7518">
                  <c:v>12.62</c:v>
                </c:pt>
                <c:pt idx="7519">
                  <c:v>12.73</c:v>
                </c:pt>
                <c:pt idx="7520">
                  <c:v>12.07</c:v>
                </c:pt>
                <c:pt idx="7521">
                  <c:v>12.69</c:v>
                </c:pt>
                <c:pt idx="7522">
                  <c:v>12.68</c:v>
                </c:pt>
                <c:pt idx="7523">
                  <c:v>13</c:v>
                </c:pt>
                <c:pt idx="7524">
                  <c:v>13.05</c:v>
                </c:pt>
                <c:pt idx="7525">
                  <c:v>12.05</c:v>
                </c:pt>
                <c:pt idx="7526">
                  <c:v>12.46</c:v>
                </c:pt>
                <c:pt idx="7527">
                  <c:v>12.86</c:v>
                </c:pt>
                <c:pt idx="7528">
                  <c:v>12.78</c:v>
                </c:pt>
                <c:pt idx="7529">
                  <c:v>13.13</c:v>
                </c:pt>
                <c:pt idx="7530">
                  <c:v>12.34</c:v>
                </c:pt>
                <c:pt idx="7531">
                  <c:v>11.87</c:v>
                </c:pt>
                <c:pt idx="7532">
                  <c:v>11.54</c:v>
                </c:pt>
                <c:pt idx="7533">
                  <c:v>11.75</c:v>
                </c:pt>
                <c:pt idx="7534">
                  <c:v>12.62</c:v>
                </c:pt>
                <c:pt idx="7535">
                  <c:v>14.91</c:v>
                </c:pt>
                <c:pt idx="7536">
                  <c:v>15.96</c:v>
                </c:pt>
                <c:pt idx="7537">
                  <c:v>14.8</c:v>
                </c:pt>
                <c:pt idx="7538">
                  <c:v>14.52</c:v>
                </c:pt>
                <c:pt idx="7539">
                  <c:v>13.62</c:v>
                </c:pt>
                <c:pt idx="7540">
                  <c:v>15.86</c:v>
                </c:pt>
                <c:pt idx="7541">
                  <c:v>15.68</c:v>
                </c:pt>
                <c:pt idx="7542">
                  <c:v>14.99</c:v>
                </c:pt>
                <c:pt idx="7543">
                  <c:v>13.94</c:v>
                </c:pt>
                <c:pt idx="7544">
                  <c:v>12.63</c:v>
                </c:pt>
                <c:pt idx="7545">
                  <c:v>12.14</c:v>
                </c:pt>
                <c:pt idx="7546">
                  <c:v>12.29</c:v>
                </c:pt>
                <c:pt idx="7547">
                  <c:v>12.58</c:v>
                </c:pt>
                <c:pt idx="7548">
                  <c:v>12.5</c:v>
                </c:pt>
                <c:pt idx="7549">
                  <c:v>12.51</c:v>
                </c:pt>
                <c:pt idx="7550">
                  <c:v>12.61</c:v>
                </c:pt>
                <c:pt idx="7551">
                  <c:v>12.67</c:v>
                </c:pt>
                <c:pt idx="7552">
                  <c:v>12.65</c:v>
                </c:pt>
                <c:pt idx="7553">
                  <c:v>13.43</c:v>
                </c:pt>
                <c:pt idx="7554">
                  <c:v>14.82</c:v>
                </c:pt>
                <c:pt idx="7555">
                  <c:v>13.78</c:v>
                </c:pt>
                <c:pt idx="7556">
                  <c:v>12.47</c:v>
                </c:pt>
                <c:pt idx="7557">
                  <c:v>14.02</c:v>
                </c:pt>
                <c:pt idx="7558">
                  <c:v>13.85</c:v>
                </c:pt>
                <c:pt idx="7559">
                  <c:v>13.79</c:v>
                </c:pt>
                <c:pt idx="7560">
                  <c:v>13.45</c:v>
                </c:pt>
                <c:pt idx="7561">
                  <c:v>12.54</c:v>
                </c:pt>
                <c:pt idx="7562">
                  <c:v>12.56</c:v>
                </c:pt>
                <c:pt idx="7563">
                  <c:v>12.32</c:v>
                </c:pt>
                <c:pt idx="7564">
                  <c:v>12.39</c:v>
                </c:pt>
                <c:pt idx="7565">
                  <c:v>12.42</c:v>
                </c:pt>
                <c:pt idx="7566">
                  <c:v>12.32</c:v>
                </c:pt>
                <c:pt idx="7567">
                  <c:v>12.1</c:v>
                </c:pt>
                <c:pt idx="7568">
                  <c:v>12.85</c:v>
                </c:pt>
                <c:pt idx="7569">
                  <c:v>12.91</c:v>
                </c:pt>
                <c:pt idx="7570">
                  <c:v>12.98</c:v>
                </c:pt>
                <c:pt idx="7571">
                  <c:v>14.56</c:v>
                </c:pt>
                <c:pt idx="7572">
                  <c:v>18.23</c:v>
                </c:pt>
                <c:pt idx="7573">
                  <c:v>16.28</c:v>
                </c:pt>
                <c:pt idx="7574">
                  <c:v>16.39</c:v>
                </c:pt>
                <c:pt idx="7575">
                  <c:v>15.49</c:v>
                </c:pt>
                <c:pt idx="7576">
                  <c:v>18.84</c:v>
                </c:pt>
                <c:pt idx="7577">
                  <c:v>17.97</c:v>
                </c:pt>
                <c:pt idx="7578">
                  <c:v>16.05</c:v>
                </c:pt>
                <c:pt idx="7579">
                  <c:v>15.15</c:v>
                </c:pt>
                <c:pt idx="7580">
                  <c:v>14.96</c:v>
                </c:pt>
                <c:pt idx="7581">
                  <c:v>15.47</c:v>
                </c:pt>
                <c:pt idx="7582">
                  <c:v>15.04</c:v>
                </c:pt>
                <c:pt idx="7583">
                  <c:v>15.18</c:v>
                </c:pt>
                <c:pt idx="7584">
                  <c:v>13.74</c:v>
                </c:pt>
                <c:pt idx="7585">
                  <c:v>14.15</c:v>
                </c:pt>
                <c:pt idx="7586">
                  <c:v>13.68</c:v>
                </c:pt>
                <c:pt idx="7587">
                  <c:v>14.83</c:v>
                </c:pt>
                <c:pt idx="7588">
                  <c:v>14.38</c:v>
                </c:pt>
                <c:pt idx="7589">
                  <c:v>15.56</c:v>
                </c:pt>
                <c:pt idx="7590">
                  <c:v>17.079999999999998</c:v>
                </c:pt>
                <c:pt idx="7591">
                  <c:v>25.03</c:v>
                </c:pt>
                <c:pt idx="7592">
                  <c:v>27.85</c:v>
                </c:pt>
                <c:pt idx="7593">
                  <c:v>27.56</c:v>
                </c:pt>
                <c:pt idx="7594">
                  <c:v>39.159999999999997</c:v>
                </c:pt>
                <c:pt idx="7595">
                  <c:v>40.11</c:v>
                </c:pt>
                <c:pt idx="7596">
                  <c:v>33.42</c:v>
                </c:pt>
                <c:pt idx="7597">
                  <c:v>36.82</c:v>
                </c:pt>
                <c:pt idx="7598">
                  <c:v>31.99</c:v>
                </c:pt>
                <c:pt idx="7599">
                  <c:v>39.619999999999997</c:v>
                </c:pt>
                <c:pt idx="7600">
                  <c:v>41.94</c:v>
                </c:pt>
                <c:pt idx="7601">
                  <c:v>54.46</c:v>
                </c:pt>
                <c:pt idx="7602">
                  <c:v>47.3</c:v>
                </c:pt>
                <c:pt idx="7603">
                  <c:v>53.9</c:v>
                </c:pt>
                <c:pt idx="7604">
                  <c:v>75.47</c:v>
                </c:pt>
                <c:pt idx="7605">
                  <c:v>57.83</c:v>
                </c:pt>
                <c:pt idx="7606">
                  <c:v>82.69</c:v>
                </c:pt>
                <c:pt idx="7607">
                  <c:v>75.91</c:v>
                </c:pt>
                <c:pt idx="7608">
                  <c:v>76.45</c:v>
                </c:pt>
                <c:pt idx="7609">
                  <c:v>72</c:v>
                </c:pt>
                <c:pt idx="7610">
                  <c:v>66.040000000000006</c:v>
                </c:pt>
                <c:pt idx="7611">
                  <c:v>61.59</c:v>
                </c:pt>
                <c:pt idx="7612">
                  <c:v>61.67</c:v>
                </c:pt>
                <c:pt idx="7613">
                  <c:v>63.95</c:v>
                </c:pt>
                <c:pt idx="7614">
                  <c:v>61</c:v>
                </c:pt>
                <c:pt idx="7615">
                  <c:v>65.540000000000006</c:v>
                </c:pt>
                <c:pt idx="7616">
                  <c:v>57.08</c:v>
                </c:pt>
                <c:pt idx="7617">
                  <c:v>53.54</c:v>
                </c:pt>
                <c:pt idx="7618">
                  <c:v>57.06</c:v>
                </c:pt>
                <c:pt idx="7619">
                  <c:v>50.91</c:v>
                </c:pt>
                <c:pt idx="7620">
                  <c:v>46.8</c:v>
                </c:pt>
                <c:pt idx="7621">
                  <c:v>45.24</c:v>
                </c:pt>
                <c:pt idx="7622">
                  <c:v>46.7</c:v>
                </c:pt>
                <c:pt idx="7623">
                  <c:v>43.35</c:v>
                </c:pt>
                <c:pt idx="7624">
                  <c:v>41.67</c:v>
                </c:pt>
                <c:pt idx="7625">
                  <c:v>41.17</c:v>
                </c:pt>
                <c:pt idx="7626">
                  <c:v>37.76</c:v>
                </c:pt>
                <c:pt idx="7627">
                  <c:v>40.840000000000003</c:v>
                </c:pt>
                <c:pt idx="7628">
                  <c:v>40.11</c:v>
                </c:pt>
                <c:pt idx="7629">
                  <c:v>38.15</c:v>
                </c:pt>
                <c:pt idx="7630">
                  <c:v>43.83</c:v>
                </c:pt>
                <c:pt idx="7631">
                  <c:v>45.41</c:v>
                </c:pt>
                <c:pt idx="7632">
                  <c:v>41.98</c:v>
                </c:pt>
                <c:pt idx="7633">
                  <c:v>41.38</c:v>
                </c:pt>
                <c:pt idx="7634">
                  <c:v>35.93</c:v>
                </c:pt>
                <c:pt idx="7635">
                  <c:v>33.29</c:v>
                </c:pt>
                <c:pt idx="7636">
                  <c:v>33.57</c:v>
                </c:pt>
                <c:pt idx="7637">
                  <c:v>31.23</c:v>
                </c:pt>
                <c:pt idx="7638">
                  <c:v>34.15</c:v>
                </c:pt>
                <c:pt idx="7639">
                  <c:v>37.19</c:v>
                </c:pt>
                <c:pt idx="7640">
                  <c:v>35.97</c:v>
                </c:pt>
                <c:pt idx="7641">
                  <c:v>33.61</c:v>
                </c:pt>
                <c:pt idx="7642">
                  <c:v>34.119999999999997</c:v>
                </c:pt>
                <c:pt idx="7643">
                  <c:v>31.44</c:v>
                </c:pt>
                <c:pt idx="7644">
                  <c:v>27.98</c:v>
                </c:pt>
                <c:pt idx="7645">
                  <c:v>27.57</c:v>
                </c:pt>
                <c:pt idx="7646">
                  <c:v>33.04</c:v>
                </c:pt>
                <c:pt idx="7647">
                  <c:v>35.28</c:v>
                </c:pt>
                <c:pt idx="7648">
                  <c:v>32.61</c:v>
                </c:pt>
                <c:pt idx="7649">
                  <c:v>31.89</c:v>
                </c:pt>
                <c:pt idx="7650">
                  <c:v>29.3</c:v>
                </c:pt>
                <c:pt idx="7651">
                  <c:v>30.53</c:v>
                </c:pt>
                <c:pt idx="7652">
                  <c:v>27.99</c:v>
                </c:pt>
                <c:pt idx="7653">
                  <c:v>29.53</c:v>
                </c:pt>
                <c:pt idx="7654">
                  <c:v>28.16</c:v>
                </c:pt>
                <c:pt idx="7655">
                  <c:v>28.01</c:v>
                </c:pt>
                <c:pt idx="7656">
                  <c:v>27.62</c:v>
                </c:pt>
                <c:pt idx="7657">
                  <c:v>28.59</c:v>
                </c:pt>
                <c:pt idx="7658">
                  <c:v>27.51</c:v>
                </c:pt>
                <c:pt idx="7659">
                  <c:v>28.23</c:v>
                </c:pt>
                <c:pt idx="7660">
                  <c:v>26.84</c:v>
                </c:pt>
                <c:pt idx="7661">
                  <c:v>25.66</c:v>
                </c:pt>
                <c:pt idx="7662">
                  <c:v>25.81</c:v>
                </c:pt>
                <c:pt idx="7663">
                  <c:v>24.52</c:v>
                </c:pt>
                <c:pt idx="7664">
                  <c:v>25.81</c:v>
                </c:pt>
                <c:pt idx="7665">
                  <c:v>27.57</c:v>
                </c:pt>
                <c:pt idx="7666">
                  <c:v>27.57</c:v>
                </c:pt>
                <c:pt idx="7667">
                  <c:v>40.79</c:v>
                </c:pt>
                <c:pt idx="7668">
                  <c:v>36.090000000000003</c:v>
                </c:pt>
                <c:pt idx="7669">
                  <c:v>34.4</c:v>
                </c:pt>
                <c:pt idx="7670">
                  <c:v>33.67</c:v>
                </c:pt>
                <c:pt idx="7671">
                  <c:v>33.47</c:v>
                </c:pt>
                <c:pt idx="7672">
                  <c:v>32.94</c:v>
                </c:pt>
                <c:pt idx="7673">
                  <c:v>35.119999999999997</c:v>
                </c:pt>
                <c:pt idx="7674">
                  <c:v>31.77</c:v>
                </c:pt>
                <c:pt idx="7675">
                  <c:v>31.37</c:v>
                </c:pt>
                <c:pt idx="7676">
                  <c:v>33.840000000000003</c:v>
                </c:pt>
                <c:pt idx="7677">
                  <c:v>32.22</c:v>
                </c:pt>
                <c:pt idx="7678">
                  <c:v>34.729999999999997</c:v>
                </c:pt>
                <c:pt idx="7679">
                  <c:v>31.78</c:v>
                </c:pt>
                <c:pt idx="7680">
                  <c:v>30.43</c:v>
                </c:pt>
                <c:pt idx="7681">
                  <c:v>28.62</c:v>
                </c:pt>
                <c:pt idx="7682">
                  <c:v>27.68</c:v>
                </c:pt>
                <c:pt idx="7683">
                  <c:v>27.94</c:v>
                </c:pt>
                <c:pt idx="7684">
                  <c:v>29.43</c:v>
                </c:pt>
                <c:pt idx="7685">
                  <c:v>28.08</c:v>
                </c:pt>
                <c:pt idx="7686">
                  <c:v>29.26</c:v>
                </c:pt>
                <c:pt idx="7687">
                  <c:v>27.29</c:v>
                </c:pt>
                <c:pt idx="7688">
                  <c:v>32.19</c:v>
                </c:pt>
                <c:pt idx="7689">
                  <c:v>29.52</c:v>
                </c:pt>
                <c:pt idx="7690">
                  <c:v>27.76</c:v>
                </c:pt>
                <c:pt idx="7691">
                  <c:v>28</c:v>
                </c:pt>
                <c:pt idx="7692">
                  <c:v>25.68</c:v>
                </c:pt>
                <c:pt idx="7693">
                  <c:v>24.46</c:v>
                </c:pt>
                <c:pt idx="7694">
                  <c:v>24.84</c:v>
                </c:pt>
                <c:pt idx="7695">
                  <c:v>24.32</c:v>
                </c:pt>
                <c:pt idx="7696">
                  <c:v>26.08</c:v>
                </c:pt>
                <c:pt idx="7697">
                  <c:v>25.84</c:v>
                </c:pt>
                <c:pt idx="7698">
                  <c:v>24.74</c:v>
                </c:pt>
                <c:pt idx="7699">
                  <c:v>25.44</c:v>
                </c:pt>
                <c:pt idx="7700">
                  <c:v>24.1</c:v>
                </c:pt>
                <c:pt idx="7701">
                  <c:v>24.76</c:v>
                </c:pt>
                <c:pt idx="7702">
                  <c:v>24.46</c:v>
                </c:pt>
                <c:pt idx="7703">
                  <c:v>24.28</c:v>
                </c:pt>
                <c:pt idx="7704">
                  <c:v>23.76</c:v>
                </c:pt>
                <c:pt idx="7705">
                  <c:v>22.99</c:v>
                </c:pt>
                <c:pt idx="7706">
                  <c:v>22.65</c:v>
                </c:pt>
                <c:pt idx="7707">
                  <c:v>22.21</c:v>
                </c:pt>
                <c:pt idx="7708">
                  <c:v>22.13</c:v>
                </c:pt>
                <c:pt idx="7709">
                  <c:v>24.03</c:v>
                </c:pt>
                <c:pt idx="7710">
                  <c:v>22.28</c:v>
                </c:pt>
                <c:pt idx="7711">
                  <c:v>22.13</c:v>
                </c:pt>
                <c:pt idx="7712">
                  <c:v>22.05</c:v>
                </c:pt>
                <c:pt idx="7713">
                  <c:v>21.35</c:v>
                </c:pt>
                <c:pt idx="7714">
                  <c:v>21.51</c:v>
                </c:pt>
                <c:pt idx="7715">
                  <c:v>22.54</c:v>
                </c:pt>
                <c:pt idx="7716">
                  <c:v>22.72</c:v>
                </c:pt>
                <c:pt idx="7717">
                  <c:v>22.54</c:v>
                </c:pt>
              </c:numCache>
            </c:numRef>
          </c:val>
          <c:smooth val="1"/>
          <c:extLst>
            <c:ext xmlns:c16="http://schemas.microsoft.com/office/drawing/2014/chart" uri="{C3380CC4-5D6E-409C-BE32-E72D297353CC}">
              <c16:uniqueId val="{00000001-63D2-418B-95D8-0EB9B9737CFA}"/>
            </c:ext>
          </c:extLst>
        </c:ser>
        <c:dLbls>
          <c:showLegendKey val="0"/>
          <c:showVal val="0"/>
          <c:showCatName val="0"/>
          <c:showSerName val="0"/>
          <c:showPercent val="0"/>
          <c:showBubbleSize val="0"/>
        </c:dLbls>
        <c:marker val="1"/>
        <c:smooth val="0"/>
        <c:axId val="976007424"/>
        <c:axId val="976004472"/>
      </c:lineChart>
      <c:dateAx>
        <c:axId val="997686440"/>
        <c:scaling>
          <c:orientation val="minMax"/>
        </c:scaling>
        <c:delete val="0"/>
        <c:axPos val="b"/>
        <c:numFmt formatCode="yy\-mm" sourceLinked="0"/>
        <c:majorTickMark val="out"/>
        <c:minorTickMark val="none"/>
        <c:tickLblPos val="nextTo"/>
        <c:spPr>
          <a:ln w="25400">
            <a:solidFill>
              <a:srgbClr val="3F3F3F"/>
            </a:solidFill>
            <a:prstDash val="solid"/>
          </a:ln>
        </c:spPr>
        <c:txPr>
          <a:bodyPr/>
          <a:lstStyle/>
          <a:p>
            <a:pPr>
              <a:defRPr sz="800">
                <a:latin typeface="Arial"/>
                <a:ea typeface="Arial"/>
                <a:cs typeface="Arial"/>
              </a:defRPr>
            </a:pPr>
            <a:endParaRPr lang="zh-CN"/>
          </a:p>
        </c:txPr>
        <c:crossAx val="997685128"/>
        <c:crosses val="autoZero"/>
        <c:auto val="1"/>
        <c:lblOffset val="100"/>
        <c:baseTimeUnit val="days"/>
      </c:dateAx>
      <c:valAx>
        <c:axId val="997685128"/>
        <c:scaling>
          <c:logBase val="2"/>
          <c:orientation val="minMax"/>
          <c:min val="250"/>
        </c:scaling>
        <c:delete val="0"/>
        <c:axPos val="l"/>
        <c:numFmt formatCode="General" sourceLinked="1"/>
        <c:majorTickMark val="out"/>
        <c:minorTickMark val="none"/>
        <c:tickLblPos val="nextTo"/>
        <c:spPr>
          <a:ln w="25400">
            <a:solidFill>
              <a:srgbClr val="3F3F3F"/>
            </a:solidFill>
            <a:prstDash val="solid"/>
          </a:ln>
        </c:spPr>
        <c:txPr>
          <a:bodyPr/>
          <a:lstStyle/>
          <a:p>
            <a:pPr>
              <a:defRPr sz="800">
                <a:latin typeface="Arial"/>
                <a:ea typeface="Arial"/>
                <a:cs typeface="Arial"/>
              </a:defRPr>
            </a:pPr>
            <a:endParaRPr lang="zh-CN"/>
          </a:p>
        </c:txPr>
        <c:crossAx val="997686440"/>
        <c:crosses val="autoZero"/>
        <c:crossBetween val="between"/>
      </c:valAx>
      <c:valAx>
        <c:axId val="976004472"/>
        <c:scaling>
          <c:orientation val="minMax"/>
        </c:scaling>
        <c:delete val="0"/>
        <c:axPos val="r"/>
        <c:numFmt formatCode="General" sourceLinked="1"/>
        <c:majorTickMark val="out"/>
        <c:minorTickMark val="none"/>
        <c:tickLblPos val="nextTo"/>
        <c:crossAx val="976007424"/>
        <c:crosses val="max"/>
        <c:crossBetween val="between"/>
      </c:valAx>
      <c:dateAx>
        <c:axId val="976007424"/>
        <c:scaling>
          <c:orientation val="minMax"/>
        </c:scaling>
        <c:delete val="1"/>
        <c:axPos val="b"/>
        <c:numFmt formatCode="m/d/yyyy" sourceLinked="1"/>
        <c:majorTickMark val="out"/>
        <c:minorTickMark val="none"/>
        <c:tickLblPos val="nextTo"/>
        <c:crossAx val="976004472"/>
        <c:crosses val="autoZero"/>
        <c:auto val="1"/>
        <c:lblOffset val="100"/>
        <c:baseTimeUnit val="days"/>
      </c:dateAx>
      <c:spPr>
        <a:noFill/>
        <a:ln w="25400">
          <a:noFill/>
        </a:ln>
        <a:extLst>
          <a:ext uri="{909E8E84-426E-40DD-AFC4-6F175D3DCCD1}">
            <a14:hiddenFill xmlns:a14="http://schemas.microsoft.com/office/drawing/2010/main">
              <a:solidFill>
                <a:sysClr val="window" lastClr="FFFFFF"/>
              </a:solidFill>
            </a14:hiddenFill>
          </a:ext>
        </a:extLst>
      </c:spPr>
    </c:plotArea>
    <c:legend>
      <c:legendPos val="b"/>
      <c:layout>
        <c:manualLayout>
          <c:xMode val="edge"/>
          <c:yMode val="edge"/>
          <c:x val="0.35617076771653544"/>
          <c:y val="3.9235783027121662E-2"/>
          <c:w val="0.31682496719160103"/>
          <c:h val="4.6875328083989511E-2"/>
        </c:manualLayout>
      </c:layout>
      <c:overlay val="0"/>
      <c:spPr>
        <a:ln w="25400">
          <a:noFill/>
        </a:ln>
      </c:spPr>
      <c:txPr>
        <a:bodyPr/>
        <a:lstStyle/>
        <a:p>
          <a:pPr>
            <a:defRPr sz="1600"/>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txPr>
    <a:bodyPr/>
    <a:lstStyle/>
    <a:p>
      <a:pPr>
        <a:defRPr sz="900"/>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7285287014893086E-2"/>
          <c:y val="3.5273858460171094E-2"/>
          <c:w val="0.88282064663380477"/>
          <c:h val="0.78327483814929655"/>
        </c:manualLayout>
      </c:layout>
      <c:lineChart>
        <c:grouping val="standard"/>
        <c:varyColors val="0"/>
        <c:ser>
          <c:idx val="0"/>
          <c:order val="0"/>
          <c:tx>
            <c:strRef>
              <c:f>file!$B$2</c:f>
              <c:strCache>
                <c:ptCount val="1"/>
                <c:pt idx="0">
                  <c:v>50ETF</c:v>
                </c:pt>
              </c:strCache>
            </c:strRef>
          </c:tx>
          <c:spPr>
            <a:ln w="15875" cap="rnd">
              <a:solidFill>
                <a:srgbClr val="3E3BB5"/>
              </a:solidFill>
              <a:round/>
            </a:ln>
            <a:effectLst/>
          </c:spPr>
          <c:marker>
            <c:symbol val="none"/>
          </c:marker>
          <c:cat>
            <c:numRef>
              <c:f>file!$A$3:$A$3709</c:f>
              <c:numCache>
                <c:formatCode>yyyy\-mm\-dd</c:formatCode>
                <c:ptCount val="3707"/>
                <c:pt idx="0">
                  <c:v>38448</c:v>
                </c:pt>
                <c:pt idx="1">
                  <c:v>38449</c:v>
                </c:pt>
                <c:pt idx="2">
                  <c:v>38450</c:v>
                </c:pt>
                <c:pt idx="3">
                  <c:v>38453</c:v>
                </c:pt>
                <c:pt idx="4">
                  <c:v>38454</c:v>
                </c:pt>
                <c:pt idx="5">
                  <c:v>38455</c:v>
                </c:pt>
                <c:pt idx="6">
                  <c:v>38456</c:v>
                </c:pt>
                <c:pt idx="7">
                  <c:v>38457</c:v>
                </c:pt>
                <c:pt idx="8">
                  <c:v>38460</c:v>
                </c:pt>
                <c:pt idx="9">
                  <c:v>38461</c:v>
                </c:pt>
                <c:pt idx="10">
                  <c:v>38462</c:v>
                </c:pt>
                <c:pt idx="11">
                  <c:v>38463</c:v>
                </c:pt>
                <c:pt idx="12">
                  <c:v>38464</c:v>
                </c:pt>
                <c:pt idx="13">
                  <c:v>38467</c:v>
                </c:pt>
                <c:pt idx="14">
                  <c:v>38468</c:v>
                </c:pt>
                <c:pt idx="15">
                  <c:v>38469</c:v>
                </c:pt>
                <c:pt idx="16">
                  <c:v>38470</c:v>
                </c:pt>
                <c:pt idx="17">
                  <c:v>38471</c:v>
                </c:pt>
                <c:pt idx="18">
                  <c:v>38481</c:v>
                </c:pt>
                <c:pt idx="19">
                  <c:v>38482</c:v>
                </c:pt>
                <c:pt idx="20">
                  <c:v>38483</c:v>
                </c:pt>
                <c:pt idx="21">
                  <c:v>38484</c:v>
                </c:pt>
                <c:pt idx="22">
                  <c:v>38485</c:v>
                </c:pt>
                <c:pt idx="23">
                  <c:v>38488</c:v>
                </c:pt>
                <c:pt idx="24">
                  <c:v>38489</c:v>
                </c:pt>
                <c:pt idx="25">
                  <c:v>38490</c:v>
                </c:pt>
                <c:pt idx="26">
                  <c:v>38491</c:v>
                </c:pt>
                <c:pt idx="27">
                  <c:v>38492</c:v>
                </c:pt>
                <c:pt idx="28">
                  <c:v>38495</c:v>
                </c:pt>
                <c:pt idx="29">
                  <c:v>38496</c:v>
                </c:pt>
                <c:pt idx="30">
                  <c:v>38497</c:v>
                </c:pt>
                <c:pt idx="31">
                  <c:v>38498</c:v>
                </c:pt>
                <c:pt idx="32">
                  <c:v>38499</c:v>
                </c:pt>
                <c:pt idx="33">
                  <c:v>38502</c:v>
                </c:pt>
                <c:pt idx="34">
                  <c:v>38503</c:v>
                </c:pt>
                <c:pt idx="35">
                  <c:v>38504</c:v>
                </c:pt>
                <c:pt idx="36">
                  <c:v>38505</c:v>
                </c:pt>
                <c:pt idx="37">
                  <c:v>38506</c:v>
                </c:pt>
                <c:pt idx="38">
                  <c:v>38509</c:v>
                </c:pt>
                <c:pt idx="39">
                  <c:v>38510</c:v>
                </c:pt>
                <c:pt idx="40">
                  <c:v>38511</c:v>
                </c:pt>
                <c:pt idx="41">
                  <c:v>38512</c:v>
                </c:pt>
                <c:pt idx="42">
                  <c:v>38513</c:v>
                </c:pt>
                <c:pt idx="43">
                  <c:v>38516</c:v>
                </c:pt>
                <c:pt idx="44">
                  <c:v>38517</c:v>
                </c:pt>
                <c:pt idx="45">
                  <c:v>38518</c:v>
                </c:pt>
                <c:pt idx="46">
                  <c:v>38519</c:v>
                </c:pt>
                <c:pt idx="47">
                  <c:v>38520</c:v>
                </c:pt>
                <c:pt idx="48">
                  <c:v>38523</c:v>
                </c:pt>
                <c:pt idx="49">
                  <c:v>38524</c:v>
                </c:pt>
                <c:pt idx="50">
                  <c:v>38525</c:v>
                </c:pt>
                <c:pt idx="51">
                  <c:v>38526</c:v>
                </c:pt>
                <c:pt idx="52">
                  <c:v>38527</c:v>
                </c:pt>
                <c:pt idx="53">
                  <c:v>38530</c:v>
                </c:pt>
                <c:pt idx="54">
                  <c:v>38531</c:v>
                </c:pt>
                <c:pt idx="55">
                  <c:v>38532</c:v>
                </c:pt>
                <c:pt idx="56">
                  <c:v>38533</c:v>
                </c:pt>
                <c:pt idx="57">
                  <c:v>38534</c:v>
                </c:pt>
                <c:pt idx="58">
                  <c:v>38537</c:v>
                </c:pt>
                <c:pt idx="59">
                  <c:v>38538</c:v>
                </c:pt>
                <c:pt idx="60">
                  <c:v>38539</c:v>
                </c:pt>
                <c:pt idx="61">
                  <c:v>38540</c:v>
                </c:pt>
                <c:pt idx="62">
                  <c:v>38541</c:v>
                </c:pt>
                <c:pt idx="63">
                  <c:v>38544</c:v>
                </c:pt>
                <c:pt idx="64">
                  <c:v>38545</c:v>
                </c:pt>
                <c:pt idx="65">
                  <c:v>38546</c:v>
                </c:pt>
                <c:pt idx="66">
                  <c:v>38547</c:v>
                </c:pt>
                <c:pt idx="67">
                  <c:v>38548</c:v>
                </c:pt>
                <c:pt idx="68">
                  <c:v>38551</c:v>
                </c:pt>
                <c:pt idx="69">
                  <c:v>38552</c:v>
                </c:pt>
                <c:pt idx="70">
                  <c:v>38553</c:v>
                </c:pt>
                <c:pt idx="71">
                  <c:v>38554</c:v>
                </c:pt>
                <c:pt idx="72">
                  <c:v>38555</c:v>
                </c:pt>
                <c:pt idx="73">
                  <c:v>38558</c:v>
                </c:pt>
                <c:pt idx="74">
                  <c:v>38559</c:v>
                </c:pt>
                <c:pt idx="75">
                  <c:v>38560</c:v>
                </c:pt>
                <c:pt idx="76">
                  <c:v>38561</c:v>
                </c:pt>
                <c:pt idx="77">
                  <c:v>38562</c:v>
                </c:pt>
                <c:pt idx="78">
                  <c:v>38565</c:v>
                </c:pt>
                <c:pt idx="79">
                  <c:v>38566</c:v>
                </c:pt>
                <c:pt idx="80">
                  <c:v>38567</c:v>
                </c:pt>
                <c:pt idx="81">
                  <c:v>38568</c:v>
                </c:pt>
                <c:pt idx="82">
                  <c:v>38569</c:v>
                </c:pt>
                <c:pt idx="83">
                  <c:v>38572</c:v>
                </c:pt>
                <c:pt idx="84">
                  <c:v>38573</c:v>
                </c:pt>
                <c:pt idx="85">
                  <c:v>38574</c:v>
                </c:pt>
                <c:pt idx="86">
                  <c:v>38575</c:v>
                </c:pt>
                <c:pt idx="87">
                  <c:v>38576</c:v>
                </c:pt>
                <c:pt idx="88">
                  <c:v>38579</c:v>
                </c:pt>
                <c:pt idx="89">
                  <c:v>38580</c:v>
                </c:pt>
                <c:pt idx="90">
                  <c:v>38581</c:v>
                </c:pt>
                <c:pt idx="91">
                  <c:v>38582</c:v>
                </c:pt>
                <c:pt idx="92">
                  <c:v>38583</c:v>
                </c:pt>
                <c:pt idx="93">
                  <c:v>38586</c:v>
                </c:pt>
                <c:pt idx="94">
                  <c:v>38587</c:v>
                </c:pt>
                <c:pt idx="95">
                  <c:v>38588</c:v>
                </c:pt>
                <c:pt idx="96">
                  <c:v>38589</c:v>
                </c:pt>
                <c:pt idx="97">
                  <c:v>38590</c:v>
                </c:pt>
                <c:pt idx="98">
                  <c:v>38593</c:v>
                </c:pt>
                <c:pt idx="99">
                  <c:v>38594</c:v>
                </c:pt>
                <c:pt idx="100">
                  <c:v>38595</c:v>
                </c:pt>
                <c:pt idx="101">
                  <c:v>38596</c:v>
                </c:pt>
                <c:pt idx="102">
                  <c:v>38597</c:v>
                </c:pt>
                <c:pt idx="103">
                  <c:v>38600</c:v>
                </c:pt>
                <c:pt idx="104">
                  <c:v>38601</c:v>
                </c:pt>
                <c:pt idx="105">
                  <c:v>38602</c:v>
                </c:pt>
                <c:pt idx="106">
                  <c:v>38603</c:v>
                </c:pt>
                <c:pt idx="107">
                  <c:v>38604</c:v>
                </c:pt>
                <c:pt idx="108">
                  <c:v>38607</c:v>
                </c:pt>
                <c:pt idx="109">
                  <c:v>38608</c:v>
                </c:pt>
                <c:pt idx="110">
                  <c:v>38609</c:v>
                </c:pt>
                <c:pt idx="111">
                  <c:v>38610</c:v>
                </c:pt>
                <c:pt idx="112">
                  <c:v>38611</c:v>
                </c:pt>
                <c:pt idx="113">
                  <c:v>38614</c:v>
                </c:pt>
                <c:pt idx="114">
                  <c:v>38615</c:v>
                </c:pt>
                <c:pt idx="115">
                  <c:v>38616</c:v>
                </c:pt>
                <c:pt idx="116">
                  <c:v>38617</c:v>
                </c:pt>
                <c:pt idx="117">
                  <c:v>38618</c:v>
                </c:pt>
                <c:pt idx="118">
                  <c:v>38621</c:v>
                </c:pt>
                <c:pt idx="119">
                  <c:v>38622</c:v>
                </c:pt>
                <c:pt idx="120">
                  <c:v>38623</c:v>
                </c:pt>
                <c:pt idx="121">
                  <c:v>38624</c:v>
                </c:pt>
                <c:pt idx="122">
                  <c:v>38625</c:v>
                </c:pt>
                <c:pt idx="123">
                  <c:v>38635</c:v>
                </c:pt>
                <c:pt idx="124">
                  <c:v>38636</c:v>
                </c:pt>
                <c:pt idx="125">
                  <c:v>38637</c:v>
                </c:pt>
                <c:pt idx="126">
                  <c:v>38638</c:v>
                </c:pt>
                <c:pt idx="127">
                  <c:v>38639</c:v>
                </c:pt>
                <c:pt idx="128">
                  <c:v>38642</c:v>
                </c:pt>
                <c:pt idx="129">
                  <c:v>38643</c:v>
                </c:pt>
                <c:pt idx="130">
                  <c:v>38644</c:v>
                </c:pt>
                <c:pt idx="131">
                  <c:v>38645</c:v>
                </c:pt>
                <c:pt idx="132">
                  <c:v>38646</c:v>
                </c:pt>
                <c:pt idx="133">
                  <c:v>38649</c:v>
                </c:pt>
                <c:pt idx="134">
                  <c:v>38650</c:v>
                </c:pt>
                <c:pt idx="135">
                  <c:v>38651</c:v>
                </c:pt>
                <c:pt idx="136">
                  <c:v>38652</c:v>
                </c:pt>
                <c:pt idx="137">
                  <c:v>38653</c:v>
                </c:pt>
                <c:pt idx="138">
                  <c:v>38656</c:v>
                </c:pt>
                <c:pt idx="139">
                  <c:v>38657</c:v>
                </c:pt>
                <c:pt idx="140">
                  <c:v>38658</c:v>
                </c:pt>
                <c:pt idx="141">
                  <c:v>38659</c:v>
                </c:pt>
                <c:pt idx="142">
                  <c:v>38660</c:v>
                </c:pt>
                <c:pt idx="143">
                  <c:v>38663</c:v>
                </c:pt>
                <c:pt idx="144">
                  <c:v>38664</c:v>
                </c:pt>
                <c:pt idx="145">
                  <c:v>38665</c:v>
                </c:pt>
                <c:pt idx="146">
                  <c:v>38666</c:v>
                </c:pt>
                <c:pt idx="147">
                  <c:v>38667</c:v>
                </c:pt>
                <c:pt idx="148">
                  <c:v>38670</c:v>
                </c:pt>
                <c:pt idx="149">
                  <c:v>38671</c:v>
                </c:pt>
                <c:pt idx="150">
                  <c:v>38672</c:v>
                </c:pt>
                <c:pt idx="151">
                  <c:v>38673</c:v>
                </c:pt>
                <c:pt idx="152">
                  <c:v>38674</c:v>
                </c:pt>
                <c:pt idx="153">
                  <c:v>38677</c:v>
                </c:pt>
                <c:pt idx="154">
                  <c:v>38678</c:v>
                </c:pt>
                <c:pt idx="155">
                  <c:v>38679</c:v>
                </c:pt>
                <c:pt idx="156">
                  <c:v>38680</c:v>
                </c:pt>
                <c:pt idx="157">
                  <c:v>38681</c:v>
                </c:pt>
                <c:pt idx="158">
                  <c:v>38684</c:v>
                </c:pt>
                <c:pt idx="159">
                  <c:v>38685</c:v>
                </c:pt>
                <c:pt idx="160">
                  <c:v>38686</c:v>
                </c:pt>
                <c:pt idx="161">
                  <c:v>38687</c:v>
                </c:pt>
                <c:pt idx="162">
                  <c:v>38688</c:v>
                </c:pt>
                <c:pt idx="163">
                  <c:v>38691</c:v>
                </c:pt>
                <c:pt idx="164">
                  <c:v>38692</c:v>
                </c:pt>
                <c:pt idx="165">
                  <c:v>38693</c:v>
                </c:pt>
                <c:pt idx="166">
                  <c:v>38694</c:v>
                </c:pt>
                <c:pt idx="167">
                  <c:v>38695</c:v>
                </c:pt>
                <c:pt idx="168">
                  <c:v>38698</c:v>
                </c:pt>
                <c:pt idx="169">
                  <c:v>38699</c:v>
                </c:pt>
                <c:pt idx="170">
                  <c:v>38700</c:v>
                </c:pt>
                <c:pt idx="171">
                  <c:v>38701</c:v>
                </c:pt>
                <c:pt idx="172">
                  <c:v>38702</c:v>
                </c:pt>
                <c:pt idx="173">
                  <c:v>38705</c:v>
                </c:pt>
                <c:pt idx="174">
                  <c:v>38706</c:v>
                </c:pt>
                <c:pt idx="175">
                  <c:v>38707</c:v>
                </c:pt>
                <c:pt idx="176">
                  <c:v>38708</c:v>
                </c:pt>
                <c:pt idx="177">
                  <c:v>38709</c:v>
                </c:pt>
                <c:pt idx="178">
                  <c:v>38712</c:v>
                </c:pt>
                <c:pt idx="179">
                  <c:v>38713</c:v>
                </c:pt>
                <c:pt idx="180">
                  <c:v>38714</c:v>
                </c:pt>
                <c:pt idx="181">
                  <c:v>38715</c:v>
                </c:pt>
                <c:pt idx="182">
                  <c:v>38716</c:v>
                </c:pt>
                <c:pt idx="183">
                  <c:v>38721</c:v>
                </c:pt>
                <c:pt idx="184">
                  <c:v>38722</c:v>
                </c:pt>
                <c:pt idx="185">
                  <c:v>38723</c:v>
                </c:pt>
                <c:pt idx="186">
                  <c:v>38726</c:v>
                </c:pt>
                <c:pt idx="187">
                  <c:v>38727</c:v>
                </c:pt>
                <c:pt idx="188">
                  <c:v>38728</c:v>
                </c:pt>
                <c:pt idx="189">
                  <c:v>38729</c:v>
                </c:pt>
                <c:pt idx="190">
                  <c:v>38730</c:v>
                </c:pt>
                <c:pt idx="191">
                  <c:v>38733</c:v>
                </c:pt>
                <c:pt idx="192">
                  <c:v>38734</c:v>
                </c:pt>
                <c:pt idx="193">
                  <c:v>38735</c:v>
                </c:pt>
                <c:pt idx="194">
                  <c:v>38736</c:v>
                </c:pt>
                <c:pt idx="195">
                  <c:v>38737</c:v>
                </c:pt>
                <c:pt idx="196">
                  <c:v>38740</c:v>
                </c:pt>
                <c:pt idx="197">
                  <c:v>38741</c:v>
                </c:pt>
                <c:pt idx="198">
                  <c:v>38742</c:v>
                </c:pt>
                <c:pt idx="199">
                  <c:v>38754</c:v>
                </c:pt>
                <c:pt idx="200">
                  <c:v>38755</c:v>
                </c:pt>
                <c:pt idx="201">
                  <c:v>38756</c:v>
                </c:pt>
                <c:pt idx="202">
                  <c:v>38757</c:v>
                </c:pt>
                <c:pt idx="203">
                  <c:v>38758</c:v>
                </c:pt>
                <c:pt idx="204">
                  <c:v>38761</c:v>
                </c:pt>
                <c:pt idx="205">
                  <c:v>38762</c:v>
                </c:pt>
                <c:pt idx="206">
                  <c:v>38763</c:v>
                </c:pt>
                <c:pt idx="207">
                  <c:v>38764</c:v>
                </c:pt>
                <c:pt idx="208">
                  <c:v>38765</c:v>
                </c:pt>
                <c:pt idx="209">
                  <c:v>38768</c:v>
                </c:pt>
                <c:pt idx="210">
                  <c:v>38769</c:v>
                </c:pt>
                <c:pt idx="211">
                  <c:v>38770</c:v>
                </c:pt>
                <c:pt idx="212">
                  <c:v>38771</c:v>
                </c:pt>
                <c:pt idx="213">
                  <c:v>38772</c:v>
                </c:pt>
                <c:pt idx="214">
                  <c:v>38775</c:v>
                </c:pt>
                <c:pt idx="215">
                  <c:v>38776</c:v>
                </c:pt>
                <c:pt idx="216">
                  <c:v>38777</c:v>
                </c:pt>
                <c:pt idx="217">
                  <c:v>38778</c:v>
                </c:pt>
                <c:pt idx="218">
                  <c:v>38779</c:v>
                </c:pt>
                <c:pt idx="219">
                  <c:v>38782</c:v>
                </c:pt>
                <c:pt idx="220">
                  <c:v>38783</c:v>
                </c:pt>
                <c:pt idx="221">
                  <c:v>38784</c:v>
                </c:pt>
                <c:pt idx="222">
                  <c:v>38785</c:v>
                </c:pt>
                <c:pt idx="223">
                  <c:v>38786</c:v>
                </c:pt>
                <c:pt idx="224">
                  <c:v>38789</c:v>
                </c:pt>
                <c:pt idx="225">
                  <c:v>38790</c:v>
                </c:pt>
                <c:pt idx="226">
                  <c:v>38791</c:v>
                </c:pt>
                <c:pt idx="227">
                  <c:v>38792</c:v>
                </c:pt>
                <c:pt idx="228">
                  <c:v>38793</c:v>
                </c:pt>
                <c:pt idx="229">
                  <c:v>38796</c:v>
                </c:pt>
                <c:pt idx="230">
                  <c:v>38797</c:v>
                </c:pt>
                <c:pt idx="231">
                  <c:v>38798</c:v>
                </c:pt>
                <c:pt idx="232">
                  <c:v>38799</c:v>
                </c:pt>
                <c:pt idx="233">
                  <c:v>38800</c:v>
                </c:pt>
                <c:pt idx="234">
                  <c:v>38803</c:v>
                </c:pt>
                <c:pt idx="235">
                  <c:v>38804</c:v>
                </c:pt>
                <c:pt idx="236">
                  <c:v>38805</c:v>
                </c:pt>
                <c:pt idx="237">
                  <c:v>38806</c:v>
                </c:pt>
                <c:pt idx="238">
                  <c:v>38807</c:v>
                </c:pt>
                <c:pt idx="239">
                  <c:v>38810</c:v>
                </c:pt>
                <c:pt idx="240">
                  <c:v>38811</c:v>
                </c:pt>
                <c:pt idx="241">
                  <c:v>38812</c:v>
                </c:pt>
                <c:pt idx="242">
                  <c:v>38813</c:v>
                </c:pt>
                <c:pt idx="243">
                  <c:v>38814</c:v>
                </c:pt>
                <c:pt idx="244">
                  <c:v>38817</c:v>
                </c:pt>
                <c:pt idx="245">
                  <c:v>38818</c:v>
                </c:pt>
                <c:pt idx="246">
                  <c:v>38819</c:v>
                </c:pt>
                <c:pt idx="247">
                  <c:v>38820</c:v>
                </c:pt>
                <c:pt idx="248">
                  <c:v>38821</c:v>
                </c:pt>
                <c:pt idx="249">
                  <c:v>38824</c:v>
                </c:pt>
                <c:pt idx="250">
                  <c:v>38825</c:v>
                </c:pt>
                <c:pt idx="251">
                  <c:v>38826</c:v>
                </c:pt>
                <c:pt idx="252">
                  <c:v>38827</c:v>
                </c:pt>
                <c:pt idx="253">
                  <c:v>38828</c:v>
                </c:pt>
                <c:pt idx="254">
                  <c:v>38831</c:v>
                </c:pt>
                <c:pt idx="255">
                  <c:v>38832</c:v>
                </c:pt>
                <c:pt idx="256">
                  <c:v>38833</c:v>
                </c:pt>
                <c:pt idx="257">
                  <c:v>38834</c:v>
                </c:pt>
                <c:pt idx="258">
                  <c:v>38835</c:v>
                </c:pt>
                <c:pt idx="259">
                  <c:v>38845</c:v>
                </c:pt>
                <c:pt idx="260">
                  <c:v>38846</c:v>
                </c:pt>
                <c:pt idx="261">
                  <c:v>38847</c:v>
                </c:pt>
                <c:pt idx="262">
                  <c:v>38848</c:v>
                </c:pt>
                <c:pt idx="263">
                  <c:v>38849</c:v>
                </c:pt>
                <c:pt idx="264">
                  <c:v>38852</c:v>
                </c:pt>
                <c:pt idx="265">
                  <c:v>38853</c:v>
                </c:pt>
                <c:pt idx="266">
                  <c:v>38854</c:v>
                </c:pt>
                <c:pt idx="267">
                  <c:v>38855</c:v>
                </c:pt>
                <c:pt idx="268">
                  <c:v>38856</c:v>
                </c:pt>
                <c:pt idx="269">
                  <c:v>38859</c:v>
                </c:pt>
                <c:pt idx="270">
                  <c:v>38860</c:v>
                </c:pt>
                <c:pt idx="271">
                  <c:v>38861</c:v>
                </c:pt>
                <c:pt idx="272">
                  <c:v>38862</c:v>
                </c:pt>
                <c:pt idx="273">
                  <c:v>38863</c:v>
                </c:pt>
                <c:pt idx="274">
                  <c:v>38866</c:v>
                </c:pt>
                <c:pt idx="275">
                  <c:v>38867</c:v>
                </c:pt>
                <c:pt idx="276">
                  <c:v>38868</c:v>
                </c:pt>
                <c:pt idx="277">
                  <c:v>38869</c:v>
                </c:pt>
                <c:pt idx="278">
                  <c:v>38870</c:v>
                </c:pt>
                <c:pt idx="279">
                  <c:v>38873</c:v>
                </c:pt>
                <c:pt idx="280">
                  <c:v>38874</c:v>
                </c:pt>
                <c:pt idx="281">
                  <c:v>38875</c:v>
                </c:pt>
                <c:pt idx="282">
                  <c:v>38876</c:v>
                </c:pt>
                <c:pt idx="283">
                  <c:v>38877</c:v>
                </c:pt>
                <c:pt idx="284">
                  <c:v>38880</c:v>
                </c:pt>
                <c:pt idx="285">
                  <c:v>38881</c:v>
                </c:pt>
                <c:pt idx="286">
                  <c:v>38882</c:v>
                </c:pt>
                <c:pt idx="287">
                  <c:v>38883</c:v>
                </c:pt>
                <c:pt idx="288">
                  <c:v>38884</c:v>
                </c:pt>
                <c:pt idx="289">
                  <c:v>38887</c:v>
                </c:pt>
                <c:pt idx="290">
                  <c:v>38888</c:v>
                </c:pt>
                <c:pt idx="291">
                  <c:v>38889</c:v>
                </c:pt>
                <c:pt idx="292">
                  <c:v>38890</c:v>
                </c:pt>
                <c:pt idx="293">
                  <c:v>38891</c:v>
                </c:pt>
                <c:pt idx="294">
                  <c:v>38894</c:v>
                </c:pt>
                <c:pt idx="295">
                  <c:v>38895</c:v>
                </c:pt>
                <c:pt idx="296">
                  <c:v>38896</c:v>
                </c:pt>
                <c:pt idx="297">
                  <c:v>38897</c:v>
                </c:pt>
                <c:pt idx="298">
                  <c:v>38898</c:v>
                </c:pt>
                <c:pt idx="299">
                  <c:v>38901</c:v>
                </c:pt>
                <c:pt idx="300">
                  <c:v>38902</c:v>
                </c:pt>
                <c:pt idx="301">
                  <c:v>38903</c:v>
                </c:pt>
                <c:pt idx="302">
                  <c:v>38904</c:v>
                </c:pt>
                <c:pt idx="303">
                  <c:v>38905</c:v>
                </c:pt>
                <c:pt idx="304">
                  <c:v>38908</c:v>
                </c:pt>
                <c:pt idx="305">
                  <c:v>38909</c:v>
                </c:pt>
                <c:pt idx="306">
                  <c:v>38910</c:v>
                </c:pt>
                <c:pt idx="307">
                  <c:v>38911</c:v>
                </c:pt>
                <c:pt idx="308">
                  <c:v>38912</c:v>
                </c:pt>
                <c:pt idx="309">
                  <c:v>38915</c:v>
                </c:pt>
                <c:pt idx="310">
                  <c:v>38916</c:v>
                </c:pt>
                <c:pt idx="311">
                  <c:v>38917</c:v>
                </c:pt>
                <c:pt idx="312">
                  <c:v>38918</c:v>
                </c:pt>
                <c:pt idx="313">
                  <c:v>38919</c:v>
                </c:pt>
                <c:pt idx="314">
                  <c:v>38922</c:v>
                </c:pt>
                <c:pt idx="315">
                  <c:v>38923</c:v>
                </c:pt>
                <c:pt idx="316">
                  <c:v>38924</c:v>
                </c:pt>
                <c:pt idx="317">
                  <c:v>38925</c:v>
                </c:pt>
                <c:pt idx="318">
                  <c:v>38926</c:v>
                </c:pt>
                <c:pt idx="319">
                  <c:v>38929</c:v>
                </c:pt>
                <c:pt idx="320">
                  <c:v>38930</c:v>
                </c:pt>
                <c:pt idx="321">
                  <c:v>38931</c:v>
                </c:pt>
                <c:pt idx="322">
                  <c:v>38932</c:v>
                </c:pt>
                <c:pt idx="323">
                  <c:v>38933</c:v>
                </c:pt>
                <c:pt idx="324">
                  <c:v>38936</c:v>
                </c:pt>
                <c:pt idx="325">
                  <c:v>38937</c:v>
                </c:pt>
                <c:pt idx="326">
                  <c:v>38938</c:v>
                </c:pt>
                <c:pt idx="327">
                  <c:v>38939</c:v>
                </c:pt>
                <c:pt idx="328">
                  <c:v>38940</c:v>
                </c:pt>
                <c:pt idx="329">
                  <c:v>38943</c:v>
                </c:pt>
                <c:pt idx="330">
                  <c:v>38944</c:v>
                </c:pt>
                <c:pt idx="331">
                  <c:v>38945</c:v>
                </c:pt>
                <c:pt idx="332">
                  <c:v>38946</c:v>
                </c:pt>
                <c:pt idx="333">
                  <c:v>38947</c:v>
                </c:pt>
                <c:pt idx="334">
                  <c:v>38950</c:v>
                </c:pt>
                <c:pt idx="335">
                  <c:v>38951</c:v>
                </c:pt>
                <c:pt idx="336">
                  <c:v>38952</c:v>
                </c:pt>
                <c:pt idx="337">
                  <c:v>38953</c:v>
                </c:pt>
                <c:pt idx="338">
                  <c:v>38954</c:v>
                </c:pt>
                <c:pt idx="339">
                  <c:v>38957</c:v>
                </c:pt>
                <c:pt idx="340">
                  <c:v>38958</c:v>
                </c:pt>
                <c:pt idx="341">
                  <c:v>38959</c:v>
                </c:pt>
                <c:pt idx="342">
                  <c:v>38960</c:v>
                </c:pt>
                <c:pt idx="343">
                  <c:v>38961</c:v>
                </c:pt>
                <c:pt idx="344">
                  <c:v>38964</c:v>
                </c:pt>
                <c:pt idx="345">
                  <c:v>38965</c:v>
                </c:pt>
                <c:pt idx="346">
                  <c:v>38966</c:v>
                </c:pt>
                <c:pt idx="347">
                  <c:v>38967</c:v>
                </c:pt>
                <c:pt idx="348">
                  <c:v>38968</c:v>
                </c:pt>
                <c:pt idx="349">
                  <c:v>38971</c:v>
                </c:pt>
                <c:pt idx="350">
                  <c:v>38972</c:v>
                </c:pt>
                <c:pt idx="351">
                  <c:v>38973</c:v>
                </c:pt>
                <c:pt idx="352">
                  <c:v>38974</c:v>
                </c:pt>
                <c:pt idx="353">
                  <c:v>38975</c:v>
                </c:pt>
                <c:pt idx="354">
                  <c:v>38978</c:v>
                </c:pt>
                <c:pt idx="355">
                  <c:v>38979</c:v>
                </c:pt>
                <c:pt idx="356">
                  <c:v>38980</c:v>
                </c:pt>
                <c:pt idx="357">
                  <c:v>38981</c:v>
                </c:pt>
                <c:pt idx="358">
                  <c:v>38982</c:v>
                </c:pt>
                <c:pt idx="359">
                  <c:v>38985</c:v>
                </c:pt>
                <c:pt idx="360">
                  <c:v>38986</c:v>
                </c:pt>
                <c:pt idx="361">
                  <c:v>38987</c:v>
                </c:pt>
                <c:pt idx="362">
                  <c:v>38988</c:v>
                </c:pt>
                <c:pt idx="363">
                  <c:v>38989</c:v>
                </c:pt>
                <c:pt idx="364">
                  <c:v>38999</c:v>
                </c:pt>
                <c:pt idx="365">
                  <c:v>39000</c:v>
                </c:pt>
                <c:pt idx="366">
                  <c:v>39001</c:v>
                </c:pt>
                <c:pt idx="367">
                  <c:v>39002</c:v>
                </c:pt>
                <c:pt idx="368">
                  <c:v>39003</c:v>
                </c:pt>
                <c:pt idx="369">
                  <c:v>39006</c:v>
                </c:pt>
                <c:pt idx="370">
                  <c:v>39007</c:v>
                </c:pt>
                <c:pt idx="371">
                  <c:v>39008</c:v>
                </c:pt>
                <c:pt idx="372">
                  <c:v>39009</c:v>
                </c:pt>
                <c:pt idx="373">
                  <c:v>39010</c:v>
                </c:pt>
                <c:pt idx="374">
                  <c:v>39013</c:v>
                </c:pt>
                <c:pt idx="375">
                  <c:v>39014</c:v>
                </c:pt>
                <c:pt idx="376">
                  <c:v>39015</c:v>
                </c:pt>
                <c:pt idx="377">
                  <c:v>39016</c:v>
                </c:pt>
                <c:pt idx="378">
                  <c:v>39017</c:v>
                </c:pt>
                <c:pt idx="379">
                  <c:v>39020</c:v>
                </c:pt>
                <c:pt idx="380">
                  <c:v>39021</c:v>
                </c:pt>
                <c:pt idx="381">
                  <c:v>39022</c:v>
                </c:pt>
                <c:pt idx="382">
                  <c:v>39023</c:v>
                </c:pt>
                <c:pt idx="383">
                  <c:v>39024</c:v>
                </c:pt>
                <c:pt idx="384">
                  <c:v>39027</c:v>
                </c:pt>
                <c:pt idx="385">
                  <c:v>39028</c:v>
                </c:pt>
                <c:pt idx="386">
                  <c:v>39029</c:v>
                </c:pt>
                <c:pt idx="387">
                  <c:v>39030</c:v>
                </c:pt>
                <c:pt idx="388">
                  <c:v>39031</c:v>
                </c:pt>
                <c:pt idx="389">
                  <c:v>39034</c:v>
                </c:pt>
                <c:pt idx="390">
                  <c:v>39035</c:v>
                </c:pt>
                <c:pt idx="391">
                  <c:v>39036</c:v>
                </c:pt>
                <c:pt idx="392">
                  <c:v>39037</c:v>
                </c:pt>
                <c:pt idx="393">
                  <c:v>39038</c:v>
                </c:pt>
                <c:pt idx="394">
                  <c:v>39041</c:v>
                </c:pt>
                <c:pt idx="395">
                  <c:v>39042</c:v>
                </c:pt>
                <c:pt idx="396">
                  <c:v>39043</c:v>
                </c:pt>
                <c:pt idx="397">
                  <c:v>39044</c:v>
                </c:pt>
                <c:pt idx="398">
                  <c:v>39045</c:v>
                </c:pt>
                <c:pt idx="399">
                  <c:v>39048</c:v>
                </c:pt>
                <c:pt idx="400">
                  <c:v>39049</c:v>
                </c:pt>
                <c:pt idx="401">
                  <c:v>39050</c:v>
                </c:pt>
                <c:pt idx="402">
                  <c:v>39051</c:v>
                </c:pt>
                <c:pt idx="403">
                  <c:v>39052</c:v>
                </c:pt>
                <c:pt idx="404">
                  <c:v>39055</c:v>
                </c:pt>
                <c:pt idx="405">
                  <c:v>39056</c:v>
                </c:pt>
                <c:pt idx="406">
                  <c:v>39057</c:v>
                </c:pt>
                <c:pt idx="407">
                  <c:v>39058</c:v>
                </c:pt>
                <c:pt idx="408">
                  <c:v>39059</c:v>
                </c:pt>
                <c:pt idx="409">
                  <c:v>39062</c:v>
                </c:pt>
                <c:pt idx="410">
                  <c:v>39063</c:v>
                </c:pt>
                <c:pt idx="411">
                  <c:v>39064</c:v>
                </c:pt>
                <c:pt idx="412">
                  <c:v>39065</c:v>
                </c:pt>
                <c:pt idx="413">
                  <c:v>39066</c:v>
                </c:pt>
                <c:pt idx="414">
                  <c:v>39069</c:v>
                </c:pt>
                <c:pt idx="415">
                  <c:v>39070</c:v>
                </c:pt>
                <c:pt idx="416">
                  <c:v>39071</c:v>
                </c:pt>
                <c:pt idx="417">
                  <c:v>39072</c:v>
                </c:pt>
                <c:pt idx="418">
                  <c:v>39073</c:v>
                </c:pt>
                <c:pt idx="419">
                  <c:v>39076</c:v>
                </c:pt>
                <c:pt idx="420">
                  <c:v>39077</c:v>
                </c:pt>
                <c:pt idx="421">
                  <c:v>39078</c:v>
                </c:pt>
                <c:pt idx="422">
                  <c:v>39079</c:v>
                </c:pt>
                <c:pt idx="423">
                  <c:v>39080</c:v>
                </c:pt>
                <c:pt idx="424">
                  <c:v>39086</c:v>
                </c:pt>
                <c:pt idx="425">
                  <c:v>39087</c:v>
                </c:pt>
                <c:pt idx="426">
                  <c:v>39090</c:v>
                </c:pt>
                <c:pt idx="427">
                  <c:v>39091</c:v>
                </c:pt>
                <c:pt idx="428">
                  <c:v>39092</c:v>
                </c:pt>
                <c:pt idx="429">
                  <c:v>39093</c:v>
                </c:pt>
                <c:pt idx="430">
                  <c:v>39094</c:v>
                </c:pt>
                <c:pt idx="431">
                  <c:v>39097</c:v>
                </c:pt>
                <c:pt idx="432">
                  <c:v>39098</c:v>
                </c:pt>
                <c:pt idx="433">
                  <c:v>39099</c:v>
                </c:pt>
                <c:pt idx="434">
                  <c:v>39100</c:v>
                </c:pt>
                <c:pt idx="435">
                  <c:v>39101</c:v>
                </c:pt>
                <c:pt idx="436">
                  <c:v>39104</c:v>
                </c:pt>
                <c:pt idx="437">
                  <c:v>39105</c:v>
                </c:pt>
                <c:pt idx="438">
                  <c:v>39106</c:v>
                </c:pt>
                <c:pt idx="439">
                  <c:v>39107</c:v>
                </c:pt>
                <c:pt idx="440">
                  <c:v>39108</c:v>
                </c:pt>
                <c:pt idx="441">
                  <c:v>39111</c:v>
                </c:pt>
                <c:pt idx="442">
                  <c:v>39112</c:v>
                </c:pt>
                <c:pt idx="443">
                  <c:v>39113</c:v>
                </c:pt>
                <c:pt idx="444">
                  <c:v>39114</c:v>
                </c:pt>
                <c:pt idx="445">
                  <c:v>39115</c:v>
                </c:pt>
                <c:pt idx="446">
                  <c:v>39118</c:v>
                </c:pt>
                <c:pt idx="447">
                  <c:v>39119</c:v>
                </c:pt>
                <c:pt idx="448">
                  <c:v>39120</c:v>
                </c:pt>
                <c:pt idx="449">
                  <c:v>39121</c:v>
                </c:pt>
                <c:pt idx="450">
                  <c:v>39122</c:v>
                </c:pt>
                <c:pt idx="451">
                  <c:v>39125</c:v>
                </c:pt>
                <c:pt idx="452">
                  <c:v>39126</c:v>
                </c:pt>
                <c:pt idx="453">
                  <c:v>39127</c:v>
                </c:pt>
                <c:pt idx="454">
                  <c:v>39128</c:v>
                </c:pt>
                <c:pt idx="455">
                  <c:v>39129</c:v>
                </c:pt>
                <c:pt idx="456">
                  <c:v>39139</c:v>
                </c:pt>
                <c:pt idx="457">
                  <c:v>39140</c:v>
                </c:pt>
                <c:pt idx="458">
                  <c:v>39141</c:v>
                </c:pt>
                <c:pt idx="459">
                  <c:v>39142</c:v>
                </c:pt>
                <c:pt idx="460">
                  <c:v>39143</c:v>
                </c:pt>
                <c:pt idx="461">
                  <c:v>39146</c:v>
                </c:pt>
                <c:pt idx="462">
                  <c:v>39147</c:v>
                </c:pt>
                <c:pt idx="463">
                  <c:v>39148</c:v>
                </c:pt>
                <c:pt idx="464">
                  <c:v>39149</c:v>
                </c:pt>
                <c:pt idx="465">
                  <c:v>39150</c:v>
                </c:pt>
                <c:pt idx="466">
                  <c:v>39153</c:v>
                </c:pt>
                <c:pt idx="467">
                  <c:v>39154</c:v>
                </c:pt>
                <c:pt idx="468">
                  <c:v>39155</c:v>
                </c:pt>
                <c:pt idx="469">
                  <c:v>39156</c:v>
                </c:pt>
                <c:pt idx="470">
                  <c:v>39157</c:v>
                </c:pt>
                <c:pt idx="471">
                  <c:v>39160</c:v>
                </c:pt>
                <c:pt idx="472">
                  <c:v>39161</c:v>
                </c:pt>
                <c:pt idx="473">
                  <c:v>39162</c:v>
                </c:pt>
                <c:pt idx="474">
                  <c:v>39163</c:v>
                </c:pt>
                <c:pt idx="475">
                  <c:v>39164</c:v>
                </c:pt>
                <c:pt idx="476">
                  <c:v>39167</c:v>
                </c:pt>
                <c:pt idx="477">
                  <c:v>39168</c:v>
                </c:pt>
                <c:pt idx="478">
                  <c:v>39169</c:v>
                </c:pt>
                <c:pt idx="479">
                  <c:v>39170</c:v>
                </c:pt>
                <c:pt idx="480">
                  <c:v>39171</c:v>
                </c:pt>
                <c:pt idx="481">
                  <c:v>39174</c:v>
                </c:pt>
                <c:pt idx="482">
                  <c:v>39175</c:v>
                </c:pt>
                <c:pt idx="483">
                  <c:v>39176</c:v>
                </c:pt>
                <c:pt idx="484">
                  <c:v>39177</c:v>
                </c:pt>
                <c:pt idx="485">
                  <c:v>39178</c:v>
                </c:pt>
                <c:pt idx="486">
                  <c:v>39181</c:v>
                </c:pt>
                <c:pt idx="487">
                  <c:v>39182</c:v>
                </c:pt>
                <c:pt idx="488">
                  <c:v>39183</c:v>
                </c:pt>
                <c:pt idx="489">
                  <c:v>39184</c:v>
                </c:pt>
                <c:pt idx="490">
                  <c:v>39185</c:v>
                </c:pt>
                <c:pt idx="491">
                  <c:v>39188</c:v>
                </c:pt>
                <c:pt idx="492">
                  <c:v>39189</c:v>
                </c:pt>
                <c:pt idx="493">
                  <c:v>39190</c:v>
                </c:pt>
                <c:pt idx="494">
                  <c:v>39191</c:v>
                </c:pt>
                <c:pt idx="495">
                  <c:v>39192</c:v>
                </c:pt>
                <c:pt idx="496">
                  <c:v>39195</c:v>
                </c:pt>
                <c:pt idx="497">
                  <c:v>39196</c:v>
                </c:pt>
                <c:pt idx="498">
                  <c:v>39197</c:v>
                </c:pt>
                <c:pt idx="499">
                  <c:v>39198</c:v>
                </c:pt>
                <c:pt idx="500">
                  <c:v>39199</c:v>
                </c:pt>
                <c:pt idx="501">
                  <c:v>39202</c:v>
                </c:pt>
                <c:pt idx="502">
                  <c:v>39210</c:v>
                </c:pt>
                <c:pt idx="503">
                  <c:v>39211</c:v>
                </c:pt>
                <c:pt idx="504">
                  <c:v>39212</c:v>
                </c:pt>
                <c:pt idx="505">
                  <c:v>39213</c:v>
                </c:pt>
                <c:pt idx="506">
                  <c:v>39216</c:v>
                </c:pt>
                <c:pt idx="507">
                  <c:v>39217</c:v>
                </c:pt>
                <c:pt idx="508">
                  <c:v>39218</c:v>
                </c:pt>
                <c:pt idx="509">
                  <c:v>39219</c:v>
                </c:pt>
                <c:pt idx="510">
                  <c:v>39220</c:v>
                </c:pt>
                <c:pt idx="511">
                  <c:v>39223</c:v>
                </c:pt>
                <c:pt idx="512">
                  <c:v>39224</c:v>
                </c:pt>
                <c:pt idx="513">
                  <c:v>39225</c:v>
                </c:pt>
                <c:pt idx="514">
                  <c:v>39226</c:v>
                </c:pt>
                <c:pt idx="515">
                  <c:v>39227</c:v>
                </c:pt>
                <c:pt idx="516">
                  <c:v>39230</c:v>
                </c:pt>
                <c:pt idx="517">
                  <c:v>39231</c:v>
                </c:pt>
                <c:pt idx="518">
                  <c:v>39232</c:v>
                </c:pt>
                <c:pt idx="519">
                  <c:v>39233</c:v>
                </c:pt>
                <c:pt idx="520">
                  <c:v>39234</c:v>
                </c:pt>
                <c:pt idx="521">
                  <c:v>39237</c:v>
                </c:pt>
                <c:pt idx="522">
                  <c:v>39238</c:v>
                </c:pt>
                <c:pt idx="523">
                  <c:v>39239</c:v>
                </c:pt>
                <c:pt idx="524">
                  <c:v>39240</c:v>
                </c:pt>
                <c:pt idx="525">
                  <c:v>39241</c:v>
                </c:pt>
                <c:pt idx="526">
                  <c:v>39244</c:v>
                </c:pt>
                <c:pt idx="527">
                  <c:v>39245</c:v>
                </c:pt>
                <c:pt idx="528">
                  <c:v>39246</c:v>
                </c:pt>
                <c:pt idx="529">
                  <c:v>39247</c:v>
                </c:pt>
                <c:pt idx="530">
                  <c:v>39248</c:v>
                </c:pt>
                <c:pt idx="531">
                  <c:v>39251</c:v>
                </c:pt>
                <c:pt idx="532">
                  <c:v>39252</c:v>
                </c:pt>
                <c:pt idx="533">
                  <c:v>39253</c:v>
                </c:pt>
                <c:pt idx="534">
                  <c:v>39254</c:v>
                </c:pt>
                <c:pt idx="535">
                  <c:v>39255</c:v>
                </c:pt>
                <c:pt idx="536">
                  <c:v>39258</c:v>
                </c:pt>
                <c:pt idx="537">
                  <c:v>39259</c:v>
                </c:pt>
                <c:pt idx="538">
                  <c:v>39260</c:v>
                </c:pt>
                <c:pt idx="539">
                  <c:v>39261</c:v>
                </c:pt>
                <c:pt idx="540">
                  <c:v>39262</c:v>
                </c:pt>
                <c:pt idx="541">
                  <c:v>39265</c:v>
                </c:pt>
                <c:pt idx="542">
                  <c:v>39266</c:v>
                </c:pt>
                <c:pt idx="543">
                  <c:v>39267</c:v>
                </c:pt>
                <c:pt idx="544">
                  <c:v>39268</c:v>
                </c:pt>
                <c:pt idx="545">
                  <c:v>39269</c:v>
                </c:pt>
                <c:pt idx="546">
                  <c:v>39272</c:v>
                </c:pt>
                <c:pt idx="547">
                  <c:v>39273</c:v>
                </c:pt>
                <c:pt idx="548">
                  <c:v>39274</c:v>
                </c:pt>
                <c:pt idx="549">
                  <c:v>39275</c:v>
                </c:pt>
                <c:pt idx="550">
                  <c:v>39276</c:v>
                </c:pt>
                <c:pt idx="551">
                  <c:v>39279</c:v>
                </c:pt>
                <c:pt idx="552">
                  <c:v>39280</c:v>
                </c:pt>
                <c:pt idx="553">
                  <c:v>39281</c:v>
                </c:pt>
                <c:pt idx="554">
                  <c:v>39282</c:v>
                </c:pt>
                <c:pt idx="555">
                  <c:v>39283</c:v>
                </c:pt>
                <c:pt idx="556">
                  <c:v>39286</c:v>
                </c:pt>
                <c:pt idx="557">
                  <c:v>39287</c:v>
                </c:pt>
                <c:pt idx="558">
                  <c:v>39288</c:v>
                </c:pt>
                <c:pt idx="559">
                  <c:v>39289</c:v>
                </c:pt>
                <c:pt idx="560">
                  <c:v>39290</c:v>
                </c:pt>
                <c:pt idx="561">
                  <c:v>39293</c:v>
                </c:pt>
                <c:pt idx="562">
                  <c:v>39294</c:v>
                </c:pt>
                <c:pt idx="563">
                  <c:v>39295</c:v>
                </c:pt>
                <c:pt idx="564">
                  <c:v>39296</c:v>
                </c:pt>
                <c:pt idx="565">
                  <c:v>39297</c:v>
                </c:pt>
                <c:pt idx="566">
                  <c:v>39300</c:v>
                </c:pt>
                <c:pt idx="567">
                  <c:v>39301</c:v>
                </c:pt>
                <c:pt idx="568">
                  <c:v>39302</c:v>
                </c:pt>
                <c:pt idx="569">
                  <c:v>39303</c:v>
                </c:pt>
                <c:pt idx="570">
                  <c:v>39304</c:v>
                </c:pt>
                <c:pt idx="571">
                  <c:v>39307</c:v>
                </c:pt>
                <c:pt idx="572">
                  <c:v>39308</c:v>
                </c:pt>
                <c:pt idx="573">
                  <c:v>39309</c:v>
                </c:pt>
                <c:pt idx="574">
                  <c:v>39310</c:v>
                </c:pt>
                <c:pt idx="575">
                  <c:v>39311</c:v>
                </c:pt>
                <c:pt idx="576">
                  <c:v>39314</c:v>
                </c:pt>
                <c:pt idx="577">
                  <c:v>39315</c:v>
                </c:pt>
                <c:pt idx="578">
                  <c:v>39316</c:v>
                </c:pt>
                <c:pt idx="579">
                  <c:v>39317</c:v>
                </c:pt>
                <c:pt idx="580">
                  <c:v>39318</c:v>
                </c:pt>
                <c:pt idx="581">
                  <c:v>39321</c:v>
                </c:pt>
                <c:pt idx="582">
                  <c:v>39322</c:v>
                </c:pt>
                <c:pt idx="583">
                  <c:v>39323</c:v>
                </c:pt>
                <c:pt idx="584">
                  <c:v>39324</c:v>
                </c:pt>
                <c:pt idx="585">
                  <c:v>39325</c:v>
                </c:pt>
                <c:pt idx="586">
                  <c:v>39328</c:v>
                </c:pt>
                <c:pt idx="587">
                  <c:v>39329</c:v>
                </c:pt>
                <c:pt idx="588">
                  <c:v>39330</c:v>
                </c:pt>
                <c:pt idx="589">
                  <c:v>39331</c:v>
                </c:pt>
                <c:pt idx="590">
                  <c:v>39332</c:v>
                </c:pt>
                <c:pt idx="591">
                  <c:v>39335</c:v>
                </c:pt>
                <c:pt idx="592">
                  <c:v>39336</c:v>
                </c:pt>
                <c:pt idx="593">
                  <c:v>39337</c:v>
                </c:pt>
                <c:pt idx="594">
                  <c:v>39338</c:v>
                </c:pt>
                <c:pt idx="595">
                  <c:v>39339</c:v>
                </c:pt>
                <c:pt idx="596">
                  <c:v>39342</c:v>
                </c:pt>
                <c:pt idx="597">
                  <c:v>39343</c:v>
                </c:pt>
                <c:pt idx="598">
                  <c:v>39344</c:v>
                </c:pt>
                <c:pt idx="599">
                  <c:v>39345</c:v>
                </c:pt>
                <c:pt idx="600">
                  <c:v>39346</c:v>
                </c:pt>
                <c:pt idx="601">
                  <c:v>39349</c:v>
                </c:pt>
                <c:pt idx="602">
                  <c:v>39350</c:v>
                </c:pt>
                <c:pt idx="603">
                  <c:v>39351</c:v>
                </c:pt>
                <c:pt idx="604">
                  <c:v>39352</c:v>
                </c:pt>
                <c:pt idx="605">
                  <c:v>39353</c:v>
                </c:pt>
                <c:pt idx="606">
                  <c:v>39363</c:v>
                </c:pt>
                <c:pt idx="607">
                  <c:v>39364</c:v>
                </c:pt>
                <c:pt idx="608">
                  <c:v>39365</c:v>
                </c:pt>
                <c:pt idx="609">
                  <c:v>39366</c:v>
                </c:pt>
                <c:pt idx="610">
                  <c:v>39367</c:v>
                </c:pt>
                <c:pt idx="611">
                  <c:v>39370</c:v>
                </c:pt>
                <c:pt idx="612">
                  <c:v>39371</c:v>
                </c:pt>
                <c:pt idx="613">
                  <c:v>39372</c:v>
                </c:pt>
                <c:pt idx="614">
                  <c:v>39373</c:v>
                </c:pt>
                <c:pt idx="615">
                  <c:v>39374</c:v>
                </c:pt>
                <c:pt idx="616">
                  <c:v>39377</c:v>
                </c:pt>
                <c:pt idx="617">
                  <c:v>39378</c:v>
                </c:pt>
                <c:pt idx="618">
                  <c:v>39379</c:v>
                </c:pt>
                <c:pt idx="619">
                  <c:v>39380</c:v>
                </c:pt>
                <c:pt idx="620">
                  <c:v>39381</c:v>
                </c:pt>
                <c:pt idx="621">
                  <c:v>39384</c:v>
                </c:pt>
                <c:pt idx="622">
                  <c:v>39385</c:v>
                </c:pt>
                <c:pt idx="623">
                  <c:v>39386</c:v>
                </c:pt>
                <c:pt idx="624">
                  <c:v>39387</c:v>
                </c:pt>
                <c:pt idx="625">
                  <c:v>39388</c:v>
                </c:pt>
                <c:pt idx="626">
                  <c:v>39391</c:v>
                </c:pt>
                <c:pt idx="627">
                  <c:v>39392</c:v>
                </c:pt>
                <c:pt idx="628">
                  <c:v>39393</c:v>
                </c:pt>
                <c:pt idx="629">
                  <c:v>39394</c:v>
                </c:pt>
                <c:pt idx="630">
                  <c:v>39395</c:v>
                </c:pt>
                <c:pt idx="631">
                  <c:v>39398</c:v>
                </c:pt>
                <c:pt idx="632">
                  <c:v>39399</c:v>
                </c:pt>
                <c:pt idx="633">
                  <c:v>39400</c:v>
                </c:pt>
                <c:pt idx="634">
                  <c:v>39401</c:v>
                </c:pt>
                <c:pt idx="635">
                  <c:v>39402</c:v>
                </c:pt>
                <c:pt idx="636">
                  <c:v>39405</c:v>
                </c:pt>
                <c:pt idx="637">
                  <c:v>39406</c:v>
                </c:pt>
                <c:pt idx="638">
                  <c:v>39407</c:v>
                </c:pt>
                <c:pt idx="639">
                  <c:v>39408</c:v>
                </c:pt>
                <c:pt idx="640">
                  <c:v>39409</c:v>
                </c:pt>
                <c:pt idx="641">
                  <c:v>39412</c:v>
                </c:pt>
                <c:pt idx="642">
                  <c:v>39413</c:v>
                </c:pt>
                <c:pt idx="643">
                  <c:v>39414</c:v>
                </c:pt>
                <c:pt idx="644">
                  <c:v>39415</c:v>
                </c:pt>
                <c:pt idx="645">
                  <c:v>39416</c:v>
                </c:pt>
                <c:pt idx="646">
                  <c:v>39419</c:v>
                </c:pt>
                <c:pt idx="647">
                  <c:v>39420</c:v>
                </c:pt>
                <c:pt idx="648">
                  <c:v>39421</c:v>
                </c:pt>
                <c:pt idx="649">
                  <c:v>39422</c:v>
                </c:pt>
                <c:pt idx="650">
                  <c:v>39423</c:v>
                </c:pt>
                <c:pt idx="651">
                  <c:v>39426</c:v>
                </c:pt>
                <c:pt idx="652">
                  <c:v>39427</c:v>
                </c:pt>
                <c:pt idx="653">
                  <c:v>39428</c:v>
                </c:pt>
                <c:pt idx="654">
                  <c:v>39429</c:v>
                </c:pt>
                <c:pt idx="655">
                  <c:v>39430</c:v>
                </c:pt>
                <c:pt idx="656">
                  <c:v>39433</c:v>
                </c:pt>
                <c:pt idx="657">
                  <c:v>39434</c:v>
                </c:pt>
                <c:pt idx="658">
                  <c:v>39435</c:v>
                </c:pt>
                <c:pt idx="659">
                  <c:v>39436</c:v>
                </c:pt>
                <c:pt idx="660">
                  <c:v>39437</c:v>
                </c:pt>
                <c:pt idx="661">
                  <c:v>39440</c:v>
                </c:pt>
                <c:pt idx="662">
                  <c:v>39441</c:v>
                </c:pt>
                <c:pt idx="663">
                  <c:v>39442</c:v>
                </c:pt>
                <c:pt idx="664">
                  <c:v>39443</c:v>
                </c:pt>
                <c:pt idx="665">
                  <c:v>39444</c:v>
                </c:pt>
                <c:pt idx="666">
                  <c:v>39449</c:v>
                </c:pt>
                <c:pt idx="667">
                  <c:v>39450</c:v>
                </c:pt>
                <c:pt idx="668">
                  <c:v>39451</c:v>
                </c:pt>
                <c:pt idx="669">
                  <c:v>39454</c:v>
                </c:pt>
                <c:pt idx="670">
                  <c:v>39455</c:v>
                </c:pt>
                <c:pt idx="671">
                  <c:v>39456</c:v>
                </c:pt>
                <c:pt idx="672">
                  <c:v>39457</c:v>
                </c:pt>
                <c:pt idx="673">
                  <c:v>39458</c:v>
                </c:pt>
                <c:pt idx="674">
                  <c:v>39461</c:v>
                </c:pt>
                <c:pt idx="675">
                  <c:v>39462</c:v>
                </c:pt>
                <c:pt idx="676">
                  <c:v>39463</c:v>
                </c:pt>
                <c:pt idx="677">
                  <c:v>39464</c:v>
                </c:pt>
                <c:pt idx="678">
                  <c:v>39465</c:v>
                </c:pt>
                <c:pt idx="679">
                  <c:v>39468</c:v>
                </c:pt>
                <c:pt idx="680">
                  <c:v>39469</c:v>
                </c:pt>
                <c:pt idx="681">
                  <c:v>39470</c:v>
                </c:pt>
                <c:pt idx="682">
                  <c:v>39471</c:v>
                </c:pt>
                <c:pt idx="683">
                  <c:v>39472</c:v>
                </c:pt>
                <c:pt idx="684">
                  <c:v>39475</c:v>
                </c:pt>
                <c:pt idx="685">
                  <c:v>39476</c:v>
                </c:pt>
                <c:pt idx="686">
                  <c:v>39477</c:v>
                </c:pt>
                <c:pt idx="687">
                  <c:v>39478</c:v>
                </c:pt>
                <c:pt idx="688">
                  <c:v>39479</c:v>
                </c:pt>
                <c:pt idx="689">
                  <c:v>39482</c:v>
                </c:pt>
                <c:pt idx="690">
                  <c:v>39483</c:v>
                </c:pt>
                <c:pt idx="691">
                  <c:v>39491</c:v>
                </c:pt>
                <c:pt idx="692">
                  <c:v>39492</c:v>
                </c:pt>
                <c:pt idx="693">
                  <c:v>39493</c:v>
                </c:pt>
                <c:pt idx="694">
                  <c:v>39496</c:v>
                </c:pt>
                <c:pt idx="695">
                  <c:v>39497</c:v>
                </c:pt>
                <c:pt idx="696">
                  <c:v>39498</c:v>
                </c:pt>
                <c:pt idx="697">
                  <c:v>39499</c:v>
                </c:pt>
                <c:pt idx="698">
                  <c:v>39500</c:v>
                </c:pt>
                <c:pt idx="699">
                  <c:v>39503</c:v>
                </c:pt>
                <c:pt idx="700">
                  <c:v>39504</c:v>
                </c:pt>
                <c:pt idx="701">
                  <c:v>39505</c:v>
                </c:pt>
                <c:pt idx="702">
                  <c:v>39506</c:v>
                </c:pt>
                <c:pt idx="703">
                  <c:v>39507</c:v>
                </c:pt>
                <c:pt idx="704">
                  <c:v>39510</c:v>
                </c:pt>
                <c:pt idx="705">
                  <c:v>39511</c:v>
                </c:pt>
                <c:pt idx="706">
                  <c:v>39512</c:v>
                </c:pt>
                <c:pt idx="707">
                  <c:v>39513</c:v>
                </c:pt>
                <c:pt idx="708">
                  <c:v>39514</c:v>
                </c:pt>
                <c:pt idx="709">
                  <c:v>39517</c:v>
                </c:pt>
                <c:pt idx="710">
                  <c:v>39518</c:v>
                </c:pt>
                <c:pt idx="711">
                  <c:v>39519</c:v>
                </c:pt>
                <c:pt idx="712">
                  <c:v>39520</c:v>
                </c:pt>
                <c:pt idx="713">
                  <c:v>39521</c:v>
                </c:pt>
                <c:pt idx="714">
                  <c:v>39524</c:v>
                </c:pt>
                <c:pt idx="715">
                  <c:v>39525</c:v>
                </c:pt>
                <c:pt idx="716">
                  <c:v>39526</c:v>
                </c:pt>
                <c:pt idx="717">
                  <c:v>39527</c:v>
                </c:pt>
                <c:pt idx="718">
                  <c:v>39528</c:v>
                </c:pt>
                <c:pt idx="719">
                  <c:v>39531</c:v>
                </c:pt>
                <c:pt idx="720">
                  <c:v>39532</c:v>
                </c:pt>
                <c:pt idx="721">
                  <c:v>39533</c:v>
                </c:pt>
                <c:pt idx="722">
                  <c:v>39534</c:v>
                </c:pt>
                <c:pt idx="723">
                  <c:v>39535</c:v>
                </c:pt>
                <c:pt idx="724">
                  <c:v>39538</c:v>
                </c:pt>
                <c:pt idx="725">
                  <c:v>39539</c:v>
                </c:pt>
                <c:pt idx="726">
                  <c:v>39540</c:v>
                </c:pt>
                <c:pt idx="727">
                  <c:v>39541</c:v>
                </c:pt>
                <c:pt idx="728">
                  <c:v>39545</c:v>
                </c:pt>
                <c:pt idx="729">
                  <c:v>39546</c:v>
                </c:pt>
                <c:pt idx="730">
                  <c:v>39547</c:v>
                </c:pt>
                <c:pt idx="731">
                  <c:v>39548</c:v>
                </c:pt>
                <c:pt idx="732">
                  <c:v>39549</c:v>
                </c:pt>
                <c:pt idx="733">
                  <c:v>39552</c:v>
                </c:pt>
                <c:pt idx="734">
                  <c:v>39553</c:v>
                </c:pt>
                <c:pt idx="735">
                  <c:v>39554</c:v>
                </c:pt>
                <c:pt idx="736">
                  <c:v>39555</c:v>
                </c:pt>
                <c:pt idx="737">
                  <c:v>39556</c:v>
                </c:pt>
                <c:pt idx="738">
                  <c:v>39559</c:v>
                </c:pt>
                <c:pt idx="739">
                  <c:v>39560</c:v>
                </c:pt>
                <c:pt idx="740">
                  <c:v>39561</c:v>
                </c:pt>
                <c:pt idx="741">
                  <c:v>39562</c:v>
                </c:pt>
                <c:pt idx="742">
                  <c:v>39563</c:v>
                </c:pt>
                <c:pt idx="743">
                  <c:v>39566</c:v>
                </c:pt>
                <c:pt idx="744">
                  <c:v>39567</c:v>
                </c:pt>
                <c:pt idx="745">
                  <c:v>39568</c:v>
                </c:pt>
                <c:pt idx="746">
                  <c:v>39573</c:v>
                </c:pt>
                <c:pt idx="747">
                  <c:v>39574</c:v>
                </c:pt>
                <c:pt idx="748">
                  <c:v>39575</c:v>
                </c:pt>
                <c:pt idx="749">
                  <c:v>39576</c:v>
                </c:pt>
                <c:pt idx="750">
                  <c:v>39577</c:v>
                </c:pt>
                <c:pt idx="751">
                  <c:v>39580</c:v>
                </c:pt>
                <c:pt idx="752">
                  <c:v>39581</c:v>
                </c:pt>
                <c:pt idx="753">
                  <c:v>39582</c:v>
                </c:pt>
                <c:pt idx="754">
                  <c:v>39583</c:v>
                </c:pt>
                <c:pt idx="755">
                  <c:v>39584</c:v>
                </c:pt>
                <c:pt idx="756">
                  <c:v>39587</c:v>
                </c:pt>
                <c:pt idx="757">
                  <c:v>39588</c:v>
                </c:pt>
                <c:pt idx="758">
                  <c:v>39589</c:v>
                </c:pt>
                <c:pt idx="759">
                  <c:v>39590</c:v>
                </c:pt>
                <c:pt idx="760">
                  <c:v>39591</c:v>
                </c:pt>
                <c:pt idx="761">
                  <c:v>39594</c:v>
                </c:pt>
                <c:pt idx="762">
                  <c:v>39595</c:v>
                </c:pt>
                <c:pt idx="763">
                  <c:v>39596</c:v>
                </c:pt>
                <c:pt idx="764">
                  <c:v>39597</c:v>
                </c:pt>
                <c:pt idx="765">
                  <c:v>39598</c:v>
                </c:pt>
                <c:pt idx="766">
                  <c:v>39601</c:v>
                </c:pt>
                <c:pt idx="767">
                  <c:v>39602</c:v>
                </c:pt>
                <c:pt idx="768">
                  <c:v>39603</c:v>
                </c:pt>
                <c:pt idx="769">
                  <c:v>39604</c:v>
                </c:pt>
                <c:pt idx="770">
                  <c:v>39605</c:v>
                </c:pt>
                <c:pt idx="771">
                  <c:v>39609</c:v>
                </c:pt>
                <c:pt idx="772">
                  <c:v>39610</c:v>
                </c:pt>
                <c:pt idx="773">
                  <c:v>39611</c:v>
                </c:pt>
                <c:pt idx="774">
                  <c:v>39612</c:v>
                </c:pt>
                <c:pt idx="775">
                  <c:v>39615</c:v>
                </c:pt>
                <c:pt idx="776">
                  <c:v>39616</c:v>
                </c:pt>
                <c:pt idx="777">
                  <c:v>39617</c:v>
                </c:pt>
                <c:pt idx="778">
                  <c:v>39618</c:v>
                </c:pt>
                <c:pt idx="779">
                  <c:v>39619</c:v>
                </c:pt>
                <c:pt idx="780">
                  <c:v>39622</c:v>
                </c:pt>
                <c:pt idx="781">
                  <c:v>39623</c:v>
                </c:pt>
                <c:pt idx="782">
                  <c:v>39624</c:v>
                </c:pt>
                <c:pt idx="783">
                  <c:v>39625</c:v>
                </c:pt>
                <c:pt idx="784">
                  <c:v>39626</c:v>
                </c:pt>
                <c:pt idx="785">
                  <c:v>39629</c:v>
                </c:pt>
                <c:pt idx="786">
                  <c:v>39630</c:v>
                </c:pt>
                <c:pt idx="787">
                  <c:v>39631</c:v>
                </c:pt>
                <c:pt idx="788">
                  <c:v>39632</c:v>
                </c:pt>
                <c:pt idx="789">
                  <c:v>39633</c:v>
                </c:pt>
                <c:pt idx="790">
                  <c:v>39636</c:v>
                </c:pt>
                <c:pt idx="791">
                  <c:v>39637</c:v>
                </c:pt>
                <c:pt idx="792">
                  <c:v>39638</c:v>
                </c:pt>
                <c:pt idx="793">
                  <c:v>39639</c:v>
                </c:pt>
                <c:pt idx="794">
                  <c:v>39640</c:v>
                </c:pt>
                <c:pt idx="795">
                  <c:v>39643</c:v>
                </c:pt>
                <c:pt idx="796">
                  <c:v>39644</c:v>
                </c:pt>
                <c:pt idx="797">
                  <c:v>39645</c:v>
                </c:pt>
                <c:pt idx="798">
                  <c:v>39646</c:v>
                </c:pt>
                <c:pt idx="799">
                  <c:v>39647</c:v>
                </c:pt>
                <c:pt idx="800">
                  <c:v>39650</c:v>
                </c:pt>
                <c:pt idx="801">
                  <c:v>39651</c:v>
                </c:pt>
                <c:pt idx="802">
                  <c:v>39652</c:v>
                </c:pt>
                <c:pt idx="803">
                  <c:v>39653</c:v>
                </c:pt>
                <c:pt idx="804">
                  <c:v>39654</c:v>
                </c:pt>
                <c:pt idx="805">
                  <c:v>39657</c:v>
                </c:pt>
                <c:pt idx="806">
                  <c:v>39658</c:v>
                </c:pt>
                <c:pt idx="807">
                  <c:v>39659</c:v>
                </c:pt>
                <c:pt idx="808">
                  <c:v>39660</c:v>
                </c:pt>
                <c:pt idx="809">
                  <c:v>39661</c:v>
                </c:pt>
                <c:pt idx="810">
                  <c:v>39664</c:v>
                </c:pt>
                <c:pt idx="811">
                  <c:v>39665</c:v>
                </c:pt>
                <c:pt idx="812">
                  <c:v>39666</c:v>
                </c:pt>
                <c:pt idx="813">
                  <c:v>39667</c:v>
                </c:pt>
                <c:pt idx="814">
                  <c:v>39668</c:v>
                </c:pt>
                <c:pt idx="815">
                  <c:v>39671</c:v>
                </c:pt>
                <c:pt idx="816">
                  <c:v>39672</c:v>
                </c:pt>
                <c:pt idx="817">
                  <c:v>39673</c:v>
                </c:pt>
                <c:pt idx="818">
                  <c:v>39674</c:v>
                </c:pt>
                <c:pt idx="819">
                  <c:v>39675</c:v>
                </c:pt>
                <c:pt idx="820">
                  <c:v>39678</c:v>
                </c:pt>
                <c:pt idx="821">
                  <c:v>39679</c:v>
                </c:pt>
                <c:pt idx="822">
                  <c:v>39680</c:v>
                </c:pt>
                <c:pt idx="823">
                  <c:v>39681</c:v>
                </c:pt>
                <c:pt idx="824">
                  <c:v>39682</c:v>
                </c:pt>
                <c:pt idx="825">
                  <c:v>39685</c:v>
                </c:pt>
                <c:pt idx="826">
                  <c:v>39686</c:v>
                </c:pt>
                <c:pt idx="827">
                  <c:v>39687</c:v>
                </c:pt>
                <c:pt idx="828">
                  <c:v>39688</c:v>
                </c:pt>
                <c:pt idx="829">
                  <c:v>39689</c:v>
                </c:pt>
                <c:pt idx="830">
                  <c:v>39692</c:v>
                </c:pt>
                <c:pt idx="831">
                  <c:v>39693</c:v>
                </c:pt>
                <c:pt idx="832">
                  <c:v>39694</c:v>
                </c:pt>
                <c:pt idx="833">
                  <c:v>39695</c:v>
                </c:pt>
                <c:pt idx="834">
                  <c:v>39696</c:v>
                </c:pt>
                <c:pt idx="835">
                  <c:v>39699</c:v>
                </c:pt>
                <c:pt idx="836">
                  <c:v>39700</c:v>
                </c:pt>
                <c:pt idx="837">
                  <c:v>39701</c:v>
                </c:pt>
                <c:pt idx="838">
                  <c:v>39702</c:v>
                </c:pt>
                <c:pt idx="839">
                  <c:v>39703</c:v>
                </c:pt>
                <c:pt idx="840">
                  <c:v>39707</c:v>
                </c:pt>
                <c:pt idx="841">
                  <c:v>39708</c:v>
                </c:pt>
                <c:pt idx="842">
                  <c:v>39709</c:v>
                </c:pt>
                <c:pt idx="843">
                  <c:v>39710</c:v>
                </c:pt>
                <c:pt idx="844">
                  <c:v>39713</c:v>
                </c:pt>
                <c:pt idx="845">
                  <c:v>39714</c:v>
                </c:pt>
                <c:pt idx="846">
                  <c:v>39715</c:v>
                </c:pt>
                <c:pt idx="847">
                  <c:v>39716</c:v>
                </c:pt>
                <c:pt idx="848">
                  <c:v>39717</c:v>
                </c:pt>
                <c:pt idx="849">
                  <c:v>39727</c:v>
                </c:pt>
                <c:pt idx="850">
                  <c:v>39728</c:v>
                </c:pt>
                <c:pt idx="851">
                  <c:v>39729</c:v>
                </c:pt>
                <c:pt idx="852">
                  <c:v>39730</c:v>
                </c:pt>
                <c:pt idx="853">
                  <c:v>39731</c:v>
                </c:pt>
                <c:pt idx="854">
                  <c:v>39734</c:v>
                </c:pt>
                <c:pt idx="855">
                  <c:v>39735</c:v>
                </c:pt>
                <c:pt idx="856">
                  <c:v>39736</c:v>
                </c:pt>
                <c:pt idx="857">
                  <c:v>39737</c:v>
                </c:pt>
                <c:pt idx="858">
                  <c:v>39738</c:v>
                </c:pt>
                <c:pt idx="859">
                  <c:v>39741</c:v>
                </c:pt>
                <c:pt idx="860">
                  <c:v>39742</c:v>
                </c:pt>
                <c:pt idx="861">
                  <c:v>39743</c:v>
                </c:pt>
                <c:pt idx="862">
                  <c:v>39744</c:v>
                </c:pt>
                <c:pt idx="863">
                  <c:v>39745</c:v>
                </c:pt>
                <c:pt idx="864">
                  <c:v>39748</c:v>
                </c:pt>
                <c:pt idx="865">
                  <c:v>39749</c:v>
                </c:pt>
                <c:pt idx="866">
                  <c:v>39750</c:v>
                </c:pt>
                <c:pt idx="867">
                  <c:v>39751</c:v>
                </c:pt>
                <c:pt idx="868">
                  <c:v>39752</c:v>
                </c:pt>
                <c:pt idx="869">
                  <c:v>39755</c:v>
                </c:pt>
                <c:pt idx="870">
                  <c:v>39756</c:v>
                </c:pt>
                <c:pt idx="871">
                  <c:v>39757</c:v>
                </c:pt>
                <c:pt idx="872">
                  <c:v>39758</c:v>
                </c:pt>
                <c:pt idx="873">
                  <c:v>39759</c:v>
                </c:pt>
                <c:pt idx="874">
                  <c:v>39762</c:v>
                </c:pt>
                <c:pt idx="875">
                  <c:v>39763</c:v>
                </c:pt>
                <c:pt idx="876">
                  <c:v>39764</c:v>
                </c:pt>
                <c:pt idx="877">
                  <c:v>39765</c:v>
                </c:pt>
                <c:pt idx="878">
                  <c:v>39766</c:v>
                </c:pt>
                <c:pt idx="879">
                  <c:v>39769</c:v>
                </c:pt>
                <c:pt idx="880">
                  <c:v>39770</c:v>
                </c:pt>
                <c:pt idx="881">
                  <c:v>39771</c:v>
                </c:pt>
                <c:pt idx="882">
                  <c:v>39772</c:v>
                </c:pt>
                <c:pt idx="883">
                  <c:v>39773</c:v>
                </c:pt>
                <c:pt idx="884">
                  <c:v>39776</c:v>
                </c:pt>
                <c:pt idx="885">
                  <c:v>39777</c:v>
                </c:pt>
                <c:pt idx="886">
                  <c:v>39778</c:v>
                </c:pt>
                <c:pt idx="887">
                  <c:v>39779</c:v>
                </c:pt>
                <c:pt idx="888">
                  <c:v>39780</c:v>
                </c:pt>
                <c:pt idx="889">
                  <c:v>39783</c:v>
                </c:pt>
                <c:pt idx="890">
                  <c:v>39784</c:v>
                </c:pt>
                <c:pt idx="891">
                  <c:v>39785</c:v>
                </c:pt>
                <c:pt idx="892">
                  <c:v>39786</c:v>
                </c:pt>
                <c:pt idx="893">
                  <c:v>39787</c:v>
                </c:pt>
                <c:pt idx="894">
                  <c:v>39790</c:v>
                </c:pt>
                <c:pt idx="895">
                  <c:v>39791</c:v>
                </c:pt>
                <c:pt idx="896">
                  <c:v>39792</c:v>
                </c:pt>
                <c:pt idx="897">
                  <c:v>39793</c:v>
                </c:pt>
                <c:pt idx="898">
                  <c:v>39794</c:v>
                </c:pt>
                <c:pt idx="899">
                  <c:v>39797</c:v>
                </c:pt>
                <c:pt idx="900">
                  <c:v>39798</c:v>
                </c:pt>
                <c:pt idx="901">
                  <c:v>39799</c:v>
                </c:pt>
                <c:pt idx="902">
                  <c:v>39800</c:v>
                </c:pt>
                <c:pt idx="903">
                  <c:v>39801</c:v>
                </c:pt>
                <c:pt idx="904">
                  <c:v>39804</c:v>
                </c:pt>
                <c:pt idx="905">
                  <c:v>39805</c:v>
                </c:pt>
                <c:pt idx="906">
                  <c:v>39806</c:v>
                </c:pt>
                <c:pt idx="907">
                  <c:v>39807</c:v>
                </c:pt>
                <c:pt idx="908">
                  <c:v>39808</c:v>
                </c:pt>
                <c:pt idx="909">
                  <c:v>39811</c:v>
                </c:pt>
                <c:pt idx="910">
                  <c:v>39812</c:v>
                </c:pt>
                <c:pt idx="911">
                  <c:v>39813</c:v>
                </c:pt>
                <c:pt idx="912">
                  <c:v>39818</c:v>
                </c:pt>
                <c:pt idx="913">
                  <c:v>39819</c:v>
                </c:pt>
                <c:pt idx="914">
                  <c:v>39820</c:v>
                </c:pt>
                <c:pt idx="915">
                  <c:v>39821</c:v>
                </c:pt>
                <c:pt idx="916">
                  <c:v>39822</c:v>
                </c:pt>
                <c:pt idx="917">
                  <c:v>39825</c:v>
                </c:pt>
                <c:pt idx="918">
                  <c:v>39826</c:v>
                </c:pt>
                <c:pt idx="919">
                  <c:v>39827</c:v>
                </c:pt>
                <c:pt idx="920">
                  <c:v>39828</c:v>
                </c:pt>
                <c:pt idx="921">
                  <c:v>39829</c:v>
                </c:pt>
                <c:pt idx="922">
                  <c:v>39832</c:v>
                </c:pt>
                <c:pt idx="923">
                  <c:v>39833</c:v>
                </c:pt>
                <c:pt idx="924">
                  <c:v>39834</c:v>
                </c:pt>
                <c:pt idx="925">
                  <c:v>39835</c:v>
                </c:pt>
                <c:pt idx="926">
                  <c:v>39836</c:v>
                </c:pt>
                <c:pt idx="927">
                  <c:v>39846</c:v>
                </c:pt>
                <c:pt idx="928">
                  <c:v>39847</c:v>
                </c:pt>
                <c:pt idx="929">
                  <c:v>39848</c:v>
                </c:pt>
                <c:pt idx="930">
                  <c:v>39849</c:v>
                </c:pt>
                <c:pt idx="931">
                  <c:v>39850</c:v>
                </c:pt>
                <c:pt idx="932">
                  <c:v>39853</c:v>
                </c:pt>
                <c:pt idx="933">
                  <c:v>39854</c:v>
                </c:pt>
                <c:pt idx="934">
                  <c:v>39855</c:v>
                </c:pt>
                <c:pt idx="935">
                  <c:v>39856</c:v>
                </c:pt>
                <c:pt idx="936">
                  <c:v>39857</c:v>
                </c:pt>
                <c:pt idx="937">
                  <c:v>39860</c:v>
                </c:pt>
                <c:pt idx="938">
                  <c:v>39861</c:v>
                </c:pt>
                <c:pt idx="939">
                  <c:v>39862</c:v>
                </c:pt>
                <c:pt idx="940">
                  <c:v>39863</c:v>
                </c:pt>
                <c:pt idx="941">
                  <c:v>39864</c:v>
                </c:pt>
                <c:pt idx="942">
                  <c:v>39867</c:v>
                </c:pt>
                <c:pt idx="943">
                  <c:v>39868</c:v>
                </c:pt>
                <c:pt idx="944">
                  <c:v>39869</c:v>
                </c:pt>
                <c:pt idx="945">
                  <c:v>39870</c:v>
                </c:pt>
                <c:pt idx="946">
                  <c:v>39871</c:v>
                </c:pt>
                <c:pt idx="947">
                  <c:v>39874</c:v>
                </c:pt>
                <c:pt idx="948">
                  <c:v>39875</c:v>
                </c:pt>
                <c:pt idx="949">
                  <c:v>39876</c:v>
                </c:pt>
                <c:pt idx="950">
                  <c:v>39877</c:v>
                </c:pt>
                <c:pt idx="951">
                  <c:v>39878</c:v>
                </c:pt>
                <c:pt idx="952">
                  <c:v>39881</c:v>
                </c:pt>
                <c:pt idx="953">
                  <c:v>39882</c:v>
                </c:pt>
                <c:pt idx="954">
                  <c:v>39883</c:v>
                </c:pt>
                <c:pt idx="955">
                  <c:v>39884</c:v>
                </c:pt>
                <c:pt idx="956">
                  <c:v>39885</c:v>
                </c:pt>
                <c:pt idx="957">
                  <c:v>39888</c:v>
                </c:pt>
                <c:pt idx="958">
                  <c:v>39889</c:v>
                </c:pt>
                <c:pt idx="959">
                  <c:v>39890</c:v>
                </c:pt>
                <c:pt idx="960">
                  <c:v>39891</c:v>
                </c:pt>
                <c:pt idx="961">
                  <c:v>39892</c:v>
                </c:pt>
                <c:pt idx="962">
                  <c:v>39895</c:v>
                </c:pt>
                <c:pt idx="963">
                  <c:v>39896</c:v>
                </c:pt>
                <c:pt idx="964">
                  <c:v>39897</c:v>
                </c:pt>
                <c:pt idx="965">
                  <c:v>39898</c:v>
                </c:pt>
                <c:pt idx="966">
                  <c:v>39899</c:v>
                </c:pt>
                <c:pt idx="967">
                  <c:v>39902</c:v>
                </c:pt>
                <c:pt idx="968">
                  <c:v>39903</c:v>
                </c:pt>
                <c:pt idx="969">
                  <c:v>39904</c:v>
                </c:pt>
                <c:pt idx="970">
                  <c:v>39905</c:v>
                </c:pt>
                <c:pt idx="971">
                  <c:v>39906</c:v>
                </c:pt>
                <c:pt idx="972">
                  <c:v>39910</c:v>
                </c:pt>
                <c:pt idx="973">
                  <c:v>39911</c:v>
                </c:pt>
                <c:pt idx="974">
                  <c:v>39912</c:v>
                </c:pt>
                <c:pt idx="975">
                  <c:v>39913</c:v>
                </c:pt>
                <c:pt idx="976">
                  <c:v>39916</c:v>
                </c:pt>
                <c:pt idx="977">
                  <c:v>39917</c:v>
                </c:pt>
                <c:pt idx="978">
                  <c:v>39918</c:v>
                </c:pt>
                <c:pt idx="979">
                  <c:v>39919</c:v>
                </c:pt>
                <c:pt idx="980">
                  <c:v>39920</c:v>
                </c:pt>
                <c:pt idx="981">
                  <c:v>39923</c:v>
                </c:pt>
                <c:pt idx="982">
                  <c:v>39924</c:v>
                </c:pt>
                <c:pt idx="983">
                  <c:v>39925</c:v>
                </c:pt>
                <c:pt idx="984">
                  <c:v>39926</c:v>
                </c:pt>
                <c:pt idx="985">
                  <c:v>39927</c:v>
                </c:pt>
                <c:pt idx="986">
                  <c:v>39930</c:v>
                </c:pt>
                <c:pt idx="987">
                  <c:v>39931</c:v>
                </c:pt>
                <c:pt idx="988">
                  <c:v>39932</c:v>
                </c:pt>
                <c:pt idx="989">
                  <c:v>39933</c:v>
                </c:pt>
                <c:pt idx="990">
                  <c:v>39937</c:v>
                </c:pt>
                <c:pt idx="991">
                  <c:v>39938</c:v>
                </c:pt>
                <c:pt idx="992">
                  <c:v>39939</c:v>
                </c:pt>
                <c:pt idx="993">
                  <c:v>39940</c:v>
                </c:pt>
                <c:pt idx="994">
                  <c:v>39941</c:v>
                </c:pt>
                <c:pt idx="995">
                  <c:v>39944</c:v>
                </c:pt>
                <c:pt idx="996">
                  <c:v>39945</c:v>
                </c:pt>
                <c:pt idx="997">
                  <c:v>39946</c:v>
                </c:pt>
                <c:pt idx="998">
                  <c:v>39947</c:v>
                </c:pt>
                <c:pt idx="999">
                  <c:v>39948</c:v>
                </c:pt>
                <c:pt idx="1000">
                  <c:v>39951</c:v>
                </c:pt>
                <c:pt idx="1001">
                  <c:v>39952</c:v>
                </c:pt>
                <c:pt idx="1002">
                  <c:v>39953</c:v>
                </c:pt>
                <c:pt idx="1003">
                  <c:v>39954</c:v>
                </c:pt>
                <c:pt idx="1004">
                  <c:v>39955</c:v>
                </c:pt>
                <c:pt idx="1005">
                  <c:v>39958</c:v>
                </c:pt>
                <c:pt idx="1006">
                  <c:v>39959</c:v>
                </c:pt>
                <c:pt idx="1007">
                  <c:v>39960</c:v>
                </c:pt>
                <c:pt idx="1008">
                  <c:v>39965</c:v>
                </c:pt>
                <c:pt idx="1009">
                  <c:v>39966</c:v>
                </c:pt>
                <c:pt idx="1010">
                  <c:v>39967</c:v>
                </c:pt>
                <c:pt idx="1011">
                  <c:v>39968</c:v>
                </c:pt>
                <c:pt idx="1012">
                  <c:v>39969</c:v>
                </c:pt>
                <c:pt idx="1013">
                  <c:v>39972</c:v>
                </c:pt>
                <c:pt idx="1014">
                  <c:v>39973</c:v>
                </c:pt>
                <c:pt idx="1015">
                  <c:v>39974</c:v>
                </c:pt>
                <c:pt idx="1016">
                  <c:v>39975</c:v>
                </c:pt>
                <c:pt idx="1017">
                  <c:v>39976</c:v>
                </c:pt>
                <c:pt idx="1018">
                  <c:v>39979</c:v>
                </c:pt>
                <c:pt idx="1019">
                  <c:v>39980</c:v>
                </c:pt>
                <c:pt idx="1020">
                  <c:v>39981</c:v>
                </c:pt>
                <c:pt idx="1021">
                  <c:v>39982</c:v>
                </c:pt>
                <c:pt idx="1022">
                  <c:v>39983</c:v>
                </c:pt>
                <c:pt idx="1023">
                  <c:v>39986</c:v>
                </c:pt>
                <c:pt idx="1024">
                  <c:v>39987</c:v>
                </c:pt>
                <c:pt idx="1025">
                  <c:v>39988</c:v>
                </c:pt>
                <c:pt idx="1026">
                  <c:v>39989</c:v>
                </c:pt>
                <c:pt idx="1027">
                  <c:v>39990</c:v>
                </c:pt>
                <c:pt idx="1028">
                  <c:v>39993</c:v>
                </c:pt>
                <c:pt idx="1029">
                  <c:v>39994</c:v>
                </c:pt>
                <c:pt idx="1030">
                  <c:v>39995</c:v>
                </c:pt>
                <c:pt idx="1031">
                  <c:v>39996</c:v>
                </c:pt>
                <c:pt idx="1032">
                  <c:v>39997</c:v>
                </c:pt>
                <c:pt idx="1033">
                  <c:v>40000</c:v>
                </c:pt>
                <c:pt idx="1034">
                  <c:v>40001</c:v>
                </c:pt>
                <c:pt idx="1035">
                  <c:v>40002</c:v>
                </c:pt>
                <c:pt idx="1036">
                  <c:v>40003</c:v>
                </c:pt>
                <c:pt idx="1037">
                  <c:v>40004</c:v>
                </c:pt>
                <c:pt idx="1038">
                  <c:v>40007</c:v>
                </c:pt>
                <c:pt idx="1039">
                  <c:v>40008</c:v>
                </c:pt>
                <c:pt idx="1040">
                  <c:v>40009</c:v>
                </c:pt>
                <c:pt idx="1041">
                  <c:v>40010</c:v>
                </c:pt>
                <c:pt idx="1042">
                  <c:v>40011</c:v>
                </c:pt>
                <c:pt idx="1043">
                  <c:v>40014</c:v>
                </c:pt>
                <c:pt idx="1044">
                  <c:v>40015</c:v>
                </c:pt>
                <c:pt idx="1045">
                  <c:v>40016</c:v>
                </c:pt>
                <c:pt idx="1046">
                  <c:v>40017</c:v>
                </c:pt>
                <c:pt idx="1047">
                  <c:v>40018</c:v>
                </c:pt>
                <c:pt idx="1048">
                  <c:v>40021</c:v>
                </c:pt>
                <c:pt idx="1049">
                  <c:v>40022</c:v>
                </c:pt>
                <c:pt idx="1050">
                  <c:v>40023</c:v>
                </c:pt>
                <c:pt idx="1051">
                  <c:v>40024</c:v>
                </c:pt>
                <c:pt idx="1052">
                  <c:v>40025</c:v>
                </c:pt>
                <c:pt idx="1053">
                  <c:v>40028</c:v>
                </c:pt>
                <c:pt idx="1054">
                  <c:v>40029</c:v>
                </c:pt>
                <c:pt idx="1055">
                  <c:v>40030</c:v>
                </c:pt>
                <c:pt idx="1056">
                  <c:v>40031</c:v>
                </c:pt>
                <c:pt idx="1057">
                  <c:v>40032</c:v>
                </c:pt>
                <c:pt idx="1058">
                  <c:v>40035</c:v>
                </c:pt>
                <c:pt idx="1059">
                  <c:v>40036</c:v>
                </c:pt>
                <c:pt idx="1060">
                  <c:v>40037</c:v>
                </c:pt>
                <c:pt idx="1061">
                  <c:v>40038</c:v>
                </c:pt>
                <c:pt idx="1062">
                  <c:v>40039</c:v>
                </c:pt>
                <c:pt idx="1063">
                  <c:v>40042</c:v>
                </c:pt>
                <c:pt idx="1064">
                  <c:v>40043</c:v>
                </c:pt>
                <c:pt idx="1065">
                  <c:v>40044</c:v>
                </c:pt>
                <c:pt idx="1066">
                  <c:v>40045</c:v>
                </c:pt>
                <c:pt idx="1067">
                  <c:v>40046</c:v>
                </c:pt>
                <c:pt idx="1068">
                  <c:v>40049</c:v>
                </c:pt>
                <c:pt idx="1069">
                  <c:v>40050</c:v>
                </c:pt>
                <c:pt idx="1070">
                  <c:v>40051</c:v>
                </c:pt>
                <c:pt idx="1071">
                  <c:v>40052</c:v>
                </c:pt>
                <c:pt idx="1072">
                  <c:v>40053</c:v>
                </c:pt>
                <c:pt idx="1073">
                  <c:v>40056</c:v>
                </c:pt>
                <c:pt idx="1074">
                  <c:v>40057</c:v>
                </c:pt>
                <c:pt idx="1075">
                  <c:v>40058</c:v>
                </c:pt>
                <c:pt idx="1076">
                  <c:v>40059</c:v>
                </c:pt>
                <c:pt idx="1077">
                  <c:v>40060</c:v>
                </c:pt>
                <c:pt idx="1078">
                  <c:v>40063</c:v>
                </c:pt>
                <c:pt idx="1079">
                  <c:v>40064</c:v>
                </c:pt>
                <c:pt idx="1080">
                  <c:v>40065</c:v>
                </c:pt>
                <c:pt idx="1081">
                  <c:v>40066</c:v>
                </c:pt>
                <c:pt idx="1082">
                  <c:v>40067</c:v>
                </c:pt>
                <c:pt idx="1083">
                  <c:v>40070</c:v>
                </c:pt>
                <c:pt idx="1084">
                  <c:v>40071</c:v>
                </c:pt>
                <c:pt idx="1085">
                  <c:v>40072</c:v>
                </c:pt>
                <c:pt idx="1086">
                  <c:v>40073</c:v>
                </c:pt>
                <c:pt idx="1087">
                  <c:v>40074</c:v>
                </c:pt>
                <c:pt idx="1088">
                  <c:v>40077</c:v>
                </c:pt>
                <c:pt idx="1089">
                  <c:v>40078</c:v>
                </c:pt>
                <c:pt idx="1090">
                  <c:v>40079</c:v>
                </c:pt>
                <c:pt idx="1091">
                  <c:v>40080</c:v>
                </c:pt>
                <c:pt idx="1092">
                  <c:v>40081</c:v>
                </c:pt>
                <c:pt idx="1093">
                  <c:v>40084</c:v>
                </c:pt>
                <c:pt idx="1094">
                  <c:v>40085</c:v>
                </c:pt>
                <c:pt idx="1095">
                  <c:v>40086</c:v>
                </c:pt>
                <c:pt idx="1096">
                  <c:v>40095</c:v>
                </c:pt>
                <c:pt idx="1097">
                  <c:v>40098</c:v>
                </c:pt>
                <c:pt idx="1098">
                  <c:v>40099</c:v>
                </c:pt>
                <c:pt idx="1099">
                  <c:v>40100</c:v>
                </c:pt>
                <c:pt idx="1100">
                  <c:v>40101</c:v>
                </c:pt>
                <c:pt idx="1101">
                  <c:v>40102</c:v>
                </c:pt>
                <c:pt idx="1102">
                  <c:v>40105</c:v>
                </c:pt>
                <c:pt idx="1103">
                  <c:v>40106</c:v>
                </c:pt>
                <c:pt idx="1104">
                  <c:v>40107</c:v>
                </c:pt>
                <c:pt idx="1105">
                  <c:v>40108</c:v>
                </c:pt>
                <c:pt idx="1106">
                  <c:v>40109</c:v>
                </c:pt>
                <c:pt idx="1107">
                  <c:v>40112</c:v>
                </c:pt>
                <c:pt idx="1108">
                  <c:v>40113</c:v>
                </c:pt>
                <c:pt idx="1109">
                  <c:v>40114</c:v>
                </c:pt>
                <c:pt idx="1110">
                  <c:v>40115</c:v>
                </c:pt>
                <c:pt idx="1111">
                  <c:v>40116</c:v>
                </c:pt>
                <c:pt idx="1112">
                  <c:v>40119</c:v>
                </c:pt>
                <c:pt idx="1113">
                  <c:v>40120</c:v>
                </c:pt>
                <c:pt idx="1114">
                  <c:v>40121</c:v>
                </c:pt>
                <c:pt idx="1115">
                  <c:v>40122</c:v>
                </c:pt>
                <c:pt idx="1116">
                  <c:v>40123</c:v>
                </c:pt>
                <c:pt idx="1117">
                  <c:v>40126</c:v>
                </c:pt>
                <c:pt idx="1118">
                  <c:v>40127</c:v>
                </c:pt>
                <c:pt idx="1119">
                  <c:v>40128</c:v>
                </c:pt>
                <c:pt idx="1120">
                  <c:v>40129</c:v>
                </c:pt>
                <c:pt idx="1121">
                  <c:v>40130</c:v>
                </c:pt>
                <c:pt idx="1122">
                  <c:v>40133</c:v>
                </c:pt>
                <c:pt idx="1123">
                  <c:v>40134</c:v>
                </c:pt>
                <c:pt idx="1124">
                  <c:v>40135</c:v>
                </c:pt>
                <c:pt idx="1125">
                  <c:v>40136</c:v>
                </c:pt>
                <c:pt idx="1126">
                  <c:v>40137</c:v>
                </c:pt>
                <c:pt idx="1127">
                  <c:v>40140</c:v>
                </c:pt>
                <c:pt idx="1128">
                  <c:v>40141</c:v>
                </c:pt>
                <c:pt idx="1129">
                  <c:v>40142</c:v>
                </c:pt>
                <c:pt idx="1130">
                  <c:v>40143</c:v>
                </c:pt>
                <c:pt idx="1131">
                  <c:v>40144</c:v>
                </c:pt>
                <c:pt idx="1132">
                  <c:v>40147</c:v>
                </c:pt>
                <c:pt idx="1133">
                  <c:v>40148</c:v>
                </c:pt>
                <c:pt idx="1134">
                  <c:v>40149</c:v>
                </c:pt>
                <c:pt idx="1135">
                  <c:v>40150</c:v>
                </c:pt>
                <c:pt idx="1136">
                  <c:v>40151</c:v>
                </c:pt>
                <c:pt idx="1137">
                  <c:v>40154</c:v>
                </c:pt>
                <c:pt idx="1138">
                  <c:v>40155</c:v>
                </c:pt>
                <c:pt idx="1139">
                  <c:v>40156</c:v>
                </c:pt>
                <c:pt idx="1140">
                  <c:v>40157</c:v>
                </c:pt>
                <c:pt idx="1141">
                  <c:v>40158</c:v>
                </c:pt>
                <c:pt idx="1142">
                  <c:v>40161</c:v>
                </c:pt>
                <c:pt idx="1143">
                  <c:v>40162</c:v>
                </c:pt>
                <c:pt idx="1144">
                  <c:v>40163</c:v>
                </c:pt>
                <c:pt idx="1145">
                  <c:v>40164</c:v>
                </c:pt>
                <c:pt idx="1146">
                  <c:v>40165</c:v>
                </c:pt>
                <c:pt idx="1147">
                  <c:v>40168</c:v>
                </c:pt>
                <c:pt idx="1148">
                  <c:v>40169</c:v>
                </c:pt>
                <c:pt idx="1149">
                  <c:v>40170</c:v>
                </c:pt>
                <c:pt idx="1150">
                  <c:v>40171</c:v>
                </c:pt>
                <c:pt idx="1151">
                  <c:v>40172</c:v>
                </c:pt>
                <c:pt idx="1152">
                  <c:v>40175</c:v>
                </c:pt>
                <c:pt idx="1153">
                  <c:v>40176</c:v>
                </c:pt>
                <c:pt idx="1154">
                  <c:v>40177</c:v>
                </c:pt>
                <c:pt idx="1155">
                  <c:v>40178</c:v>
                </c:pt>
                <c:pt idx="1156">
                  <c:v>40182</c:v>
                </c:pt>
                <c:pt idx="1157">
                  <c:v>40183</c:v>
                </c:pt>
                <c:pt idx="1158">
                  <c:v>40184</c:v>
                </c:pt>
                <c:pt idx="1159">
                  <c:v>40185</c:v>
                </c:pt>
                <c:pt idx="1160">
                  <c:v>40186</c:v>
                </c:pt>
                <c:pt idx="1161">
                  <c:v>40189</c:v>
                </c:pt>
                <c:pt idx="1162">
                  <c:v>40190</c:v>
                </c:pt>
                <c:pt idx="1163">
                  <c:v>40191</c:v>
                </c:pt>
                <c:pt idx="1164">
                  <c:v>40192</c:v>
                </c:pt>
                <c:pt idx="1165">
                  <c:v>40193</c:v>
                </c:pt>
                <c:pt idx="1166">
                  <c:v>40196</c:v>
                </c:pt>
                <c:pt idx="1167">
                  <c:v>40197</c:v>
                </c:pt>
                <c:pt idx="1168">
                  <c:v>40198</c:v>
                </c:pt>
                <c:pt idx="1169">
                  <c:v>40199</c:v>
                </c:pt>
                <c:pt idx="1170">
                  <c:v>40200</c:v>
                </c:pt>
                <c:pt idx="1171">
                  <c:v>40203</c:v>
                </c:pt>
                <c:pt idx="1172">
                  <c:v>40204</c:v>
                </c:pt>
                <c:pt idx="1173">
                  <c:v>40205</c:v>
                </c:pt>
                <c:pt idx="1174">
                  <c:v>40206</c:v>
                </c:pt>
                <c:pt idx="1175">
                  <c:v>40207</c:v>
                </c:pt>
                <c:pt idx="1176">
                  <c:v>40210</c:v>
                </c:pt>
                <c:pt idx="1177">
                  <c:v>40211</c:v>
                </c:pt>
                <c:pt idx="1178">
                  <c:v>40212</c:v>
                </c:pt>
                <c:pt idx="1179">
                  <c:v>40213</c:v>
                </c:pt>
                <c:pt idx="1180">
                  <c:v>40214</c:v>
                </c:pt>
                <c:pt idx="1181">
                  <c:v>40217</c:v>
                </c:pt>
                <c:pt idx="1182">
                  <c:v>40218</c:v>
                </c:pt>
                <c:pt idx="1183">
                  <c:v>40219</c:v>
                </c:pt>
                <c:pt idx="1184">
                  <c:v>40220</c:v>
                </c:pt>
                <c:pt idx="1185">
                  <c:v>40221</c:v>
                </c:pt>
                <c:pt idx="1186">
                  <c:v>40231</c:v>
                </c:pt>
                <c:pt idx="1187">
                  <c:v>40232</c:v>
                </c:pt>
                <c:pt idx="1188">
                  <c:v>40233</c:v>
                </c:pt>
                <c:pt idx="1189">
                  <c:v>40234</c:v>
                </c:pt>
                <c:pt idx="1190">
                  <c:v>40235</c:v>
                </c:pt>
                <c:pt idx="1191">
                  <c:v>40238</c:v>
                </c:pt>
                <c:pt idx="1192">
                  <c:v>40239</c:v>
                </c:pt>
                <c:pt idx="1193">
                  <c:v>40240</c:v>
                </c:pt>
                <c:pt idx="1194">
                  <c:v>40241</c:v>
                </c:pt>
                <c:pt idx="1195">
                  <c:v>40242</c:v>
                </c:pt>
                <c:pt idx="1196">
                  <c:v>40245</c:v>
                </c:pt>
                <c:pt idx="1197">
                  <c:v>40246</c:v>
                </c:pt>
                <c:pt idx="1198">
                  <c:v>40247</c:v>
                </c:pt>
                <c:pt idx="1199">
                  <c:v>40248</c:v>
                </c:pt>
                <c:pt idx="1200">
                  <c:v>40249</c:v>
                </c:pt>
                <c:pt idx="1201">
                  <c:v>40252</c:v>
                </c:pt>
                <c:pt idx="1202">
                  <c:v>40253</c:v>
                </c:pt>
                <c:pt idx="1203">
                  <c:v>40254</c:v>
                </c:pt>
                <c:pt idx="1204">
                  <c:v>40255</c:v>
                </c:pt>
                <c:pt idx="1205">
                  <c:v>40256</c:v>
                </c:pt>
                <c:pt idx="1206">
                  <c:v>40259</c:v>
                </c:pt>
                <c:pt idx="1207">
                  <c:v>40260</c:v>
                </c:pt>
                <c:pt idx="1208">
                  <c:v>40261</c:v>
                </c:pt>
                <c:pt idx="1209">
                  <c:v>40262</c:v>
                </c:pt>
                <c:pt idx="1210">
                  <c:v>40263</c:v>
                </c:pt>
                <c:pt idx="1211">
                  <c:v>40266</c:v>
                </c:pt>
                <c:pt idx="1212">
                  <c:v>40267</c:v>
                </c:pt>
                <c:pt idx="1213">
                  <c:v>40268</c:v>
                </c:pt>
                <c:pt idx="1214">
                  <c:v>40269</c:v>
                </c:pt>
                <c:pt idx="1215">
                  <c:v>40270</c:v>
                </c:pt>
                <c:pt idx="1216">
                  <c:v>40274</c:v>
                </c:pt>
                <c:pt idx="1217">
                  <c:v>40275</c:v>
                </c:pt>
                <c:pt idx="1218">
                  <c:v>40276</c:v>
                </c:pt>
                <c:pt idx="1219">
                  <c:v>40277</c:v>
                </c:pt>
                <c:pt idx="1220">
                  <c:v>40280</c:v>
                </c:pt>
                <c:pt idx="1221">
                  <c:v>40281</c:v>
                </c:pt>
                <c:pt idx="1222">
                  <c:v>40282</c:v>
                </c:pt>
                <c:pt idx="1223">
                  <c:v>40283</c:v>
                </c:pt>
                <c:pt idx="1224">
                  <c:v>40284</c:v>
                </c:pt>
                <c:pt idx="1225">
                  <c:v>40287</c:v>
                </c:pt>
                <c:pt idx="1226">
                  <c:v>40288</c:v>
                </c:pt>
                <c:pt idx="1227">
                  <c:v>40289</c:v>
                </c:pt>
                <c:pt idx="1228">
                  <c:v>40290</c:v>
                </c:pt>
                <c:pt idx="1229">
                  <c:v>40291</c:v>
                </c:pt>
                <c:pt idx="1230">
                  <c:v>40294</c:v>
                </c:pt>
                <c:pt idx="1231">
                  <c:v>40295</c:v>
                </c:pt>
                <c:pt idx="1232">
                  <c:v>40296</c:v>
                </c:pt>
                <c:pt idx="1233">
                  <c:v>40297</c:v>
                </c:pt>
                <c:pt idx="1234">
                  <c:v>40298</c:v>
                </c:pt>
                <c:pt idx="1235">
                  <c:v>40302</c:v>
                </c:pt>
                <c:pt idx="1236">
                  <c:v>40303</c:v>
                </c:pt>
                <c:pt idx="1237">
                  <c:v>40304</c:v>
                </c:pt>
                <c:pt idx="1238">
                  <c:v>40305</c:v>
                </c:pt>
                <c:pt idx="1239">
                  <c:v>40308</c:v>
                </c:pt>
                <c:pt idx="1240">
                  <c:v>40309</c:v>
                </c:pt>
                <c:pt idx="1241">
                  <c:v>40310</c:v>
                </c:pt>
                <c:pt idx="1242">
                  <c:v>40311</c:v>
                </c:pt>
                <c:pt idx="1243">
                  <c:v>40312</c:v>
                </c:pt>
                <c:pt idx="1244">
                  <c:v>40315</c:v>
                </c:pt>
                <c:pt idx="1245">
                  <c:v>40316</c:v>
                </c:pt>
                <c:pt idx="1246">
                  <c:v>40317</c:v>
                </c:pt>
                <c:pt idx="1247">
                  <c:v>40318</c:v>
                </c:pt>
                <c:pt idx="1248">
                  <c:v>40319</c:v>
                </c:pt>
                <c:pt idx="1249">
                  <c:v>40322</c:v>
                </c:pt>
                <c:pt idx="1250">
                  <c:v>40323</c:v>
                </c:pt>
                <c:pt idx="1251">
                  <c:v>40324</c:v>
                </c:pt>
                <c:pt idx="1252">
                  <c:v>40325</c:v>
                </c:pt>
                <c:pt idx="1253">
                  <c:v>40326</c:v>
                </c:pt>
                <c:pt idx="1254">
                  <c:v>40329</c:v>
                </c:pt>
                <c:pt idx="1255">
                  <c:v>40330</c:v>
                </c:pt>
                <c:pt idx="1256">
                  <c:v>40331</c:v>
                </c:pt>
                <c:pt idx="1257">
                  <c:v>40332</c:v>
                </c:pt>
                <c:pt idx="1258">
                  <c:v>40333</c:v>
                </c:pt>
                <c:pt idx="1259">
                  <c:v>40336</c:v>
                </c:pt>
                <c:pt idx="1260">
                  <c:v>40337</c:v>
                </c:pt>
                <c:pt idx="1261">
                  <c:v>40338</c:v>
                </c:pt>
                <c:pt idx="1262">
                  <c:v>40339</c:v>
                </c:pt>
                <c:pt idx="1263">
                  <c:v>40340</c:v>
                </c:pt>
                <c:pt idx="1264">
                  <c:v>40346</c:v>
                </c:pt>
                <c:pt idx="1265">
                  <c:v>40347</c:v>
                </c:pt>
                <c:pt idx="1266">
                  <c:v>40350</c:v>
                </c:pt>
                <c:pt idx="1267">
                  <c:v>40351</c:v>
                </c:pt>
                <c:pt idx="1268">
                  <c:v>40352</c:v>
                </c:pt>
                <c:pt idx="1269">
                  <c:v>40353</c:v>
                </c:pt>
                <c:pt idx="1270">
                  <c:v>40354</c:v>
                </c:pt>
                <c:pt idx="1271">
                  <c:v>40357</c:v>
                </c:pt>
                <c:pt idx="1272">
                  <c:v>40358</c:v>
                </c:pt>
                <c:pt idx="1273">
                  <c:v>40359</c:v>
                </c:pt>
                <c:pt idx="1274">
                  <c:v>40360</c:v>
                </c:pt>
                <c:pt idx="1275">
                  <c:v>40361</c:v>
                </c:pt>
                <c:pt idx="1276">
                  <c:v>40364</c:v>
                </c:pt>
                <c:pt idx="1277">
                  <c:v>40365</c:v>
                </c:pt>
                <c:pt idx="1278">
                  <c:v>40366</c:v>
                </c:pt>
                <c:pt idx="1279">
                  <c:v>40367</c:v>
                </c:pt>
                <c:pt idx="1280">
                  <c:v>40368</c:v>
                </c:pt>
                <c:pt idx="1281">
                  <c:v>40371</c:v>
                </c:pt>
                <c:pt idx="1282">
                  <c:v>40372</c:v>
                </c:pt>
                <c:pt idx="1283">
                  <c:v>40373</c:v>
                </c:pt>
                <c:pt idx="1284">
                  <c:v>40374</c:v>
                </c:pt>
                <c:pt idx="1285">
                  <c:v>40375</c:v>
                </c:pt>
                <c:pt idx="1286">
                  <c:v>40378</c:v>
                </c:pt>
                <c:pt idx="1287">
                  <c:v>40379</c:v>
                </c:pt>
                <c:pt idx="1288">
                  <c:v>40380</c:v>
                </c:pt>
                <c:pt idx="1289">
                  <c:v>40381</c:v>
                </c:pt>
                <c:pt idx="1290">
                  <c:v>40382</c:v>
                </c:pt>
                <c:pt idx="1291">
                  <c:v>40385</c:v>
                </c:pt>
                <c:pt idx="1292">
                  <c:v>40386</c:v>
                </c:pt>
                <c:pt idx="1293">
                  <c:v>40387</c:v>
                </c:pt>
                <c:pt idx="1294">
                  <c:v>40388</c:v>
                </c:pt>
                <c:pt idx="1295">
                  <c:v>40389</c:v>
                </c:pt>
                <c:pt idx="1296">
                  <c:v>40392</c:v>
                </c:pt>
                <c:pt idx="1297">
                  <c:v>40393</c:v>
                </c:pt>
                <c:pt idx="1298">
                  <c:v>40394</c:v>
                </c:pt>
                <c:pt idx="1299">
                  <c:v>40395</c:v>
                </c:pt>
                <c:pt idx="1300">
                  <c:v>40396</c:v>
                </c:pt>
                <c:pt idx="1301">
                  <c:v>40399</c:v>
                </c:pt>
                <c:pt idx="1302">
                  <c:v>40400</c:v>
                </c:pt>
                <c:pt idx="1303">
                  <c:v>40401</c:v>
                </c:pt>
                <c:pt idx="1304">
                  <c:v>40402</c:v>
                </c:pt>
                <c:pt idx="1305">
                  <c:v>40403</c:v>
                </c:pt>
                <c:pt idx="1306">
                  <c:v>40406</c:v>
                </c:pt>
                <c:pt idx="1307">
                  <c:v>40407</c:v>
                </c:pt>
                <c:pt idx="1308">
                  <c:v>40408</c:v>
                </c:pt>
                <c:pt idx="1309">
                  <c:v>40409</c:v>
                </c:pt>
                <c:pt idx="1310">
                  <c:v>40410</c:v>
                </c:pt>
                <c:pt idx="1311">
                  <c:v>40413</c:v>
                </c:pt>
                <c:pt idx="1312">
                  <c:v>40414</c:v>
                </c:pt>
                <c:pt idx="1313">
                  <c:v>40415</c:v>
                </c:pt>
                <c:pt idx="1314">
                  <c:v>40416</c:v>
                </c:pt>
                <c:pt idx="1315">
                  <c:v>40417</c:v>
                </c:pt>
                <c:pt idx="1316">
                  <c:v>40420</c:v>
                </c:pt>
                <c:pt idx="1317">
                  <c:v>40421</c:v>
                </c:pt>
                <c:pt idx="1318">
                  <c:v>40422</c:v>
                </c:pt>
                <c:pt idx="1319">
                  <c:v>40423</c:v>
                </c:pt>
                <c:pt idx="1320">
                  <c:v>40424</c:v>
                </c:pt>
                <c:pt idx="1321">
                  <c:v>40427</c:v>
                </c:pt>
                <c:pt idx="1322">
                  <c:v>40428</c:v>
                </c:pt>
                <c:pt idx="1323">
                  <c:v>40429</c:v>
                </c:pt>
                <c:pt idx="1324">
                  <c:v>40430</c:v>
                </c:pt>
                <c:pt idx="1325">
                  <c:v>40431</c:v>
                </c:pt>
                <c:pt idx="1326">
                  <c:v>40434</c:v>
                </c:pt>
                <c:pt idx="1327">
                  <c:v>40435</c:v>
                </c:pt>
                <c:pt idx="1328">
                  <c:v>40436</c:v>
                </c:pt>
                <c:pt idx="1329">
                  <c:v>40437</c:v>
                </c:pt>
                <c:pt idx="1330">
                  <c:v>40438</c:v>
                </c:pt>
                <c:pt idx="1331">
                  <c:v>40441</c:v>
                </c:pt>
                <c:pt idx="1332">
                  <c:v>40442</c:v>
                </c:pt>
                <c:pt idx="1333">
                  <c:v>40448</c:v>
                </c:pt>
                <c:pt idx="1334">
                  <c:v>40449</c:v>
                </c:pt>
                <c:pt idx="1335">
                  <c:v>40450</c:v>
                </c:pt>
                <c:pt idx="1336">
                  <c:v>40451</c:v>
                </c:pt>
                <c:pt idx="1337">
                  <c:v>40459</c:v>
                </c:pt>
                <c:pt idx="1338">
                  <c:v>40462</c:v>
                </c:pt>
                <c:pt idx="1339">
                  <c:v>40463</c:v>
                </c:pt>
                <c:pt idx="1340">
                  <c:v>40464</c:v>
                </c:pt>
                <c:pt idx="1341">
                  <c:v>40465</c:v>
                </c:pt>
                <c:pt idx="1342">
                  <c:v>40466</c:v>
                </c:pt>
                <c:pt idx="1343">
                  <c:v>40469</c:v>
                </c:pt>
                <c:pt idx="1344">
                  <c:v>40470</c:v>
                </c:pt>
                <c:pt idx="1345">
                  <c:v>40471</c:v>
                </c:pt>
                <c:pt idx="1346">
                  <c:v>40472</c:v>
                </c:pt>
                <c:pt idx="1347">
                  <c:v>40473</c:v>
                </c:pt>
                <c:pt idx="1348">
                  <c:v>40476</c:v>
                </c:pt>
                <c:pt idx="1349">
                  <c:v>40477</c:v>
                </c:pt>
                <c:pt idx="1350">
                  <c:v>40478</c:v>
                </c:pt>
                <c:pt idx="1351">
                  <c:v>40479</c:v>
                </c:pt>
                <c:pt idx="1352">
                  <c:v>40480</c:v>
                </c:pt>
                <c:pt idx="1353">
                  <c:v>40483</c:v>
                </c:pt>
                <c:pt idx="1354">
                  <c:v>40484</c:v>
                </c:pt>
                <c:pt idx="1355">
                  <c:v>40485</c:v>
                </c:pt>
                <c:pt idx="1356">
                  <c:v>40486</c:v>
                </c:pt>
                <c:pt idx="1357">
                  <c:v>40487</c:v>
                </c:pt>
                <c:pt idx="1358">
                  <c:v>40490</c:v>
                </c:pt>
                <c:pt idx="1359">
                  <c:v>40491</c:v>
                </c:pt>
                <c:pt idx="1360">
                  <c:v>40492</c:v>
                </c:pt>
                <c:pt idx="1361">
                  <c:v>40493</c:v>
                </c:pt>
                <c:pt idx="1362">
                  <c:v>40494</c:v>
                </c:pt>
                <c:pt idx="1363">
                  <c:v>40497</c:v>
                </c:pt>
                <c:pt idx="1364">
                  <c:v>40498</c:v>
                </c:pt>
                <c:pt idx="1365">
                  <c:v>40499</c:v>
                </c:pt>
                <c:pt idx="1366">
                  <c:v>40500</c:v>
                </c:pt>
                <c:pt idx="1367">
                  <c:v>40501</c:v>
                </c:pt>
                <c:pt idx="1368">
                  <c:v>40504</c:v>
                </c:pt>
                <c:pt idx="1369">
                  <c:v>40505</c:v>
                </c:pt>
                <c:pt idx="1370">
                  <c:v>40506</c:v>
                </c:pt>
                <c:pt idx="1371">
                  <c:v>40507</c:v>
                </c:pt>
                <c:pt idx="1372">
                  <c:v>40508</c:v>
                </c:pt>
                <c:pt idx="1373">
                  <c:v>40511</c:v>
                </c:pt>
                <c:pt idx="1374">
                  <c:v>40512</c:v>
                </c:pt>
                <c:pt idx="1375">
                  <c:v>40513</c:v>
                </c:pt>
                <c:pt idx="1376">
                  <c:v>40514</c:v>
                </c:pt>
                <c:pt idx="1377">
                  <c:v>40515</c:v>
                </c:pt>
                <c:pt idx="1378">
                  <c:v>40518</c:v>
                </c:pt>
                <c:pt idx="1379">
                  <c:v>40519</c:v>
                </c:pt>
                <c:pt idx="1380">
                  <c:v>40520</c:v>
                </c:pt>
                <c:pt idx="1381">
                  <c:v>40521</c:v>
                </c:pt>
                <c:pt idx="1382">
                  <c:v>40522</c:v>
                </c:pt>
                <c:pt idx="1383">
                  <c:v>40525</c:v>
                </c:pt>
                <c:pt idx="1384">
                  <c:v>40526</c:v>
                </c:pt>
                <c:pt idx="1385">
                  <c:v>40527</c:v>
                </c:pt>
                <c:pt idx="1386">
                  <c:v>40528</c:v>
                </c:pt>
                <c:pt idx="1387">
                  <c:v>40529</c:v>
                </c:pt>
                <c:pt idx="1388">
                  <c:v>40532</c:v>
                </c:pt>
                <c:pt idx="1389">
                  <c:v>40533</c:v>
                </c:pt>
                <c:pt idx="1390">
                  <c:v>40534</c:v>
                </c:pt>
                <c:pt idx="1391">
                  <c:v>40535</c:v>
                </c:pt>
                <c:pt idx="1392">
                  <c:v>40536</c:v>
                </c:pt>
                <c:pt idx="1393">
                  <c:v>40539</c:v>
                </c:pt>
                <c:pt idx="1394">
                  <c:v>40540</c:v>
                </c:pt>
                <c:pt idx="1395">
                  <c:v>40541</c:v>
                </c:pt>
                <c:pt idx="1396">
                  <c:v>40542</c:v>
                </c:pt>
                <c:pt idx="1397">
                  <c:v>40543</c:v>
                </c:pt>
                <c:pt idx="1398">
                  <c:v>40547</c:v>
                </c:pt>
                <c:pt idx="1399">
                  <c:v>40548</c:v>
                </c:pt>
                <c:pt idx="1400">
                  <c:v>40549</c:v>
                </c:pt>
                <c:pt idx="1401">
                  <c:v>40550</c:v>
                </c:pt>
                <c:pt idx="1402">
                  <c:v>40553</c:v>
                </c:pt>
                <c:pt idx="1403">
                  <c:v>40554</c:v>
                </c:pt>
                <c:pt idx="1404">
                  <c:v>40555</c:v>
                </c:pt>
                <c:pt idx="1405">
                  <c:v>40556</c:v>
                </c:pt>
                <c:pt idx="1406">
                  <c:v>40557</c:v>
                </c:pt>
                <c:pt idx="1407">
                  <c:v>40560</c:v>
                </c:pt>
                <c:pt idx="1408">
                  <c:v>40561</c:v>
                </c:pt>
                <c:pt idx="1409">
                  <c:v>40562</c:v>
                </c:pt>
                <c:pt idx="1410">
                  <c:v>40563</c:v>
                </c:pt>
                <c:pt idx="1411">
                  <c:v>40564</c:v>
                </c:pt>
                <c:pt idx="1412">
                  <c:v>40567</c:v>
                </c:pt>
                <c:pt idx="1413">
                  <c:v>40568</c:v>
                </c:pt>
                <c:pt idx="1414">
                  <c:v>40569</c:v>
                </c:pt>
                <c:pt idx="1415">
                  <c:v>40570</c:v>
                </c:pt>
                <c:pt idx="1416">
                  <c:v>40571</c:v>
                </c:pt>
                <c:pt idx="1417">
                  <c:v>40574</c:v>
                </c:pt>
                <c:pt idx="1418">
                  <c:v>40575</c:v>
                </c:pt>
                <c:pt idx="1419">
                  <c:v>40583</c:v>
                </c:pt>
                <c:pt idx="1420">
                  <c:v>40584</c:v>
                </c:pt>
                <c:pt idx="1421">
                  <c:v>40585</c:v>
                </c:pt>
                <c:pt idx="1422">
                  <c:v>40588</c:v>
                </c:pt>
                <c:pt idx="1423">
                  <c:v>40589</c:v>
                </c:pt>
                <c:pt idx="1424">
                  <c:v>40590</c:v>
                </c:pt>
                <c:pt idx="1425">
                  <c:v>40591</c:v>
                </c:pt>
                <c:pt idx="1426">
                  <c:v>40592</c:v>
                </c:pt>
                <c:pt idx="1427">
                  <c:v>40595</c:v>
                </c:pt>
                <c:pt idx="1428">
                  <c:v>40596</c:v>
                </c:pt>
                <c:pt idx="1429">
                  <c:v>40597</c:v>
                </c:pt>
                <c:pt idx="1430">
                  <c:v>40598</c:v>
                </c:pt>
                <c:pt idx="1431">
                  <c:v>40599</c:v>
                </c:pt>
                <c:pt idx="1432">
                  <c:v>40602</c:v>
                </c:pt>
                <c:pt idx="1433">
                  <c:v>40603</c:v>
                </c:pt>
                <c:pt idx="1434">
                  <c:v>40604</c:v>
                </c:pt>
                <c:pt idx="1435">
                  <c:v>40605</c:v>
                </c:pt>
                <c:pt idx="1436">
                  <c:v>40606</c:v>
                </c:pt>
                <c:pt idx="1437">
                  <c:v>40609</c:v>
                </c:pt>
                <c:pt idx="1438">
                  <c:v>40610</c:v>
                </c:pt>
                <c:pt idx="1439">
                  <c:v>40611</c:v>
                </c:pt>
                <c:pt idx="1440">
                  <c:v>40612</c:v>
                </c:pt>
                <c:pt idx="1441">
                  <c:v>40613</c:v>
                </c:pt>
                <c:pt idx="1442">
                  <c:v>40616</c:v>
                </c:pt>
                <c:pt idx="1443">
                  <c:v>40617</c:v>
                </c:pt>
                <c:pt idx="1444">
                  <c:v>40618</c:v>
                </c:pt>
                <c:pt idx="1445">
                  <c:v>40619</c:v>
                </c:pt>
                <c:pt idx="1446">
                  <c:v>40620</c:v>
                </c:pt>
                <c:pt idx="1447">
                  <c:v>40623</c:v>
                </c:pt>
                <c:pt idx="1448">
                  <c:v>40624</c:v>
                </c:pt>
                <c:pt idx="1449">
                  <c:v>40625</c:v>
                </c:pt>
                <c:pt idx="1450">
                  <c:v>40626</c:v>
                </c:pt>
                <c:pt idx="1451">
                  <c:v>40627</c:v>
                </c:pt>
                <c:pt idx="1452">
                  <c:v>40630</c:v>
                </c:pt>
                <c:pt idx="1453">
                  <c:v>40631</c:v>
                </c:pt>
                <c:pt idx="1454">
                  <c:v>40632</c:v>
                </c:pt>
                <c:pt idx="1455">
                  <c:v>40633</c:v>
                </c:pt>
                <c:pt idx="1456">
                  <c:v>40634</c:v>
                </c:pt>
                <c:pt idx="1457">
                  <c:v>40639</c:v>
                </c:pt>
                <c:pt idx="1458">
                  <c:v>40640</c:v>
                </c:pt>
                <c:pt idx="1459">
                  <c:v>40641</c:v>
                </c:pt>
                <c:pt idx="1460">
                  <c:v>40644</c:v>
                </c:pt>
                <c:pt idx="1461">
                  <c:v>40645</c:v>
                </c:pt>
                <c:pt idx="1462">
                  <c:v>40646</c:v>
                </c:pt>
                <c:pt idx="1463">
                  <c:v>40647</c:v>
                </c:pt>
                <c:pt idx="1464">
                  <c:v>40648</c:v>
                </c:pt>
                <c:pt idx="1465">
                  <c:v>40651</c:v>
                </c:pt>
                <c:pt idx="1466">
                  <c:v>40652</c:v>
                </c:pt>
                <c:pt idx="1467">
                  <c:v>40653</c:v>
                </c:pt>
                <c:pt idx="1468">
                  <c:v>40654</c:v>
                </c:pt>
                <c:pt idx="1469">
                  <c:v>40655</c:v>
                </c:pt>
                <c:pt idx="1470">
                  <c:v>40658</c:v>
                </c:pt>
                <c:pt idx="1471">
                  <c:v>40659</c:v>
                </c:pt>
                <c:pt idx="1472">
                  <c:v>40660</c:v>
                </c:pt>
                <c:pt idx="1473">
                  <c:v>40661</c:v>
                </c:pt>
                <c:pt idx="1474">
                  <c:v>40662</c:v>
                </c:pt>
                <c:pt idx="1475">
                  <c:v>40666</c:v>
                </c:pt>
                <c:pt idx="1476">
                  <c:v>40667</c:v>
                </c:pt>
                <c:pt idx="1477">
                  <c:v>40668</c:v>
                </c:pt>
                <c:pt idx="1478">
                  <c:v>40669</c:v>
                </c:pt>
                <c:pt idx="1479">
                  <c:v>40672</c:v>
                </c:pt>
                <c:pt idx="1480">
                  <c:v>40673</c:v>
                </c:pt>
                <c:pt idx="1481">
                  <c:v>40674</c:v>
                </c:pt>
                <c:pt idx="1482">
                  <c:v>40675</c:v>
                </c:pt>
                <c:pt idx="1483">
                  <c:v>40676</c:v>
                </c:pt>
                <c:pt idx="1484">
                  <c:v>40679</c:v>
                </c:pt>
                <c:pt idx="1485">
                  <c:v>40680</c:v>
                </c:pt>
                <c:pt idx="1486">
                  <c:v>40681</c:v>
                </c:pt>
                <c:pt idx="1487">
                  <c:v>40682</c:v>
                </c:pt>
                <c:pt idx="1488">
                  <c:v>40683</c:v>
                </c:pt>
                <c:pt idx="1489">
                  <c:v>40686</c:v>
                </c:pt>
                <c:pt idx="1490">
                  <c:v>40687</c:v>
                </c:pt>
                <c:pt idx="1491">
                  <c:v>40688</c:v>
                </c:pt>
                <c:pt idx="1492">
                  <c:v>40689</c:v>
                </c:pt>
                <c:pt idx="1493">
                  <c:v>40690</c:v>
                </c:pt>
                <c:pt idx="1494">
                  <c:v>40693</c:v>
                </c:pt>
                <c:pt idx="1495">
                  <c:v>40694</c:v>
                </c:pt>
                <c:pt idx="1496">
                  <c:v>40695</c:v>
                </c:pt>
                <c:pt idx="1497">
                  <c:v>40696</c:v>
                </c:pt>
                <c:pt idx="1498">
                  <c:v>40697</c:v>
                </c:pt>
                <c:pt idx="1499">
                  <c:v>40701</c:v>
                </c:pt>
                <c:pt idx="1500">
                  <c:v>40702</c:v>
                </c:pt>
                <c:pt idx="1501">
                  <c:v>40703</c:v>
                </c:pt>
                <c:pt idx="1502">
                  <c:v>40704</c:v>
                </c:pt>
                <c:pt idx="1503">
                  <c:v>40707</c:v>
                </c:pt>
                <c:pt idx="1504">
                  <c:v>40708</c:v>
                </c:pt>
                <c:pt idx="1505">
                  <c:v>40709</c:v>
                </c:pt>
                <c:pt idx="1506">
                  <c:v>40710</c:v>
                </c:pt>
                <c:pt idx="1507">
                  <c:v>40711</c:v>
                </c:pt>
                <c:pt idx="1508">
                  <c:v>40714</c:v>
                </c:pt>
                <c:pt idx="1509">
                  <c:v>40715</c:v>
                </c:pt>
                <c:pt idx="1510">
                  <c:v>40716</c:v>
                </c:pt>
                <c:pt idx="1511">
                  <c:v>40717</c:v>
                </c:pt>
                <c:pt idx="1512">
                  <c:v>40718</c:v>
                </c:pt>
                <c:pt idx="1513">
                  <c:v>40721</c:v>
                </c:pt>
                <c:pt idx="1514">
                  <c:v>40722</c:v>
                </c:pt>
                <c:pt idx="1515">
                  <c:v>40723</c:v>
                </c:pt>
                <c:pt idx="1516">
                  <c:v>40724</c:v>
                </c:pt>
                <c:pt idx="1517">
                  <c:v>40725</c:v>
                </c:pt>
                <c:pt idx="1518">
                  <c:v>40728</c:v>
                </c:pt>
                <c:pt idx="1519">
                  <c:v>40729</c:v>
                </c:pt>
                <c:pt idx="1520">
                  <c:v>40730</c:v>
                </c:pt>
                <c:pt idx="1521">
                  <c:v>40731</c:v>
                </c:pt>
                <c:pt idx="1522">
                  <c:v>40732</c:v>
                </c:pt>
                <c:pt idx="1523">
                  <c:v>40735</c:v>
                </c:pt>
                <c:pt idx="1524">
                  <c:v>40736</c:v>
                </c:pt>
                <c:pt idx="1525">
                  <c:v>40737</c:v>
                </c:pt>
                <c:pt idx="1526">
                  <c:v>40738</c:v>
                </c:pt>
                <c:pt idx="1527">
                  <c:v>40739</c:v>
                </c:pt>
                <c:pt idx="1528">
                  <c:v>40742</c:v>
                </c:pt>
                <c:pt idx="1529">
                  <c:v>40743</c:v>
                </c:pt>
                <c:pt idx="1530">
                  <c:v>40744</c:v>
                </c:pt>
                <c:pt idx="1531">
                  <c:v>40745</c:v>
                </c:pt>
                <c:pt idx="1532">
                  <c:v>40746</c:v>
                </c:pt>
                <c:pt idx="1533">
                  <c:v>40749</c:v>
                </c:pt>
                <c:pt idx="1534">
                  <c:v>40750</c:v>
                </c:pt>
                <c:pt idx="1535">
                  <c:v>40751</c:v>
                </c:pt>
                <c:pt idx="1536">
                  <c:v>40752</c:v>
                </c:pt>
                <c:pt idx="1537">
                  <c:v>40753</c:v>
                </c:pt>
                <c:pt idx="1538">
                  <c:v>40756</c:v>
                </c:pt>
                <c:pt idx="1539">
                  <c:v>40757</c:v>
                </c:pt>
                <c:pt idx="1540">
                  <c:v>40758</c:v>
                </c:pt>
                <c:pt idx="1541">
                  <c:v>40759</c:v>
                </c:pt>
                <c:pt idx="1542">
                  <c:v>40760</c:v>
                </c:pt>
                <c:pt idx="1543">
                  <c:v>40763</c:v>
                </c:pt>
                <c:pt idx="1544">
                  <c:v>40764</c:v>
                </c:pt>
                <c:pt idx="1545">
                  <c:v>40765</c:v>
                </c:pt>
                <c:pt idx="1546">
                  <c:v>40766</c:v>
                </c:pt>
                <c:pt idx="1547">
                  <c:v>40767</c:v>
                </c:pt>
                <c:pt idx="1548">
                  <c:v>40770</c:v>
                </c:pt>
                <c:pt idx="1549">
                  <c:v>40771</c:v>
                </c:pt>
                <c:pt idx="1550">
                  <c:v>40772</c:v>
                </c:pt>
                <c:pt idx="1551">
                  <c:v>40773</c:v>
                </c:pt>
                <c:pt idx="1552">
                  <c:v>40774</c:v>
                </c:pt>
                <c:pt idx="1553">
                  <c:v>40777</c:v>
                </c:pt>
                <c:pt idx="1554">
                  <c:v>40778</c:v>
                </c:pt>
                <c:pt idx="1555">
                  <c:v>40779</c:v>
                </c:pt>
                <c:pt idx="1556">
                  <c:v>40780</c:v>
                </c:pt>
                <c:pt idx="1557">
                  <c:v>40781</c:v>
                </c:pt>
                <c:pt idx="1558">
                  <c:v>40784</c:v>
                </c:pt>
                <c:pt idx="1559">
                  <c:v>40785</c:v>
                </c:pt>
                <c:pt idx="1560">
                  <c:v>40786</c:v>
                </c:pt>
                <c:pt idx="1561">
                  <c:v>40787</c:v>
                </c:pt>
                <c:pt idx="1562">
                  <c:v>40788</c:v>
                </c:pt>
                <c:pt idx="1563">
                  <c:v>40791</c:v>
                </c:pt>
                <c:pt idx="1564">
                  <c:v>40792</c:v>
                </c:pt>
                <c:pt idx="1565">
                  <c:v>40793</c:v>
                </c:pt>
                <c:pt idx="1566">
                  <c:v>40794</c:v>
                </c:pt>
                <c:pt idx="1567">
                  <c:v>40795</c:v>
                </c:pt>
                <c:pt idx="1568">
                  <c:v>40799</c:v>
                </c:pt>
                <c:pt idx="1569">
                  <c:v>40800</c:v>
                </c:pt>
                <c:pt idx="1570">
                  <c:v>40801</c:v>
                </c:pt>
                <c:pt idx="1571">
                  <c:v>40802</c:v>
                </c:pt>
                <c:pt idx="1572">
                  <c:v>40805</c:v>
                </c:pt>
                <c:pt idx="1573">
                  <c:v>40806</c:v>
                </c:pt>
                <c:pt idx="1574">
                  <c:v>40807</c:v>
                </c:pt>
                <c:pt idx="1575">
                  <c:v>40808</c:v>
                </c:pt>
                <c:pt idx="1576">
                  <c:v>40809</c:v>
                </c:pt>
                <c:pt idx="1577">
                  <c:v>40812</c:v>
                </c:pt>
                <c:pt idx="1578">
                  <c:v>40813</c:v>
                </c:pt>
                <c:pt idx="1579">
                  <c:v>40814</c:v>
                </c:pt>
                <c:pt idx="1580">
                  <c:v>40815</c:v>
                </c:pt>
                <c:pt idx="1581">
                  <c:v>40816</c:v>
                </c:pt>
                <c:pt idx="1582">
                  <c:v>40826</c:v>
                </c:pt>
                <c:pt idx="1583">
                  <c:v>40827</c:v>
                </c:pt>
                <c:pt idx="1584">
                  <c:v>40828</c:v>
                </c:pt>
                <c:pt idx="1585">
                  <c:v>40829</c:v>
                </c:pt>
                <c:pt idx="1586">
                  <c:v>40830</c:v>
                </c:pt>
                <c:pt idx="1587">
                  <c:v>40833</c:v>
                </c:pt>
                <c:pt idx="1588">
                  <c:v>40834</c:v>
                </c:pt>
                <c:pt idx="1589">
                  <c:v>40835</c:v>
                </c:pt>
                <c:pt idx="1590">
                  <c:v>40836</c:v>
                </c:pt>
                <c:pt idx="1591">
                  <c:v>40837</c:v>
                </c:pt>
                <c:pt idx="1592">
                  <c:v>40840</c:v>
                </c:pt>
                <c:pt idx="1593">
                  <c:v>40841</c:v>
                </c:pt>
                <c:pt idx="1594">
                  <c:v>40842</c:v>
                </c:pt>
                <c:pt idx="1595">
                  <c:v>40843</c:v>
                </c:pt>
                <c:pt idx="1596">
                  <c:v>40844</c:v>
                </c:pt>
                <c:pt idx="1597">
                  <c:v>40847</c:v>
                </c:pt>
                <c:pt idx="1598">
                  <c:v>40848</c:v>
                </c:pt>
                <c:pt idx="1599">
                  <c:v>40849</c:v>
                </c:pt>
                <c:pt idx="1600">
                  <c:v>40850</c:v>
                </c:pt>
                <c:pt idx="1601">
                  <c:v>40851</c:v>
                </c:pt>
                <c:pt idx="1602">
                  <c:v>40854</c:v>
                </c:pt>
                <c:pt idx="1603">
                  <c:v>40855</c:v>
                </c:pt>
                <c:pt idx="1604">
                  <c:v>40856</c:v>
                </c:pt>
                <c:pt idx="1605">
                  <c:v>40857</c:v>
                </c:pt>
                <c:pt idx="1606">
                  <c:v>40858</c:v>
                </c:pt>
                <c:pt idx="1607">
                  <c:v>40861</c:v>
                </c:pt>
                <c:pt idx="1608">
                  <c:v>40862</c:v>
                </c:pt>
                <c:pt idx="1609">
                  <c:v>40863</c:v>
                </c:pt>
                <c:pt idx="1610">
                  <c:v>40864</c:v>
                </c:pt>
                <c:pt idx="1611">
                  <c:v>40865</c:v>
                </c:pt>
                <c:pt idx="1612">
                  <c:v>40868</c:v>
                </c:pt>
                <c:pt idx="1613">
                  <c:v>40869</c:v>
                </c:pt>
                <c:pt idx="1614">
                  <c:v>40870</c:v>
                </c:pt>
                <c:pt idx="1615">
                  <c:v>40871</c:v>
                </c:pt>
                <c:pt idx="1616">
                  <c:v>40872</c:v>
                </c:pt>
                <c:pt idx="1617">
                  <c:v>40875</c:v>
                </c:pt>
                <c:pt idx="1618">
                  <c:v>40876</c:v>
                </c:pt>
                <c:pt idx="1619">
                  <c:v>40877</c:v>
                </c:pt>
                <c:pt idx="1620">
                  <c:v>40878</c:v>
                </c:pt>
                <c:pt idx="1621">
                  <c:v>40879</c:v>
                </c:pt>
                <c:pt idx="1622">
                  <c:v>40882</c:v>
                </c:pt>
                <c:pt idx="1623">
                  <c:v>40883</c:v>
                </c:pt>
                <c:pt idx="1624">
                  <c:v>40884</c:v>
                </c:pt>
                <c:pt idx="1625">
                  <c:v>40885</c:v>
                </c:pt>
                <c:pt idx="1626">
                  <c:v>40886</c:v>
                </c:pt>
                <c:pt idx="1627">
                  <c:v>40889</c:v>
                </c:pt>
                <c:pt idx="1628">
                  <c:v>40890</c:v>
                </c:pt>
                <c:pt idx="1629">
                  <c:v>40891</c:v>
                </c:pt>
                <c:pt idx="1630">
                  <c:v>40892</c:v>
                </c:pt>
                <c:pt idx="1631">
                  <c:v>40893</c:v>
                </c:pt>
                <c:pt idx="1632">
                  <c:v>40896</c:v>
                </c:pt>
                <c:pt idx="1633">
                  <c:v>40897</c:v>
                </c:pt>
                <c:pt idx="1634">
                  <c:v>40898</c:v>
                </c:pt>
                <c:pt idx="1635">
                  <c:v>40899</c:v>
                </c:pt>
                <c:pt idx="1636">
                  <c:v>40900</c:v>
                </c:pt>
                <c:pt idx="1637">
                  <c:v>40903</c:v>
                </c:pt>
                <c:pt idx="1638">
                  <c:v>40904</c:v>
                </c:pt>
                <c:pt idx="1639">
                  <c:v>40905</c:v>
                </c:pt>
                <c:pt idx="1640">
                  <c:v>40906</c:v>
                </c:pt>
                <c:pt idx="1641">
                  <c:v>40907</c:v>
                </c:pt>
                <c:pt idx="1642">
                  <c:v>40912</c:v>
                </c:pt>
                <c:pt idx="1643">
                  <c:v>40913</c:v>
                </c:pt>
                <c:pt idx="1644">
                  <c:v>40914</c:v>
                </c:pt>
                <c:pt idx="1645">
                  <c:v>40917</c:v>
                </c:pt>
                <c:pt idx="1646">
                  <c:v>40918</c:v>
                </c:pt>
                <c:pt idx="1647">
                  <c:v>40919</c:v>
                </c:pt>
                <c:pt idx="1648">
                  <c:v>40920</c:v>
                </c:pt>
                <c:pt idx="1649">
                  <c:v>40921</c:v>
                </c:pt>
                <c:pt idx="1650">
                  <c:v>40924</c:v>
                </c:pt>
                <c:pt idx="1651">
                  <c:v>40925</c:v>
                </c:pt>
                <c:pt idx="1652">
                  <c:v>40926</c:v>
                </c:pt>
                <c:pt idx="1653">
                  <c:v>40927</c:v>
                </c:pt>
                <c:pt idx="1654">
                  <c:v>40928</c:v>
                </c:pt>
                <c:pt idx="1655">
                  <c:v>40938</c:v>
                </c:pt>
                <c:pt idx="1656">
                  <c:v>40939</c:v>
                </c:pt>
                <c:pt idx="1657">
                  <c:v>40940</c:v>
                </c:pt>
                <c:pt idx="1658">
                  <c:v>40941</c:v>
                </c:pt>
                <c:pt idx="1659">
                  <c:v>40942</c:v>
                </c:pt>
                <c:pt idx="1660">
                  <c:v>40945</c:v>
                </c:pt>
                <c:pt idx="1661">
                  <c:v>40946</c:v>
                </c:pt>
                <c:pt idx="1662">
                  <c:v>40947</c:v>
                </c:pt>
                <c:pt idx="1663">
                  <c:v>40948</c:v>
                </c:pt>
                <c:pt idx="1664">
                  <c:v>40949</c:v>
                </c:pt>
                <c:pt idx="1665">
                  <c:v>40952</c:v>
                </c:pt>
                <c:pt idx="1666">
                  <c:v>40953</c:v>
                </c:pt>
                <c:pt idx="1667">
                  <c:v>40954</c:v>
                </c:pt>
                <c:pt idx="1668">
                  <c:v>40955</c:v>
                </c:pt>
                <c:pt idx="1669">
                  <c:v>40956</c:v>
                </c:pt>
                <c:pt idx="1670">
                  <c:v>40959</c:v>
                </c:pt>
                <c:pt idx="1671">
                  <c:v>40960</c:v>
                </c:pt>
                <c:pt idx="1672">
                  <c:v>40961</c:v>
                </c:pt>
                <c:pt idx="1673">
                  <c:v>40962</c:v>
                </c:pt>
                <c:pt idx="1674">
                  <c:v>40963</c:v>
                </c:pt>
                <c:pt idx="1675">
                  <c:v>40966</c:v>
                </c:pt>
                <c:pt idx="1676">
                  <c:v>40967</c:v>
                </c:pt>
                <c:pt idx="1677">
                  <c:v>40968</c:v>
                </c:pt>
                <c:pt idx="1678">
                  <c:v>40969</c:v>
                </c:pt>
                <c:pt idx="1679">
                  <c:v>40970</c:v>
                </c:pt>
                <c:pt idx="1680">
                  <c:v>40973</c:v>
                </c:pt>
                <c:pt idx="1681">
                  <c:v>40974</c:v>
                </c:pt>
                <c:pt idx="1682">
                  <c:v>40975</c:v>
                </c:pt>
                <c:pt idx="1683">
                  <c:v>40976</c:v>
                </c:pt>
                <c:pt idx="1684">
                  <c:v>40977</c:v>
                </c:pt>
                <c:pt idx="1685">
                  <c:v>40980</c:v>
                </c:pt>
                <c:pt idx="1686">
                  <c:v>40981</c:v>
                </c:pt>
                <c:pt idx="1687">
                  <c:v>40982</c:v>
                </c:pt>
                <c:pt idx="1688">
                  <c:v>40983</c:v>
                </c:pt>
                <c:pt idx="1689">
                  <c:v>40984</c:v>
                </c:pt>
                <c:pt idx="1690">
                  <c:v>40987</c:v>
                </c:pt>
                <c:pt idx="1691">
                  <c:v>40988</c:v>
                </c:pt>
                <c:pt idx="1692">
                  <c:v>40989</c:v>
                </c:pt>
                <c:pt idx="1693">
                  <c:v>40990</c:v>
                </c:pt>
                <c:pt idx="1694">
                  <c:v>40991</c:v>
                </c:pt>
                <c:pt idx="1695">
                  <c:v>40994</c:v>
                </c:pt>
                <c:pt idx="1696">
                  <c:v>40995</c:v>
                </c:pt>
                <c:pt idx="1697">
                  <c:v>40996</c:v>
                </c:pt>
                <c:pt idx="1698">
                  <c:v>40997</c:v>
                </c:pt>
                <c:pt idx="1699">
                  <c:v>40998</c:v>
                </c:pt>
                <c:pt idx="1700">
                  <c:v>41004</c:v>
                </c:pt>
                <c:pt idx="1701">
                  <c:v>41005</c:v>
                </c:pt>
                <c:pt idx="1702">
                  <c:v>41008</c:v>
                </c:pt>
                <c:pt idx="1703">
                  <c:v>41009</c:v>
                </c:pt>
                <c:pt idx="1704">
                  <c:v>41010</c:v>
                </c:pt>
                <c:pt idx="1705">
                  <c:v>41011</c:v>
                </c:pt>
                <c:pt idx="1706">
                  <c:v>41012</c:v>
                </c:pt>
                <c:pt idx="1707">
                  <c:v>41015</c:v>
                </c:pt>
                <c:pt idx="1708">
                  <c:v>41016</c:v>
                </c:pt>
                <c:pt idx="1709">
                  <c:v>41017</c:v>
                </c:pt>
                <c:pt idx="1710">
                  <c:v>41018</c:v>
                </c:pt>
                <c:pt idx="1711">
                  <c:v>41019</c:v>
                </c:pt>
                <c:pt idx="1712">
                  <c:v>41022</c:v>
                </c:pt>
                <c:pt idx="1713">
                  <c:v>41023</c:v>
                </c:pt>
                <c:pt idx="1714">
                  <c:v>41024</c:v>
                </c:pt>
                <c:pt idx="1715">
                  <c:v>41025</c:v>
                </c:pt>
                <c:pt idx="1716">
                  <c:v>41026</c:v>
                </c:pt>
                <c:pt idx="1717">
                  <c:v>41031</c:v>
                </c:pt>
                <c:pt idx="1718">
                  <c:v>41032</c:v>
                </c:pt>
                <c:pt idx="1719">
                  <c:v>41033</c:v>
                </c:pt>
                <c:pt idx="1720">
                  <c:v>41036</c:v>
                </c:pt>
                <c:pt idx="1721">
                  <c:v>41037</c:v>
                </c:pt>
                <c:pt idx="1722">
                  <c:v>41038</c:v>
                </c:pt>
                <c:pt idx="1723">
                  <c:v>41039</c:v>
                </c:pt>
                <c:pt idx="1724">
                  <c:v>41040</c:v>
                </c:pt>
                <c:pt idx="1725">
                  <c:v>41043</c:v>
                </c:pt>
                <c:pt idx="1726">
                  <c:v>41044</c:v>
                </c:pt>
                <c:pt idx="1727">
                  <c:v>41045</c:v>
                </c:pt>
                <c:pt idx="1728">
                  <c:v>41046</c:v>
                </c:pt>
                <c:pt idx="1729">
                  <c:v>41047</c:v>
                </c:pt>
                <c:pt idx="1730">
                  <c:v>41050</c:v>
                </c:pt>
                <c:pt idx="1731">
                  <c:v>41051</c:v>
                </c:pt>
                <c:pt idx="1732">
                  <c:v>41052</c:v>
                </c:pt>
                <c:pt idx="1733">
                  <c:v>41053</c:v>
                </c:pt>
                <c:pt idx="1734">
                  <c:v>41054</c:v>
                </c:pt>
                <c:pt idx="1735">
                  <c:v>41057</c:v>
                </c:pt>
                <c:pt idx="1736">
                  <c:v>41058</c:v>
                </c:pt>
                <c:pt idx="1737">
                  <c:v>41059</c:v>
                </c:pt>
                <c:pt idx="1738">
                  <c:v>41060</c:v>
                </c:pt>
                <c:pt idx="1739">
                  <c:v>41061</c:v>
                </c:pt>
                <c:pt idx="1740">
                  <c:v>41064</c:v>
                </c:pt>
                <c:pt idx="1741">
                  <c:v>41065</c:v>
                </c:pt>
                <c:pt idx="1742">
                  <c:v>41066</c:v>
                </c:pt>
                <c:pt idx="1743">
                  <c:v>41067</c:v>
                </c:pt>
                <c:pt idx="1744">
                  <c:v>41068</c:v>
                </c:pt>
                <c:pt idx="1745">
                  <c:v>41071</c:v>
                </c:pt>
                <c:pt idx="1746">
                  <c:v>41072</c:v>
                </c:pt>
                <c:pt idx="1747">
                  <c:v>41073</c:v>
                </c:pt>
                <c:pt idx="1748">
                  <c:v>41074</c:v>
                </c:pt>
                <c:pt idx="1749">
                  <c:v>41075</c:v>
                </c:pt>
                <c:pt idx="1750">
                  <c:v>41078</c:v>
                </c:pt>
                <c:pt idx="1751">
                  <c:v>41079</c:v>
                </c:pt>
                <c:pt idx="1752">
                  <c:v>41080</c:v>
                </c:pt>
                <c:pt idx="1753">
                  <c:v>41081</c:v>
                </c:pt>
                <c:pt idx="1754">
                  <c:v>41085</c:v>
                </c:pt>
                <c:pt idx="1755">
                  <c:v>41086</c:v>
                </c:pt>
                <c:pt idx="1756">
                  <c:v>41087</c:v>
                </c:pt>
                <c:pt idx="1757">
                  <c:v>41088</c:v>
                </c:pt>
                <c:pt idx="1758">
                  <c:v>41089</c:v>
                </c:pt>
                <c:pt idx="1759">
                  <c:v>41092</c:v>
                </c:pt>
                <c:pt idx="1760">
                  <c:v>41093</c:v>
                </c:pt>
                <c:pt idx="1761">
                  <c:v>41094</c:v>
                </c:pt>
                <c:pt idx="1762">
                  <c:v>41095</c:v>
                </c:pt>
                <c:pt idx="1763">
                  <c:v>41096</c:v>
                </c:pt>
                <c:pt idx="1764">
                  <c:v>41099</c:v>
                </c:pt>
                <c:pt idx="1765">
                  <c:v>41100</c:v>
                </c:pt>
                <c:pt idx="1766">
                  <c:v>41101</c:v>
                </c:pt>
                <c:pt idx="1767">
                  <c:v>41102</c:v>
                </c:pt>
                <c:pt idx="1768">
                  <c:v>41103</c:v>
                </c:pt>
                <c:pt idx="1769">
                  <c:v>41106</c:v>
                </c:pt>
                <c:pt idx="1770">
                  <c:v>41107</c:v>
                </c:pt>
                <c:pt idx="1771">
                  <c:v>41108</c:v>
                </c:pt>
                <c:pt idx="1772">
                  <c:v>41109</c:v>
                </c:pt>
                <c:pt idx="1773">
                  <c:v>41110</c:v>
                </c:pt>
                <c:pt idx="1774">
                  <c:v>41113</c:v>
                </c:pt>
                <c:pt idx="1775">
                  <c:v>41114</c:v>
                </c:pt>
                <c:pt idx="1776">
                  <c:v>41115</c:v>
                </c:pt>
                <c:pt idx="1777">
                  <c:v>41116</c:v>
                </c:pt>
                <c:pt idx="1778">
                  <c:v>41117</c:v>
                </c:pt>
                <c:pt idx="1779">
                  <c:v>41120</c:v>
                </c:pt>
                <c:pt idx="1780">
                  <c:v>41121</c:v>
                </c:pt>
                <c:pt idx="1781">
                  <c:v>41122</c:v>
                </c:pt>
                <c:pt idx="1782">
                  <c:v>41123</c:v>
                </c:pt>
                <c:pt idx="1783">
                  <c:v>41124</c:v>
                </c:pt>
                <c:pt idx="1784">
                  <c:v>41127</c:v>
                </c:pt>
                <c:pt idx="1785">
                  <c:v>41128</c:v>
                </c:pt>
                <c:pt idx="1786">
                  <c:v>41129</c:v>
                </c:pt>
                <c:pt idx="1787">
                  <c:v>41130</c:v>
                </c:pt>
                <c:pt idx="1788">
                  <c:v>41131</c:v>
                </c:pt>
                <c:pt idx="1789">
                  <c:v>41134</c:v>
                </c:pt>
                <c:pt idx="1790">
                  <c:v>41135</c:v>
                </c:pt>
                <c:pt idx="1791">
                  <c:v>41136</c:v>
                </c:pt>
                <c:pt idx="1792">
                  <c:v>41137</c:v>
                </c:pt>
                <c:pt idx="1793">
                  <c:v>41138</c:v>
                </c:pt>
                <c:pt idx="1794">
                  <c:v>41141</c:v>
                </c:pt>
                <c:pt idx="1795">
                  <c:v>41142</c:v>
                </c:pt>
                <c:pt idx="1796">
                  <c:v>41143</c:v>
                </c:pt>
                <c:pt idx="1797">
                  <c:v>41144</c:v>
                </c:pt>
                <c:pt idx="1798">
                  <c:v>41145</c:v>
                </c:pt>
                <c:pt idx="1799">
                  <c:v>41148</c:v>
                </c:pt>
                <c:pt idx="1800">
                  <c:v>41149</c:v>
                </c:pt>
                <c:pt idx="1801">
                  <c:v>41150</c:v>
                </c:pt>
                <c:pt idx="1802">
                  <c:v>41151</c:v>
                </c:pt>
                <c:pt idx="1803">
                  <c:v>41152</c:v>
                </c:pt>
                <c:pt idx="1804">
                  <c:v>41155</c:v>
                </c:pt>
                <c:pt idx="1805">
                  <c:v>41156</c:v>
                </c:pt>
                <c:pt idx="1806">
                  <c:v>41157</c:v>
                </c:pt>
                <c:pt idx="1807">
                  <c:v>41158</c:v>
                </c:pt>
                <c:pt idx="1808">
                  <c:v>41159</c:v>
                </c:pt>
                <c:pt idx="1809">
                  <c:v>41162</c:v>
                </c:pt>
                <c:pt idx="1810">
                  <c:v>41163</c:v>
                </c:pt>
                <c:pt idx="1811">
                  <c:v>41164</c:v>
                </c:pt>
                <c:pt idx="1812">
                  <c:v>41165</c:v>
                </c:pt>
                <c:pt idx="1813">
                  <c:v>41166</c:v>
                </c:pt>
                <c:pt idx="1814">
                  <c:v>41169</c:v>
                </c:pt>
                <c:pt idx="1815">
                  <c:v>41170</c:v>
                </c:pt>
                <c:pt idx="1816">
                  <c:v>41171</c:v>
                </c:pt>
                <c:pt idx="1817">
                  <c:v>41172</c:v>
                </c:pt>
                <c:pt idx="1818">
                  <c:v>41173</c:v>
                </c:pt>
                <c:pt idx="1819">
                  <c:v>41176</c:v>
                </c:pt>
                <c:pt idx="1820">
                  <c:v>41177</c:v>
                </c:pt>
                <c:pt idx="1821">
                  <c:v>41178</c:v>
                </c:pt>
                <c:pt idx="1822">
                  <c:v>41179</c:v>
                </c:pt>
                <c:pt idx="1823">
                  <c:v>41180</c:v>
                </c:pt>
                <c:pt idx="1824">
                  <c:v>41190</c:v>
                </c:pt>
                <c:pt idx="1825">
                  <c:v>41191</c:v>
                </c:pt>
                <c:pt idx="1826">
                  <c:v>41192</c:v>
                </c:pt>
                <c:pt idx="1827">
                  <c:v>41193</c:v>
                </c:pt>
                <c:pt idx="1828">
                  <c:v>41194</c:v>
                </c:pt>
                <c:pt idx="1829">
                  <c:v>41197</c:v>
                </c:pt>
                <c:pt idx="1830">
                  <c:v>41198</c:v>
                </c:pt>
                <c:pt idx="1831">
                  <c:v>41199</c:v>
                </c:pt>
                <c:pt idx="1832">
                  <c:v>41200</c:v>
                </c:pt>
                <c:pt idx="1833">
                  <c:v>41201</c:v>
                </c:pt>
                <c:pt idx="1834">
                  <c:v>41204</c:v>
                </c:pt>
                <c:pt idx="1835">
                  <c:v>41205</c:v>
                </c:pt>
                <c:pt idx="1836">
                  <c:v>41206</c:v>
                </c:pt>
                <c:pt idx="1837">
                  <c:v>41207</c:v>
                </c:pt>
                <c:pt idx="1838">
                  <c:v>41208</c:v>
                </c:pt>
                <c:pt idx="1839">
                  <c:v>41211</c:v>
                </c:pt>
                <c:pt idx="1840">
                  <c:v>41212</c:v>
                </c:pt>
                <c:pt idx="1841">
                  <c:v>41213</c:v>
                </c:pt>
                <c:pt idx="1842">
                  <c:v>41214</c:v>
                </c:pt>
                <c:pt idx="1843">
                  <c:v>41215</c:v>
                </c:pt>
                <c:pt idx="1844">
                  <c:v>41218</c:v>
                </c:pt>
                <c:pt idx="1845">
                  <c:v>41219</c:v>
                </c:pt>
                <c:pt idx="1846">
                  <c:v>41220</c:v>
                </c:pt>
                <c:pt idx="1847">
                  <c:v>41221</c:v>
                </c:pt>
                <c:pt idx="1848">
                  <c:v>41222</c:v>
                </c:pt>
                <c:pt idx="1849">
                  <c:v>41225</c:v>
                </c:pt>
                <c:pt idx="1850">
                  <c:v>41226</c:v>
                </c:pt>
                <c:pt idx="1851">
                  <c:v>41227</c:v>
                </c:pt>
                <c:pt idx="1852">
                  <c:v>41228</c:v>
                </c:pt>
                <c:pt idx="1853">
                  <c:v>41229</c:v>
                </c:pt>
                <c:pt idx="1854">
                  <c:v>41232</c:v>
                </c:pt>
                <c:pt idx="1855">
                  <c:v>41233</c:v>
                </c:pt>
                <c:pt idx="1856">
                  <c:v>41234</c:v>
                </c:pt>
                <c:pt idx="1857">
                  <c:v>41235</c:v>
                </c:pt>
                <c:pt idx="1858">
                  <c:v>41236</c:v>
                </c:pt>
                <c:pt idx="1859">
                  <c:v>41239</c:v>
                </c:pt>
                <c:pt idx="1860">
                  <c:v>41240</c:v>
                </c:pt>
                <c:pt idx="1861">
                  <c:v>41241</c:v>
                </c:pt>
                <c:pt idx="1862">
                  <c:v>41242</c:v>
                </c:pt>
                <c:pt idx="1863">
                  <c:v>41243</c:v>
                </c:pt>
                <c:pt idx="1864">
                  <c:v>41246</c:v>
                </c:pt>
                <c:pt idx="1865">
                  <c:v>41247</c:v>
                </c:pt>
                <c:pt idx="1866">
                  <c:v>41248</c:v>
                </c:pt>
                <c:pt idx="1867">
                  <c:v>41249</c:v>
                </c:pt>
                <c:pt idx="1868">
                  <c:v>41250</c:v>
                </c:pt>
                <c:pt idx="1869">
                  <c:v>41253</c:v>
                </c:pt>
                <c:pt idx="1870">
                  <c:v>41254</c:v>
                </c:pt>
                <c:pt idx="1871">
                  <c:v>41255</c:v>
                </c:pt>
                <c:pt idx="1872">
                  <c:v>41256</c:v>
                </c:pt>
                <c:pt idx="1873">
                  <c:v>41257</c:v>
                </c:pt>
                <c:pt idx="1874">
                  <c:v>41260</c:v>
                </c:pt>
                <c:pt idx="1875">
                  <c:v>41261</c:v>
                </c:pt>
                <c:pt idx="1876">
                  <c:v>41262</c:v>
                </c:pt>
                <c:pt idx="1877">
                  <c:v>41263</c:v>
                </c:pt>
                <c:pt idx="1878">
                  <c:v>41264</c:v>
                </c:pt>
                <c:pt idx="1879">
                  <c:v>41267</c:v>
                </c:pt>
                <c:pt idx="1880">
                  <c:v>41268</c:v>
                </c:pt>
                <c:pt idx="1881">
                  <c:v>41269</c:v>
                </c:pt>
                <c:pt idx="1882">
                  <c:v>41270</c:v>
                </c:pt>
                <c:pt idx="1883">
                  <c:v>41271</c:v>
                </c:pt>
                <c:pt idx="1884">
                  <c:v>41274</c:v>
                </c:pt>
                <c:pt idx="1885">
                  <c:v>41278</c:v>
                </c:pt>
                <c:pt idx="1886">
                  <c:v>41281</c:v>
                </c:pt>
                <c:pt idx="1887">
                  <c:v>41282</c:v>
                </c:pt>
                <c:pt idx="1888">
                  <c:v>41283</c:v>
                </c:pt>
                <c:pt idx="1889">
                  <c:v>41284</c:v>
                </c:pt>
                <c:pt idx="1890">
                  <c:v>41285</c:v>
                </c:pt>
                <c:pt idx="1891">
                  <c:v>41288</c:v>
                </c:pt>
                <c:pt idx="1892">
                  <c:v>41289</c:v>
                </c:pt>
                <c:pt idx="1893">
                  <c:v>41290</c:v>
                </c:pt>
                <c:pt idx="1894">
                  <c:v>41291</c:v>
                </c:pt>
                <c:pt idx="1895">
                  <c:v>41292</c:v>
                </c:pt>
                <c:pt idx="1896">
                  <c:v>41295</c:v>
                </c:pt>
                <c:pt idx="1897">
                  <c:v>41296</c:v>
                </c:pt>
                <c:pt idx="1898">
                  <c:v>41297</c:v>
                </c:pt>
                <c:pt idx="1899">
                  <c:v>41298</c:v>
                </c:pt>
                <c:pt idx="1900">
                  <c:v>41299</c:v>
                </c:pt>
                <c:pt idx="1901">
                  <c:v>41302</c:v>
                </c:pt>
                <c:pt idx="1902">
                  <c:v>41303</c:v>
                </c:pt>
                <c:pt idx="1903">
                  <c:v>41304</c:v>
                </c:pt>
                <c:pt idx="1904">
                  <c:v>41305</c:v>
                </c:pt>
                <c:pt idx="1905">
                  <c:v>41306</c:v>
                </c:pt>
                <c:pt idx="1906">
                  <c:v>41309</c:v>
                </c:pt>
                <c:pt idx="1907">
                  <c:v>41310</c:v>
                </c:pt>
                <c:pt idx="1908">
                  <c:v>41311</c:v>
                </c:pt>
                <c:pt idx="1909">
                  <c:v>41312</c:v>
                </c:pt>
                <c:pt idx="1910">
                  <c:v>41313</c:v>
                </c:pt>
                <c:pt idx="1911">
                  <c:v>41323</c:v>
                </c:pt>
                <c:pt idx="1912">
                  <c:v>41324</c:v>
                </c:pt>
                <c:pt idx="1913">
                  <c:v>41325</c:v>
                </c:pt>
                <c:pt idx="1914">
                  <c:v>41326</c:v>
                </c:pt>
                <c:pt idx="1915">
                  <c:v>41327</c:v>
                </c:pt>
                <c:pt idx="1916">
                  <c:v>41330</c:v>
                </c:pt>
                <c:pt idx="1917">
                  <c:v>41331</c:v>
                </c:pt>
                <c:pt idx="1918">
                  <c:v>41332</c:v>
                </c:pt>
                <c:pt idx="1919">
                  <c:v>41333</c:v>
                </c:pt>
                <c:pt idx="1920">
                  <c:v>41334</c:v>
                </c:pt>
                <c:pt idx="1921">
                  <c:v>41337</c:v>
                </c:pt>
                <c:pt idx="1922">
                  <c:v>41338</c:v>
                </c:pt>
                <c:pt idx="1923">
                  <c:v>41339</c:v>
                </c:pt>
                <c:pt idx="1924">
                  <c:v>41340</c:v>
                </c:pt>
                <c:pt idx="1925">
                  <c:v>41341</c:v>
                </c:pt>
                <c:pt idx="1926">
                  <c:v>41344</c:v>
                </c:pt>
                <c:pt idx="1927">
                  <c:v>41345</c:v>
                </c:pt>
                <c:pt idx="1928">
                  <c:v>41346</c:v>
                </c:pt>
                <c:pt idx="1929">
                  <c:v>41347</c:v>
                </c:pt>
                <c:pt idx="1930">
                  <c:v>41348</c:v>
                </c:pt>
                <c:pt idx="1931">
                  <c:v>41351</c:v>
                </c:pt>
                <c:pt idx="1932">
                  <c:v>41352</c:v>
                </c:pt>
                <c:pt idx="1933">
                  <c:v>41353</c:v>
                </c:pt>
                <c:pt idx="1934">
                  <c:v>41354</c:v>
                </c:pt>
                <c:pt idx="1935">
                  <c:v>41355</c:v>
                </c:pt>
                <c:pt idx="1936">
                  <c:v>41358</c:v>
                </c:pt>
                <c:pt idx="1937">
                  <c:v>41359</c:v>
                </c:pt>
                <c:pt idx="1938">
                  <c:v>41360</c:v>
                </c:pt>
                <c:pt idx="1939">
                  <c:v>41361</c:v>
                </c:pt>
                <c:pt idx="1940">
                  <c:v>41362</c:v>
                </c:pt>
                <c:pt idx="1941">
                  <c:v>41365</c:v>
                </c:pt>
                <c:pt idx="1942">
                  <c:v>41366</c:v>
                </c:pt>
                <c:pt idx="1943">
                  <c:v>41367</c:v>
                </c:pt>
                <c:pt idx="1944">
                  <c:v>41372</c:v>
                </c:pt>
                <c:pt idx="1945">
                  <c:v>41373</c:v>
                </c:pt>
                <c:pt idx="1946">
                  <c:v>41374</c:v>
                </c:pt>
                <c:pt idx="1947">
                  <c:v>41375</c:v>
                </c:pt>
                <c:pt idx="1948">
                  <c:v>41376</c:v>
                </c:pt>
                <c:pt idx="1949">
                  <c:v>41379</c:v>
                </c:pt>
                <c:pt idx="1950">
                  <c:v>41380</c:v>
                </c:pt>
                <c:pt idx="1951">
                  <c:v>41381</c:v>
                </c:pt>
                <c:pt idx="1952">
                  <c:v>41382</c:v>
                </c:pt>
                <c:pt idx="1953">
                  <c:v>41383</c:v>
                </c:pt>
                <c:pt idx="1954">
                  <c:v>41386</c:v>
                </c:pt>
                <c:pt idx="1955">
                  <c:v>41387</c:v>
                </c:pt>
                <c:pt idx="1956">
                  <c:v>41388</c:v>
                </c:pt>
                <c:pt idx="1957">
                  <c:v>41389</c:v>
                </c:pt>
                <c:pt idx="1958">
                  <c:v>41390</c:v>
                </c:pt>
                <c:pt idx="1959">
                  <c:v>41396</c:v>
                </c:pt>
                <c:pt idx="1960">
                  <c:v>41397</c:v>
                </c:pt>
                <c:pt idx="1961">
                  <c:v>41400</c:v>
                </c:pt>
                <c:pt idx="1962">
                  <c:v>41401</c:v>
                </c:pt>
                <c:pt idx="1963">
                  <c:v>41402</c:v>
                </c:pt>
                <c:pt idx="1964">
                  <c:v>41403</c:v>
                </c:pt>
                <c:pt idx="1965">
                  <c:v>41404</c:v>
                </c:pt>
                <c:pt idx="1966">
                  <c:v>41407</c:v>
                </c:pt>
                <c:pt idx="1967">
                  <c:v>41408</c:v>
                </c:pt>
                <c:pt idx="1968">
                  <c:v>41409</c:v>
                </c:pt>
                <c:pt idx="1969">
                  <c:v>41410</c:v>
                </c:pt>
                <c:pt idx="1970">
                  <c:v>41411</c:v>
                </c:pt>
                <c:pt idx="1971">
                  <c:v>41414</c:v>
                </c:pt>
                <c:pt idx="1972">
                  <c:v>41415</c:v>
                </c:pt>
                <c:pt idx="1973">
                  <c:v>41416</c:v>
                </c:pt>
                <c:pt idx="1974">
                  <c:v>41417</c:v>
                </c:pt>
                <c:pt idx="1975">
                  <c:v>41418</c:v>
                </c:pt>
                <c:pt idx="1976">
                  <c:v>41421</c:v>
                </c:pt>
                <c:pt idx="1977">
                  <c:v>41422</c:v>
                </c:pt>
                <c:pt idx="1978">
                  <c:v>41423</c:v>
                </c:pt>
                <c:pt idx="1979">
                  <c:v>41424</c:v>
                </c:pt>
                <c:pt idx="1980">
                  <c:v>41425</c:v>
                </c:pt>
                <c:pt idx="1981">
                  <c:v>41428</c:v>
                </c:pt>
                <c:pt idx="1982">
                  <c:v>41429</c:v>
                </c:pt>
                <c:pt idx="1983">
                  <c:v>41430</c:v>
                </c:pt>
                <c:pt idx="1984">
                  <c:v>41431</c:v>
                </c:pt>
                <c:pt idx="1985">
                  <c:v>41432</c:v>
                </c:pt>
                <c:pt idx="1986">
                  <c:v>41438</c:v>
                </c:pt>
                <c:pt idx="1987">
                  <c:v>41439</c:v>
                </c:pt>
                <c:pt idx="1988">
                  <c:v>41442</c:v>
                </c:pt>
                <c:pt idx="1989">
                  <c:v>41443</c:v>
                </c:pt>
                <c:pt idx="1990">
                  <c:v>41444</c:v>
                </c:pt>
                <c:pt idx="1991">
                  <c:v>41445</c:v>
                </c:pt>
                <c:pt idx="1992">
                  <c:v>41446</c:v>
                </c:pt>
                <c:pt idx="1993">
                  <c:v>41449</c:v>
                </c:pt>
                <c:pt idx="1994">
                  <c:v>41450</c:v>
                </c:pt>
                <c:pt idx="1995">
                  <c:v>41451</c:v>
                </c:pt>
                <c:pt idx="1996">
                  <c:v>41452</c:v>
                </c:pt>
                <c:pt idx="1997">
                  <c:v>41453</c:v>
                </c:pt>
                <c:pt idx="1998">
                  <c:v>41456</c:v>
                </c:pt>
                <c:pt idx="1999">
                  <c:v>41457</c:v>
                </c:pt>
                <c:pt idx="2000">
                  <c:v>41458</c:v>
                </c:pt>
                <c:pt idx="2001">
                  <c:v>41459</c:v>
                </c:pt>
                <c:pt idx="2002">
                  <c:v>41460</c:v>
                </c:pt>
                <c:pt idx="2003">
                  <c:v>41463</c:v>
                </c:pt>
                <c:pt idx="2004">
                  <c:v>41464</c:v>
                </c:pt>
                <c:pt idx="2005">
                  <c:v>41465</c:v>
                </c:pt>
                <c:pt idx="2006">
                  <c:v>41466</c:v>
                </c:pt>
                <c:pt idx="2007">
                  <c:v>41467</c:v>
                </c:pt>
                <c:pt idx="2008">
                  <c:v>41470</c:v>
                </c:pt>
                <c:pt idx="2009">
                  <c:v>41471</c:v>
                </c:pt>
                <c:pt idx="2010">
                  <c:v>41472</c:v>
                </c:pt>
                <c:pt idx="2011">
                  <c:v>41473</c:v>
                </c:pt>
                <c:pt idx="2012">
                  <c:v>41474</c:v>
                </c:pt>
                <c:pt idx="2013">
                  <c:v>41477</c:v>
                </c:pt>
                <c:pt idx="2014">
                  <c:v>41478</c:v>
                </c:pt>
                <c:pt idx="2015">
                  <c:v>41479</c:v>
                </c:pt>
                <c:pt idx="2016">
                  <c:v>41480</c:v>
                </c:pt>
                <c:pt idx="2017">
                  <c:v>41481</c:v>
                </c:pt>
                <c:pt idx="2018">
                  <c:v>41484</c:v>
                </c:pt>
                <c:pt idx="2019">
                  <c:v>41485</c:v>
                </c:pt>
                <c:pt idx="2020">
                  <c:v>41486</c:v>
                </c:pt>
                <c:pt idx="2021">
                  <c:v>41487</c:v>
                </c:pt>
                <c:pt idx="2022">
                  <c:v>41488</c:v>
                </c:pt>
                <c:pt idx="2023">
                  <c:v>41491</c:v>
                </c:pt>
                <c:pt idx="2024">
                  <c:v>41492</c:v>
                </c:pt>
                <c:pt idx="2025">
                  <c:v>41493</c:v>
                </c:pt>
                <c:pt idx="2026">
                  <c:v>41494</c:v>
                </c:pt>
                <c:pt idx="2027">
                  <c:v>41495</c:v>
                </c:pt>
                <c:pt idx="2028">
                  <c:v>41498</c:v>
                </c:pt>
                <c:pt idx="2029">
                  <c:v>41499</c:v>
                </c:pt>
                <c:pt idx="2030">
                  <c:v>41500</c:v>
                </c:pt>
                <c:pt idx="2031">
                  <c:v>41501</c:v>
                </c:pt>
                <c:pt idx="2032">
                  <c:v>41502</c:v>
                </c:pt>
                <c:pt idx="2033">
                  <c:v>41505</c:v>
                </c:pt>
                <c:pt idx="2034">
                  <c:v>41506</c:v>
                </c:pt>
                <c:pt idx="2035">
                  <c:v>41507</c:v>
                </c:pt>
                <c:pt idx="2036">
                  <c:v>41508</c:v>
                </c:pt>
                <c:pt idx="2037">
                  <c:v>41509</c:v>
                </c:pt>
                <c:pt idx="2038">
                  <c:v>41512</c:v>
                </c:pt>
                <c:pt idx="2039">
                  <c:v>41513</c:v>
                </c:pt>
                <c:pt idx="2040">
                  <c:v>41514</c:v>
                </c:pt>
                <c:pt idx="2041">
                  <c:v>41515</c:v>
                </c:pt>
                <c:pt idx="2042">
                  <c:v>41516</c:v>
                </c:pt>
                <c:pt idx="2043">
                  <c:v>41519</c:v>
                </c:pt>
                <c:pt idx="2044">
                  <c:v>41520</c:v>
                </c:pt>
                <c:pt idx="2045">
                  <c:v>41521</c:v>
                </c:pt>
                <c:pt idx="2046">
                  <c:v>41522</c:v>
                </c:pt>
                <c:pt idx="2047">
                  <c:v>41523</c:v>
                </c:pt>
                <c:pt idx="2048">
                  <c:v>41526</c:v>
                </c:pt>
                <c:pt idx="2049">
                  <c:v>41527</c:v>
                </c:pt>
                <c:pt idx="2050">
                  <c:v>41528</c:v>
                </c:pt>
                <c:pt idx="2051">
                  <c:v>41529</c:v>
                </c:pt>
                <c:pt idx="2052">
                  <c:v>41530</c:v>
                </c:pt>
                <c:pt idx="2053">
                  <c:v>41533</c:v>
                </c:pt>
                <c:pt idx="2054">
                  <c:v>41534</c:v>
                </c:pt>
                <c:pt idx="2055">
                  <c:v>41535</c:v>
                </c:pt>
                <c:pt idx="2056">
                  <c:v>41540</c:v>
                </c:pt>
                <c:pt idx="2057">
                  <c:v>41541</c:v>
                </c:pt>
                <c:pt idx="2058">
                  <c:v>41542</c:v>
                </c:pt>
                <c:pt idx="2059">
                  <c:v>41543</c:v>
                </c:pt>
                <c:pt idx="2060">
                  <c:v>41544</c:v>
                </c:pt>
                <c:pt idx="2061">
                  <c:v>41547</c:v>
                </c:pt>
                <c:pt idx="2062">
                  <c:v>41555</c:v>
                </c:pt>
                <c:pt idx="2063">
                  <c:v>41556</c:v>
                </c:pt>
                <c:pt idx="2064">
                  <c:v>41557</c:v>
                </c:pt>
                <c:pt idx="2065">
                  <c:v>41558</c:v>
                </c:pt>
                <c:pt idx="2066">
                  <c:v>41561</c:v>
                </c:pt>
                <c:pt idx="2067">
                  <c:v>41562</c:v>
                </c:pt>
                <c:pt idx="2068">
                  <c:v>41563</c:v>
                </c:pt>
                <c:pt idx="2069">
                  <c:v>41564</c:v>
                </c:pt>
                <c:pt idx="2070">
                  <c:v>41565</c:v>
                </c:pt>
                <c:pt idx="2071">
                  <c:v>41568</c:v>
                </c:pt>
                <c:pt idx="2072">
                  <c:v>41569</c:v>
                </c:pt>
                <c:pt idx="2073">
                  <c:v>41570</c:v>
                </c:pt>
                <c:pt idx="2074">
                  <c:v>41571</c:v>
                </c:pt>
                <c:pt idx="2075">
                  <c:v>41572</c:v>
                </c:pt>
                <c:pt idx="2076">
                  <c:v>41575</c:v>
                </c:pt>
                <c:pt idx="2077">
                  <c:v>41576</c:v>
                </c:pt>
                <c:pt idx="2078">
                  <c:v>41577</c:v>
                </c:pt>
                <c:pt idx="2079">
                  <c:v>41578</c:v>
                </c:pt>
                <c:pt idx="2080">
                  <c:v>41579</c:v>
                </c:pt>
                <c:pt idx="2081">
                  <c:v>41582</c:v>
                </c:pt>
                <c:pt idx="2082">
                  <c:v>41583</c:v>
                </c:pt>
                <c:pt idx="2083">
                  <c:v>41584</c:v>
                </c:pt>
                <c:pt idx="2084">
                  <c:v>41585</c:v>
                </c:pt>
                <c:pt idx="2085">
                  <c:v>41586</c:v>
                </c:pt>
                <c:pt idx="2086">
                  <c:v>41589</c:v>
                </c:pt>
                <c:pt idx="2087">
                  <c:v>41590</c:v>
                </c:pt>
                <c:pt idx="2088">
                  <c:v>41591</c:v>
                </c:pt>
                <c:pt idx="2089">
                  <c:v>41592</c:v>
                </c:pt>
                <c:pt idx="2090">
                  <c:v>41593</c:v>
                </c:pt>
                <c:pt idx="2091">
                  <c:v>41596</c:v>
                </c:pt>
                <c:pt idx="2092">
                  <c:v>41597</c:v>
                </c:pt>
                <c:pt idx="2093">
                  <c:v>41598</c:v>
                </c:pt>
                <c:pt idx="2094">
                  <c:v>41599</c:v>
                </c:pt>
                <c:pt idx="2095">
                  <c:v>41600</c:v>
                </c:pt>
                <c:pt idx="2096">
                  <c:v>41603</c:v>
                </c:pt>
                <c:pt idx="2097">
                  <c:v>41604</c:v>
                </c:pt>
                <c:pt idx="2098">
                  <c:v>41605</c:v>
                </c:pt>
                <c:pt idx="2099">
                  <c:v>41606</c:v>
                </c:pt>
                <c:pt idx="2100">
                  <c:v>41607</c:v>
                </c:pt>
                <c:pt idx="2101">
                  <c:v>41610</c:v>
                </c:pt>
                <c:pt idx="2102">
                  <c:v>41611</c:v>
                </c:pt>
                <c:pt idx="2103">
                  <c:v>41612</c:v>
                </c:pt>
                <c:pt idx="2104">
                  <c:v>41613</c:v>
                </c:pt>
                <c:pt idx="2105">
                  <c:v>41614</c:v>
                </c:pt>
                <c:pt idx="2106">
                  <c:v>41617</c:v>
                </c:pt>
                <c:pt idx="2107">
                  <c:v>41618</c:v>
                </c:pt>
                <c:pt idx="2108">
                  <c:v>41619</c:v>
                </c:pt>
                <c:pt idx="2109">
                  <c:v>41620</c:v>
                </c:pt>
                <c:pt idx="2110">
                  <c:v>41621</c:v>
                </c:pt>
                <c:pt idx="2111">
                  <c:v>41624</c:v>
                </c:pt>
                <c:pt idx="2112">
                  <c:v>41625</c:v>
                </c:pt>
                <c:pt idx="2113">
                  <c:v>41626</c:v>
                </c:pt>
                <c:pt idx="2114">
                  <c:v>41627</c:v>
                </c:pt>
                <c:pt idx="2115">
                  <c:v>41628</c:v>
                </c:pt>
                <c:pt idx="2116">
                  <c:v>41631</c:v>
                </c:pt>
                <c:pt idx="2117">
                  <c:v>41632</c:v>
                </c:pt>
                <c:pt idx="2118">
                  <c:v>41633</c:v>
                </c:pt>
                <c:pt idx="2119">
                  <c:v>41634</c:v>
                </c:pt>
                <c:pt idx="2120">
                  <c:v>41635</c:v>
                </c:pt>
                <c:pt idx="2121">
                  <c:v>41638</c:v>
                </c:pt>
                <c:pt idx="2122">
                  <c:v>41639</c:v>
                </c:pt>
                <c:pt idx="2123">
                  <c:v>41641</c:v>
                </c:pt>
                <c:pt idx="2124">
                  <c:v>41642</c:v>
                </c:pt>
                <c:pt idx="2125">
                  <c:v>41645</c:v>
                </c:pt>
                <c:pt idx="2126">
                  <c:v>41646</c:v>
                </c:pt>
                <c:pt idx="2127">
                  <c:v>41647</c:v>
                </c:pt>
                <c:pt idx="2128">
                  <c:v>41648</c:v>
                </c:pt>
                <c:pt idx="2129">
                  <c:v>41649</c:v>
                </c:pt>
                <c:pt idx="2130">
                  <c:v>41652</c:v>
                </c:pt>
                <c:pt idx="2131">
                  <c:v>41653</c:v>
                </c:pt>
                <c:pt idx="2132">
                  <c:v>41654</c:v>
                </c:pt>
                <c:pt idx="2133">
                  <c:v>41655</c:v>
                </c:pt>
                <c:pt idx="2134">
                  <c:v>41656</c:v>
                </c:pt>
                <c:pt idx="2135">
                  <c:v>41659</c:v>
                </c:pt>
                <c:pt idx="2136">
                  <c:v>41660</c:v>
                </c:pt>
                <c:pt idx="2137">
                  <c:v>41661</c:v>
                </c:pt>
                <c:pt idx="2138">
                  <c:v>41662</c:v>
                </c:pt>
                <c:pt idx="2139">
                  <c:v>41663</c:v>
                </c:pt>
                <c:pt idx="2140">
                  <c:v>41666</c:v>
                </c:pt>
                <c:pt idx="2141">
                  <c:v>41667</c:v>
                </c:pt>
                <c:pt idx="2142">
                  <c:v>41668</c:v>
                </c:pt>
                <c:pt idx="2143">
                  <c:v>41669</c:v>
                </c:pt>
                <c:pt idx="2144">
                  <c:v>41677</c:v>
                </c:pt>
                <c:pt idx="2145">
                  <c:v>41680</c:v>
                </c:pt>
                <c:pt idx="2146">
                  <c:v>41681</c:v>
                </c:pt>
                <c:pt idx="2147">
                  <c:v>41682</c:v>
                </c:pt>
                <c:pt idx="2148">
                  <c:v>41683</c:v>
                </c:pt>
                <c:pt idx="2149">
                  <c:v>41684</c:v>
                </c:pt>
                <c:pt idx="2150">
                  <c:v>41687</c:v>
                </c:pt>
                <c:pt idx="2151">
                  <c:v>41688</c:v>
                </c:pt>
                <c:pt idx="2152">
                  <c:v>41689</c:v>
                </c:pt>
                <c:pt idx="2153">
                  <c:v>41690</c:v>
                </c:pt>
                <c:pt idx="2154">
                  <c:v>41691</c:v>
                </c:pt>
                <c:pt idx="2155">
                  <c:v>41694</c:v>
                </c:pt>
                <c:pt idx="2156">
                  <c:v>41695</c:v>
                </c:pt>
                <c:pt idx="2157">
                  <c:v>41696</c:v>
                </c:pt>
                <c:pt idx="2158">
                  <c:v>41697</c:v>
                </c:pt>
                <c:pt idx="2159">
                  <c:v>41698</c:v>
                </c:pt>
                <c:pt idx="2160">
                  <c:v>41701</c:v>
                </c:pt>
                <c:pt idx="2161">
                  <c:v>41702</c:v>
                </c:pt>
                <c:pt idx="2162">
                  <c:v>41703</c:v>
                </c:pt>
                <c:pt idx="2163">
                  <c:v>41704</c:v>
                </c:pt>
                <c:pt idx="2164">
                  <c:v>41705</c:v>
                </c:pt>
                <c:pt idx="2165">
                  <c:v>41708</c:v>
                </c:pt>
                <c:pt idx="2166">
                  <c:v>41709</c:v>
                </c:pt>
                <c:pt idx="2167">
                  <c:v>41710</c:v>
                </c:pt>
                <c:pt idx="2168">
                  <c:v>41711</c:v>
                </c:pt>
                <c:pt idx="2169">
                  <c:v>41712</c:v>
                </c:pt>
                <c:pt idx="2170">
                  <c:v>41715</c:v>
                </c:pt>
                <c:pt idx="2171">
                  <c:v>41716</c:v>
                </c:pt>
                <c:pt idx="2172">
                  <c:v>41717</c:v>
                </c:pt>
                <c:pt idx="2173">
                  <c:v>41718</c:v>
                </c:pt>
                <c:pt idx="2174">
                  <c:v>41719</c:v>
                </c:pt>
                <c:pt idx="2175">
                  <c:v>41722</c:v>
                </c:pt>
                <c:pt idx="2176">
                  <c:v>41723</c:v>
                </c:pt>
                <c:pt idx="2177">
                  <c:v>41724</c:v>
                </c:pt>
                <c:pt idx="2178">
                  <c:v>41725</c:v>
                </c:pt>
                <c:pt idx="2179">
                  <c:v>41726</c:v>
                </c:pt>
                <c:pt idx="2180">
                  <c:v>41729</c:v>
                </c:pt>
                <c:pt idx="2181">
                  <c:v>41730</c:v>
                </c:pt>
                <c:pt idx="2182">
                  <c:v>41731</c:v>
                </c:pt>
                <c:pt idx="2183">
                  <c:v>41732</c:v>
                </c:pt>
                <c:pt idx="2184">
                  <c:v>41733</c:v>
                </c:pt>
                <c:pt idx="2185">
                  <c:v>41737</c:v>
                </c:pt>
                <c:pt idx="2186">
                  <c:v>41738</c:v>
                </c:pt>
                <c:pt idx="2187">
                  <c:v>41739</c:v>
                </c:pt>
                <c:pt idx="2188">
                  <c:v>41740</c:v>
                </c:pt>
                <c:pt idx="2189">
                  <c:v>41743</c:v>
                </c:pt>
                <c:pt idx="2190">
                  <c:v>41744</c:v>
                </c:pt>
                <c:pt idx="2191">
                  <c:v>41745</c:v>
                </c:pt>
                <c:pt idx="2192">
                  <c:v>41746</c:v>
                </c:pt>
                <c:pt idx="2193">
                  <c:v>41747</c:v>
                </c:pt>
                <c:pt idx="2194">
                  <c:v>41750</c:v>
                </c:pt>
                <c:pt idx="2195">
                  <c:v>41751</c:v>
                </c:pt>
                <c:pt idx="2196">
                  <c:v>41752</c:v>
                </c:pt>
                <c:pt idx="2197">
                  <c:v>41753</c:v>
                </c:pt>
                <c:pt idx="2198">
                  <c:v>41754</c:v>
                </c:pt>
                <c:pt idx="2199">
                  <c:v>41757</c:v>
                </c:pt>
                <c:pt idx="2200">
                  <c:v>41758</c:v>
                </c:pt>
                <c:pt idx="2201">
                  <c:v>41759</c:v>
                </c:pt>
                <c:pt idx="2202">
                  <c:v>41764</c:v>
                </c:pt>
                <c:pt idx="2203">
                  <c:v>41765</c:v>
                </c:pt>
                <c:pt idx="2204">
                  <c:v>41766</c:v>
                </c:pt>
                <c:pt idx="2205">
                  <c:v>41767</c:v>
                </c:pt>
                <c:pt idx="2206">
                  <c:v>41768</c:v>
                </c:pt>
                <c:pt idx="2207">
                  <c:v>41771</c:v>
                </c:pt>
                <c:pt idx="2208">
                  <c:v>41772</c:v>
                </c:pt>
                <c:pt idx="2209">
                  <c:v>41773</c:v>
                </c:pt>
                <c:pt idx="2210">
                  <c:v>41774</c:v>
                </c:pt>
                <c:pt idx="2211">
                  <c:v>41775</c:v>
                </c:pt>
                <c:pt idx="2212">
                  <c:v>41778</c:v>
                </c:pt>
                <c:pt idx="2213">
                  <c:v>41779</c:v>
                </c:pt>
                <c:pt idx="2214">
                  <c:v>41780</c:v>
                </c:pt>
                <c:pt idx="2215">
                  <c:v>41781</c:v>
                </c:pt>
                <c:pt idx="2216">
                  <c:v>41782</c:v>
                </c:pt>
                <c:pt idx="2217">
                  <c:v>41785</c:v>
                </c:pt>
                <c:pt idx="2218">
                  <c:v>41786</c:v>
                </c:pt>
                <c:pt idx="2219">
                  <c:v>41787</c:v>
                </c:pt>
                <c:pt idx="2220">
                  <c:v>41788</c:v>
                </c:pt>
                <c:pt idx="2221">
                  <c:v>41789</c:v>
                </c:pt>
                <c:pt idx="2222">
                  <c:v>41793</c:v>
                </c:pt>
                <c:pt idx="2223">
                  <c:v>41794</c:v>
                </c:pt>
                <c:pt idx="2224">
                  <c:v>41795</c:v>
                </c:pt>
                <c:pt idx="2225">
                  <c:v>41796</c:v>
                </c:pt>
                <c:pt idx="2226">
                  <c:v>41799</c:v>
                </c:pt>
                <c:pt idx="2227">
                  <c:v>41800</c:v>
                </c:pt>
                <c:pt idx="2228">
                  <c:v>41801</c:v>
                </c:pt>
                <c:pt idx="2229">
                  <c:v>41802</c:v>
                </c:pt>
                <c:pt idx="2230">
                  <c:v>41803</c:v>
                </c:pt>
                <c:pt idx="2231">
                  <c:v>41806</c:v>
                </c:pt>
                <c:pt idx="2232">
                  <c:v>41807</c:v>
                </c:pt>
                <c:pt idx="2233">
                  <c:v>41808</c:v>
                </c:pt>
                <c:pt idx="2234">
                  <c:v>41809</c:v>
                </c:pt>
                <c:pt idx="2235">
                  <c:v>41810</c:v>
                </c:pt>
                <c:pt idx="2236">
                  <c:v>41813</c:v>
                </c:pt>
                <c:pt idx="2237">
                  <c:v>41814</c:v>
                </c:pt>
                <c:pt idx="2238">
                  <c:v>41815</c:v>
                </c:pt>
                <c:pt idx="2239">
                  <c:v>41816</c:v>
                </c:pt>
                <c:pt idx="2240">
                  <c:v>41817</c:v>
                </c:pt>
                <c:pt idx="2241">
                  <c:v>41820</c:v>
                </c:pt>
                <c:pt idx="2242">
                  <c:v>41821</c:v>
                </c:pt>
                <c:pt idx="2243">
                  <c:v>41822</c:v>
                </c:pt>
                <c:pt idx="2244">
                  <c:v>41823</c:v>
                </c:pt>
                <c:pt idx="2245">
                  <c:v>41824</c:v>
                </c:pt>
                <c:pt idx="2246">
                  <c:v>41827</c:v>
                </c:pt>
                <c:pt idx="2247">
                  <c:v>41828</c:v>
                </c:pt>
                <c:pt idx="2248">
                  <c:v>41829</c:v>
                </c:pt>
                <c:pt idx="2249">
                  <c:v>41830</c:v>
                </c:pt>
                <c:pt idx="2250">
                  <c:v>41831</c:v>
                </c:pt>
                <c:pt idx="2251">
                  <c:v>41834</c:v>
                </c:pt>
                <c:pt idx="2252">
                  <c:v>41835</c:v>
                </c:pt>
                <c:pt idx="2253">
                  <c:v>41836</c:v>
                </c:pt>
                <c:pt idx="2254">
                  <c:v>41837</c:v>
                </c:pt>
                <c:pt idx="2255">
                  <c:v>41838</c:v>
                </c:pt>
                <c:pt idx="2256">
                  <c:v>41841</c:v>
                </c:pt>
                <c:pt idx="2257">
                  <c:v>41842</c:v>
                </c:pt>
                <c:pt idx="2258">
                  <c:v>41843</c:v>
                </c:pt>
                <c:pt idx="2259">
                  <c:v>41844</c:v>
                </c:pt>
                <c:pt idx="2260">
                  <c:v>41845</c:v>
                </c:pt>
                <c:pt idx="2261">
                  <c:v>41848</c:v>
                </c:pt>
                <c:pt idx="2262">
                  <c:v>41849</c:v>
                </c:pt>
                <c:pt idx="2263">
                  <c:v>41850</c:v>
                </c:pt>
                <c:pt idx="2264">
                  <c:v>41851</c:v>
                </c:pt>
                <c:pt idx="2265">
                  <c:v>41852</c:v>
                </c:pt>
                <c:pt idx="2266">
                  <c:v>41855</c:v>
                </c:pt>
                <c:pt idx="2267">
                  <c:v>41856</c:v>
                </c:pt>
                <c:pt idx="2268">
                  <c:v>41857</c:v>
                </c:pt>
                <c:pt idx="2269">
                  <c:v>41858</c:v>
                </c:pt>
                <c:pt idx="2270">
                  <c:v>41859</c:v>
                </c:pt>
                <c:pt idx="2271">
                  <c:v>41862</c:v>
                </c:pt>
                <c:pt idx="2272">
                  <c:v>41863</c:v>
                </c:pt>
                <c:pt idx="2273">
                  <c:v>41864</c:v>
                </c:pt>
                <c:pt idx="2274">
                  <c:v>41865</c:v>
                </c:pt>
                <c:pt idx="2275">
                  <c:v>41866</c:v>
                </c:pt>
                <c:pt idx="2276">
                  <c:v>41869</c:v>
                </c:pt>
                <c:pt idx="2277">
                  <c:v>41870</c:v>
                </c:pt>
                <c:pt idx="2278">
                  <c:v>41871</c:v>
                </c:pt>
                <c:pt idx="2279">
                  <c:v>41872</c:v>
                </c:pt>
                <c:pt idx="2280">
                  <c:v>41873</c:v>
                </c:pt>
                <c:pt idx="2281">
                  <c:v>41876</c:v>
                </c:pt>
                <c:pt idx="2282">
                  <c:v>41877</c:v>
                </c:pt>
                <c:pt idx="2283">
                  <c:v>41878</c:v>
                </c:pt>
                <c:pt idx="2284">
                  <c:v>41879</c:v>
                </c:pt>
                <c:pt idx="2285">
                  <c:v>41880</c:v>
                </c:pt>
                <c:pt idx="2286">
                  <c:v>41883</c:v>
                </c:pt>
                <c:pt idx="2287">
                  <c:v>41884</c:v>
                </c:pt>
                <c:pt idx="2288">
                  <c:v>41885</c:v>
                </c:pt>
                <c:pt idx="2289">
                  <c:v>41886</c:v>
                </c:pt>
                <c:pt idx="2290">
                  <c:v>41887</c:v>
                </c:pt>
                <c:pt idx="2291">
                  <c:v>41891</c:v>
                </c:pt>
                <c:pt idx="2292">
                  <c:v>41892</c:v>
                </c:pt>
                <c:pt idx="2293">
                  <c:v>41893</c:v>
                </c:pt>
                <c:pt idx="2294">
                  <c:v>41894</c:v>
                </c:pt>
                <c:pt idx="2295">
                  <c:v>41897</c:v>
                </c:pt>
                <c:pt idx="2296">
                  <c:v>41898</c:v>
                </c:pt>
                <c:pt idx="2297">
                  <c:v>41899</c:v>
                </c:pt>
                <c:pt idx="2298">
                  <c:v>41900</c:v>
                </c:pt>
                <c:pt idx="2299">
                  <c:v>41901</c:v>
                </c:pt>
                <c:pt idx="2300">
                  <c:v>41904</c:v>
                </c:pt>
                <c:pt idx="2301">
                  <c:v>41905</c:v>
                </c:pt>
                <c:pt idx="2302">
                  <c:v>41906</c:v>
                </c:pt>
                <c:pt idx="2303">
                  <c:v>41907</c:v>
                </c:pt>
                <c:pt idx="2304">
                  <c:v>41908</c:v>
                </c:pt>
                <c:pt idx="2305">
                  <c:v>41911</c:v>
                </c:pt>
                <c:pt idx="2306">
                  <c:v>41912</c:v>
                </c:pt>
                <c:pt idx="2307">
                  <c:v>41920</c:v>
                </c:pt>
                <c:pt idx="2308">
                  <c:v>41921</c:v>
                </c:pt>
                <c:pt idx="2309">
                  <c:v>41922</c:v>
                </c:pt>
                <c:pt idx="2310">
                  <c:v>41925</c:v>
                </c:pt>
                <c:pt idx="2311">
                  <c:v>41926</c:v>
                </c:pt>
                <c:pt idx="2312">
                  <c:v>41927</c:v>
                </c:pt>
                <c:pt idx="2313">
                  <c:v>41928</c:v>
                </c:pt>
                <c:pt idx="2314">
                  <c:v>41929</c:v>
                </c:pt>
                <c:pt idx="2315">
                  <c:v>41932</c:v>
                </c:pt>
                <c:pt idx="2316">
                  <c:v>41933</c:v>
                </c:pt>
                <c:pt idx="2317">
                  <c:v>41934</c:v>
                </c:pt>
                <c:pt idx="2318">
                  <c:v>41935</c:v>
                </c:pt>
                <c:pt idx="2319">
                  <c:v>41936</c:v>
                </c:pt>
                <c:pt idx="2320">
                  <c:v>41939</c:v>
                </c:pt>
                <c:pt idx="2321">
                  <c:v>41940</c:v>
                </c:pt>
                <c:pt idx="2322">
                  <c:v>41941</c:v>
                </c:pt>
                <c:pt idx="2323">
                  <c:v>41942</c:v>
                </c:pt>
                <c:pt idx="2324">
                  <c:v>41943</c:v>
                </c:pt>
                <c:pt idx="2325">
                  <c:v>41946</c:v>
                </c:pt>
                <c:pt idx="2326">
                  <c:v>41947</c:v>
                </c:pt>
                <c:pt idx="2327">
                  <c:v>41948</c:v>
                </c:pt>
                <c:pt idx="2328">
                  <c:v>41949</c:v>
                </c:pt>
                <c:pt idx="2329">
                  <c:v>41950</c:v>
                </c:pt>
                <c:pt idx="2330">
                  <c:v>41953</c:v>
                </c:pt>
                <c:pt idx="2331">
                  <c:v>41954</c:v>
                </c:pt>
                <c:pt idx="2332">
                  <c:v>41955</c:v>
                </c:pt>
                <c:pt idx="2333">
                  <c:v>41956</c:v>
                </c:pt>
                <c:pt idx="2334">
                  <c:v>41957</c:v>
                </c:pt>
                <c:pt idx="2335">
                  <c:v>41960</c:v>
                </c:pt>
                <c:pt idx="2336">
                  <c:v>41961</c:v>
                </c:pt>
                <c:pt idx="2337">
                  <c:v>41962</c:v>
                </c:pt>
                <c:pt idx="2338">
                  <c:v>41963</c:v>
                </c:pt>
                <c:pt idx="2339">
                  <c:v>41964</c:v>
                </c:pt>
                <c:pt idx="2340">
                  <c:v>41967</c:v>
                </c:pt>
                <c:pt idx="2341">
                  <c:v>41968</c:v>
                </c:pt>
                <c:pt idx="2342">
                  <c:v>41969</c:v>
                </c:pt>
                <c:pt idx="2343">
                  <c:v>41970</c:v>
                </c:pt>
                <c:pt idx="2344">
                  <c:v>41971</c:v>
                </c:pt>
                <c:pt idx="2345">
                  <c:v>41974</c:v>
                </c:pt>
                <c:pt idx="2346">
                  <c:v>41975</c:v>
                </c:pt>
                <c:pt idx="2347">
                  <c:v>41976</c:v>
                </c:pt>
                <c:pt idx="2348">
                  <c:v>41977</c:v>
                </c:pt>
                <c:pt idx="2349">
                  <c:v>41978</c:v>
                </c:pt>
                <c:pt idx="2350">
                  <c:v>41981</c:v>
                </c:pt>
                <c:pt idx="2351">
                  <c:v>41982</c:v>
                </c:pt>
                <c:pt idx="2352">
                  <c:v>41983</c:v>
                </c:pt>
                <c:pt idx="2353">
                  <c:v>41984</c:v>
                </c:pt>
                <c:pt idx="2354">
                  <c:v>41985</c:v>
                </c:pt>
                <c:pt idx="2355">
                  <c:v>41988</c:v>
                </c:pt>
                <c:pt idx="2356">
                  <c:v>41989</c:v>
                </c:pt>
                <c:pt idx="2357">
                  <c:v>41990</c:v>
                </c:pt>
                <c:pt idx="2358">
                  <c:v>41991</c:v>
                </c:pt>
                <c:pt idx="2359">
                  <c:v>41992</c:v>
                </c:pt>
                <c:pt idx="2360">
                  <c:v>41995</c:v>
                </c:pt>
                <c:pt idx="2361">
                  <c:v>41996</c:v>
                </c:pt>
                <c:pt idx="2362">
                  <c:v>41997</c:v>
                </c:pt>
                <c:pt idx="2363">
                  <c:v>41998</c:v>
                </c:pt>
                <c:pt idx="2364">
                  <c:v>41999</c:v>
                </c:pt>
                <c:pt idx="2365">
                  <c:v>42002</c:v>
                </c:pt>
                <c:pt idx="2366">
                  <c:v>42003</c:v>
                </c:pt>
                <c:pt idx="2367">
                  <c:v>42004</c:v>
                </c:pt>
                <c:pt idx="2368">
                  <c:v>42009</c:v>
                </c:pt>
                <c:pt idx="2369">
                  <c:v>42010</c:v>
                </c:pt>
                <c:pt idx="2370">
                  <c:v>42011</c:v>
                </c:pt>
                <c:pt idx="2371">
                  <c:v>42012</c:v>
                </c:pt>
                <c:pt idx="2372">
                  <c:v>42013</c:v>
                </c:pt>
                <c:pt idx="2373">
                  <c:v>42016</c:v>
                </c:pt>
                <c:pt idx="2374">
                  <c:v>42017</c:v>
                </c:pt>
                <c:pt idx="2375">
                  <c:v>42018</c:v>
                </c:pt>
                <c:pt idx="2376">
                  <c:v>42019</c:v>
                </c:pt>
                <c:pt idx="2377">
                  <c:v>42020</c:v>
                </c:pt>
                <c:pt idx="2378">
                  <c:v>42023</c:v>
                </c:pt>
                <c:pt idx="2379">
                  <c:v>42024</c:v>
                </c:pt>
                <c:pt idx="2380">
                  <c:v>42025</c:v>
                </c:pt>
                <c:pt idx="2381">
                  <c:v>42026</c:v>
                </c:pt>
                <c:pt idx="2382">
                  <c:v>42027</c:v>
                </c:pt>
                <c:pt idx="2383">
                  <c:v>42030</c:v>
                </c:pt>
                <c:pt idx="2384">
                  <c:v>42031</c:v>
                </c:pt>
                <c:pt idx="2385">
                  <c:v>42032</c:v>
                </c:pt>
                <c:pt idx="2386">
                  <c:v>42033</c:v>
                </c:pt>
                <c:pt idx="2387">
                  <c:v>42034</c:v>
                </c:pt>
                <c:pt idx="2388">
                  <c:v>42037</c:v>
                </c:pt>
                <c:pt idx="2389">
                  <c:v>42038</c:v>
                </c:pt>
                <c:pt idx="2390">
                  <c:v>42039</c:v>
                </c:pt>
                <c:pt idx="2391">
                  <c:v>42040</c:v>
                </c:pt>
                <c:pt idx="2392">
                  <c:v>42041</c:v>
                </c:pt>
                <c:pt idx="2393">
                  <c:v>42044</c:v>
                </c:pt>
                <c:pt idx="2394">
                  <c:v>42045</c:v>
                </c:pt>
                <c:pt idx="2395">
                  <c:v>42046</c:v>
                </c:pt>
                <c:pt idx="2396">
                  <c:v>42047</c:v>
                </c:pt>
                <c:pt idx="2397">
                  <c:v>42048</c:v>
                </c:pt>
                <c:pt idx="2398">
                  <c:v>42051</c:v>
                </c:pt>
                <c:pt idx="2399">
                  <c:v>42052</c:v>
                </c:pt>
                <c:pt idx="2400">
                  <c:v>42060</c:v>
                </c:pt>
                <c:pt idx="2401">
                  <c:v>42061</c:v>
                </c:pt>
                <c:pt idx="2402">
                  <c:v>42062</c:v>
                </c:pt>
                <c:pt idx="2403">
                  <c:v>42065</c:v>
                </c:pt>
                <c:pt idx="2404">
                  <c:v>42066</c:v>
                </c:pt>
                <c:pt idx="2405">
                  <c:v>42067</c:v>
                </c:pt>
                <c:pt idx="2406">
                  <c:v>42068</c:v>
                </c:pt>
                <c:pt idx="2407">
                  <c:v>42069</c:v>
                </c:pt>
                <c:pt idx="2408">
                  <c:v>42072</c:v>
                </c:pt>
                <c:pt idx="2409">
                  <c:v>42073</c:v>
                </c:pt>
                <c:pt idx="2410">
                  <c:v>42074</c:v>
                </c:pt>
                <c:pt idx="2411">
                  <c:v>42075</c:v>
                </c:pt>
                <c:pt idx="2412">
                  <c:v>42076</c:v>
                </c:pt>
                <c:pt idx="2413">
                  <c:v>42079</c:v>
                </c:pt>
                <c:pt idx="2414">
                  <c:v>42080</c:v>
                </c:pt>
                <c:pt idx="2415">
                  <c:v>42081</c:v>
                </c:pt>
                <c:pt idx="2416">
                  <c:v>42082</c:v>
                </c:pt>
                <c:pt idx="2417">
                  <c:v>42083</c:v>
                </c:pt>
                <c:pt idx="2418">
                  <c:v>42086</c:v>
                </c:pt>
                <c:pt idx="2419">
                  <c:v>42087</c:v>
                </c:pt>
                <c:pt idx="2420">
                  <c:v>42088</c:v>
                </c:pt>
                <c:pt idx="2421">
                  <c:v>42089</c:v>
                </c:pt>
                <c:pt idx="2422">
                  <c:v>42090</c:v>
                </c:pt>
                <c:pt idx="2423">
                  <c:v>42093</c:v>
                </c:pt>
                <c:pt idx="2424">
                  <c:v>42094</c:v>
                </c:pt>
                <c:pt idx="2425">
                  <c:v>42095</c:v>
                </c:pt>
                <c:pt idx="2426">
                  <c:v>42096</c:v>
                </c:pt>
                <c:pt idx="2427">
                  <c:v>42097</c:v>
                </c:pt>
                <c:pt idx="2428">
                  <c:v>42101</c:v>
                </c:pt>
                <c:pt idx="2429">
                  <c:v>42102</c:v>
                </c:pt>
                <c:pt idx="2430">
                  <c:v>42103</c:v>
                </c:pt>
                <c:pt idx="2431">
                  <c:v>42104</c:v>
                </c:pt>
                <c:pt idx="2432">
                  <c:v>42107</c:v>
                </c:pt>
                <c:pt idx="2433">
                  <c:v>42108</c:v>
                </c:pt>
                <c:pt idx="2434">
                  <c:v>42109</c:v>
                </c:pt>
                <c:pt idx="2435">
                  <c:v>42110</c:v>
                </c:pt>
                <c:pt idx="2436">
                  <c:v>42111</c:v>
                </c:pt>
                <c:pt idx="2437">
                  <c:v>42114</c:v>
                </c:pt>
                <c:pt idx="2438">
                  <c:v>42115</c:v>
                </c:pt>
                <c:pt idx="2439">
                  <c:v>42116</c:v>
                </c:pt>
                <c:pt idx="2440">
                  <c:v>42117</c:v>
                </c:pt>
                <c:pt idx="2441">
                  <c:v>42118</c:v>
                </c:pt>
                <c:pt idx="2442">
                  <c:v>42121</c:v>
                </c:pt>
                <c:pt idx="2443">
                  <c:v>42122</c:v>
                </c:pt>
                <c:pt idx="2444">
                  <c:v>42123</c:v>
                </c:pt>
                <c:pt idx="2445">
                  <c:v>42124</c:v>
                </c:pt>
                <c:pt idx="2446">
                  <c:v>42128</c:v>
                </c:pt>
                <c:pt idx="2447">
                  <c:v>42129</c:v>
                </c:pt>
                <c:pt idx="2448">
                  <c:v>42130</c:v>
                </c:pt>
                <c:pt idx="2449">
                  <c:v>42131</c:v>
                </c:pt>
                <c:pt idx="2450">
                  <c:v>42132</c:v>
                </c:pt>
                <c:pt idx="2451">
                  <c:v>42135</c:v>
                </c:pt>
                <c:pt idx="2452">
                  <c:v>42136</c:v>
                </c:pt>
                <c:pt idx="2453">
                  <c:v>42137</c:v>
                </c:pt>
                <c:pt idx="2454">
                  <c:v>42138</c:v>
                </c:pt>
                <c:pt idx="2455">
                  <c:v>42139</c:v>
                </c:pt>
                <c:pt idx="2456">
                  <c:v>42142</c:v>
                </c:pt>
                <c:pt idx="2457">
                  <c:v>42143</c:v>
                </c:pt>
                <c:pt idx="2458">
                  <c:v>42144</c:v>
                </c:pt>
                <c:pt idx="2459">
                  <c:v>42145</c:v>
                </c:pt>
                <c:pt idx="2460">
                  <c:v>42146</c:v>
                </c:pt>
                <c:pt idx="2461">
                  <c:v>42149</c:v>
                </c:pt>
                <c:pt idx="2462">
                  <c:v>42150</c:v>
                </c:pt>
                <c:pt idx="2463">
                  <c:v>42151</c:v>
                </c:pt>
                <c:pt idx="2464">
                  <c:v>42152</c:v>
                </c:pt>
                <c:pt idx="2465">
                  <c:v>42153</c:v>
                </c:pt>
                <c:pt idx="2466">
                  <c:v>42156</c:v>
                </c:pt>
                <c:pt idx="2467">
                  <c:v>42157</c:v>
                </c:pt>
                <c:pt idx="2468">
                  <c:v>42158</c:v>
                </c:pt>
                <c:pt idx="2469">
                  <c:v>42159</c:v>
                </c:pt>
                <c:pt idx="2470">
                  <c:v>42160</c:v>
                </c:pt>
                <c:pt idx="2471">
                  <c:v>42163</c:v>
                </c:pt>
                <c:pt idx="2472">
                  <c:v>42164</c:v>
                </c:pt>
                <c:pt idx="2473">
                  <c:v>42165</c:v>
                </c:pt>
                <c:pt idx="2474">
                  <c:v>42166</c:v>
                </c:pt>
                <c:pt idx="2475">
                  <c:v>42167</c:v>
                </c:pt>
                <c:pt idx="2476">
                  <c:v>42170</c:v>
                </c:pt>
                <c:pt idx="2477">
                  <c:v>42171</c:v>
                </c:pt>
                <c:pt idx="2478">
                  <c:v>42172</c:v>
                </c:pt>
                <c:pt idx="2479">
                  <c:v>42173</c:v>
                </c:pt>
                <c:pt idx="2480">
                  <c:v>42174</c:v>
                </c:pt>
                <c:pt idx="2481">
                  <c:v>42178</c:v>
                </c:pt>
                <c:pt idx="2482">
                  <c:v>42179</c:v>
                </c:pt>
                <c:pt idx="2483">
                  <c:v>42180</c:v>
                </c:pt>
                <c:pt idx="2484">
                  <c:v>42181</c:v>
                </c:pt>
                <c:pt idx="2485">
                  <c:v>42184</c:v>
                </c:pt>
                <c:pt idx="2486">
                  <c:v>42185</c:v>
                </c:pt>
                <c:pt idx="2487">
                  <c:v>42186</c:v>
                </c:pt>
                <c:pt idx="2488">
                  <c:v>42187</c:v>
                </c:pt>
                <c:pt idx="2489">
                  <c:v>42188</c:v>
                </c:pt>
                <c:pt idx="2490">
                  <c:v>42191</c:v>
                </c:pt>
                <c:pt idx="2491">
                  <c:v>42192</c:v>
                </c:pt>
                <c:pt idx="2492">
                  <c:v>42193</c:v>
                </c:pt>
                <c:pt idx="2493">
                  <c:v>42194</c:v>
                </c:pt>
                <c:pt idx="2494">
                  <c:v>42195</c:v>
                </c:pt>
                <c:pt idx="2495">
                  <c:v>42198</c:v>
                </c:pt>
                <c:pt idx="2496">
                  <c:v>42199</c:v>
                </c:pt>
                <c:pt idx="2497">
                  <c:v>42200</c:v>
                </c:pt>
                <c:pt idx="2498">
                  <c:v>42201</c:v>
                </c:pt>
                <c:pt idx="2499">
                  <c:v>42202</c:v>
                </c:pt>
                <c:pt idx="2500">
                  <c:v>42205</c:v>
                </c:pt>
                <c:pt idx="2501">
                  <c:v>42206</c:v>
                </c:pt>
                <c:pt idx="2502">
                  <c:v>42207</c:v>
                </c:pt>
                <c:pt idx="2503">
                  <c:v>42208</c:v>
                </c:pt>
                <c:pt idx="2504">
                  <c:v>42209</c:v>
                </c:pt>
                <c:pt idx="2505">
                  <c:v>42212</c:v>
                </c:pt>
                <c:pt idx="2506">
                  <c:v>42213</c:v>
                </c:pt>
                <c:pt idx="2507">
                  <c:v>42214</c:v>
                </c:pt>
                <c:pt idx="2508">
                  <c:v>42215</c:v>
                </c:pt>
                <c:pt idx="2509">
                  <c:v>42216</c:v>
                </c:pt>
                <c:pt idx="2510">
                  <c:v>42219</c:v>
                </c:pt>
                <c:pt idx="2511">
                  <c:v>42220</c:v>
                </c:pt>
                <c:pt idx="2512">
                  <c:v>42221</c:v>
                </c:pt>
                <c:pt idx="2513">
                  <c:v>42222</c:v>
                </c:pt>
                <c:pt idx="2514">
                  <c:v>42223</c:v>
                </c:pt>
                <c:pt idx="2515">
                  <c:v>42226</c:v>
                </c:pt>
                <c:pt idx="2516">
                  <c:v>42227</c:v>
                </c:pt>
                <c:pt idx="2517">
                  <c:v>42228</c:v>
                </c:pt>
                <c:pt idx="2518">
                  <c:v>42229</c:v>
                </c:pt>
                <c:pt idx="2519">
                  <c:v>42230</c:v>
                </c:pt>
                <c:pt idx="2520">
                  <c:v>42233</c:v>
                </c:pt>
                <c:pt idx="2521">
                  <c:v>42234</c:v>
                </c:pt>
                <c:pt idx="2522">
                  <c:v>42235</c:v>
                </c:pt>
                <c:pt idx="2523">
                  <c:v>42236</c:v>
                </c:pt>
                <c:pt idx="2524">
                  <c:v>42237</c:v>
                </c:pt>
                <c:pt idx="2525">
                  <c:v>42240</c:v>
                </c:pt>
                <c:pt idx="2526">
                  <c:v>42241</c:v>
                </c:pt>
                <c:pt idx="2527">
                  <c:v>42242</c:v>
                </c:pt>
                <c:pt idx="2528">
                  <c:v>42243</c:v>
                </c:pt>
                <c:pt idx="2529">
                  <c:v>42244</c:v>
                </c:pt>
                <c:pt idx="2530">
                  <c:v>42247</c:v>
                </c:pt>
                <c:pt idx="2531">
                  <c:v>42248</c:v>
                </c:pt>
                <c:pt idx="2532">
                  <c:v>42249</c:v>
                </c:pt>
                <c:pt idx="2533">
                  <c:v>42254</c:v>
                </c:pt>
                <c:pt idx="2534">
                  <c:v>42255</c:v>
                </c:pt>
                <c:pt idx="2535">
                  <c:v>42256</c:v>
                </c:pt>
                <c:pt idx="2536">
                  <c:v>42257</c:v>
                </c:pt>
                <c:pt idx="2537">
                  <c:v>42258</c:v>
                </c:pt>
                <c:pt idx="2538">
                  <c:v>42261</c:v>
                </c:pt>
                <c:pt idx="2539">
                  <c:v>42262</c:v>
                </c:pt>
                <c:pt idx="2540">
                  <c:v>42263</c:v>
                </c:pt>
                <c:pt idx="2541">
                  <c:v>42264</c:v>
                </c:pt>
                <c:pt idx="2542">
                  <c:v>42265</c:v>
                </c:pt>
                <c:pt idx="2543">
                  <c:v>42268</c:v>
                </c:pt>
                <c:pt idx="2544">
                  <c:v>42269</c:v>
                </c:pt>
                <c:pt idx="2545">
                  <c:v>42270</c:v>
                </c:pt>
                <c:pt idx="2546">
                  <c:v>42271</c:v>
                </c:pt>
                <c:pt idx="2547">
                  <c:v>42272</c:v>
                </c:pt>
                <c:pt idx="2548">
                  <c:v>42275</c:v>
                </c:pt>
                <c:pt idx="2549">
                  <c:v>42276</c:v>
                </c:pt>
                <c:pt idx="2550">
                  <c:v>42277</c:v>
                </c:pt>
                <c:pt idx="2551">
                  <c:v>42285</c:v>
                </c:pt>
                <c:pt idx="2552">
                  <c:v>42286</c:v>
                </c:pt>
                <c:pt idx="2553">
                  <c:v>42289</c:v>
                </c:pt>
                <c:pt idx="2554">
                  <c:v>42290</c:v>
                </c:pt>
                <c:pt idx="2555">
                  <c:v>42291</c:v>
                </c:pt>
                <c:pt idx="2556">
                  <c:v>42292</c:v>
                </c:pt>
                <c:pt idx="2557">
                  <c:v>42293</c:v>
                </c:pt>
                <c:pt idx="2558">
                  <c:v>42296</c:v>
                </c:pt>
                <c:pt idx="2559">
                  <c:v>42297</c:v>
                </c:pt>
                <c:pt idx="2560">
                  <c:v>42298</c:v>
                </c:pt>
                <c:pt idx="2561">
                  <c:v>42299</c:v>
                </c:pt>
                <c:pt idx="2562">
                  <c:v>42300</c:v>
                </c:pt>
                <c:pt idx="2563">
                  <c:v>42303</c:v>
                </c:pt>
                <c:pt idx="2564">
                  <c:v>42304</c:v>
                </c:pt>
                <c:pt idx="2565">
                  <c:v>42305</c:v>
                </c:pt>
                <c:pt idx="2566">
                  <c:v>42306</c:v>
                </c:pt>
                <c:pt idx="2567">
                  <c:v>42307</c:v>
                </c:pt>
                <c:pt idx="2568">
                  <c:v>42310</c:v>
                </c:pt>
                <c:pt idx="2569">
                  <c:v>42311</c:v>
                </c:pt>
                <c:pt idx="2570">
                  <c:v>42312</c:v>
                </c:pt>
                <c:pt idx="2571">
                  <c:v>42313</c:v>
                </c:pt>
                <c:pt idx="2572">
                  <c:v>42314</c:v>
                </c:pt>
                <c:pt idx="2573">
                  <c:v>42317</c:v>
                </c:pt>
                <c:pt idx="2574">
                  <c:v>42318</c:v>
                </c:pt>
                <c:pt idx="2575">
                  <c:v>42319</c:v>
                </c:pt>
                <c:pt idx="2576">
                  <c:v>42320</c:v>
                </c:pt>
                <c:pt idx="2577">
                  <c:v>42321</c:v>
                </c:pt>
                <c:pt idx="2578">
                  <c:v>42324</c:v>
                </c:pt>
                <c:pt idx="2579">
                  <c:v>42325</c:v>
                </c:pt>
                <c:pt idx="2580">
                  <c:v>42326</c:v>
                </c:pt>
                <c:pt idx="2581">
                  <c:v>42327</c:v>
                </c:pt>
                <c:pt idx="2582">
                  <c:v>42328</c:v>
                </c:pt>
                <c:pt idx="2583">
                  <c:v>42331</c:v>
                </c:pt>
                <c:pt idx="2584">
                  <c:v>42332</c:v>
                </c:pt>
                <c:pt idx="2585">
                  <c:v>42333</c:v>
                </c:pt>
                <c:pt idx="2586">
                  <c:v>42334</c:v>
                </c:pt>
                <c:pt idx="2587">
                  <c:v>42335</c:v>
                </c:pt>
                <c:pt idx="2588">
                  <c:v>42338</c:v>
                </c:pt>
                <c:pt idx="2589">
                  <c:v>42339</c:v>
                </c:pt>
                <c:pt idx="2590">
                  <c:v>42340</c:v>
                </c:pt>
                <c:pt idx="2591">
                  <c:v>42341</c:v>
                </c:pt>
                <c:pt idx="2592">
                  <c:v>42342</c:v>
                </c:pt>
                <c:pt idx="2593">
                  <c:v>42345</c:v>
                </c:pt>
                <c:pt idx="2594">
                  <c:v>42346</c:v>
                </c:pt>
                <c:pt idx="2595">
                  <c:v>42347</c:v>
                </c:pt>
                <c:pt idx="2596">
                  <c:v>42348</c:v>
                </c:pt>
                <c:pt idx="2597">
                  <c:v>42349</c:v>
                </c:pt>
                <c:pt idx="2598">
                  <c:v>42352</c:v>
                </c:pt>
                <c:pt idx="2599">
                  <c:v>42353</c:v>
                </c:pt>
                <c:pt idx="2600">
                  <c:v>42354</c:v>
                </c:pt>
                <c:pt idx="2601">
                  <c:v>42355</c:v>
                </c:pt>
                <c:pt idx="2602">
                  <c:v>42356</c:v>
                </c:pt>
                <c:pt idx="2603">
                  <c:v>42359</c:v>
                </c:pt>
                <c:pt idx="2604">
                  <c:v>42360</c:v>
                </c:pt>
                <c:pt idx="2605">
                  <c:v>42361</c:v>
                </c:pt>
                <c:pt idx="2606">
                  <c:v>42362</c:v>
                </c:pt>
                <c:pt idx="2607">
                  <c:v>42363</c:v>
                </c:pt>
                <c:pt idx="2608">
                  <c:v>42366</c:v>
                </c:pt>
                <c:pt idx="2609">
                  <c:v>42367</c:v>
                </c:pt>
                <c:pt idx="2610">
                  <c:v>42368</c:v>
                </c:pt>
                <c:pt idx="2611">
                  <c:v>42369</c:v>
                </c:pt>
                <c:pt idx="2612">
                  <c:v>42373</c:v>
                </c:pt>
                <c:pt idx="2613">
                  <c:v>42374</c:v>
                </c:pt>
                <c:pt idx="2614">
                  <c:v>42375</c:v>
                </c:pt>
                <c:pt idx="2615">
                  <c:v>42376</c:v>
                </c:pt>
                <c:pt idx="2616">
                  <c:v>42377</c:v>
                </c:pt>
                <c:pt idx="2617">
                  <c:v>42380</c:v>
                </c:pt>
                <c:pt idx="2618">
                  <c:v>42381</c:v>
                </c:pt>
                <c:pt idx="2619">
                  <c:v>42382</c:v>
                </c:pt>
                <c:pt idx="2620">
                  <c:v>42383</c:v>
                </c:pt>
                <c:pt idx="2621">
                  <c:v>42384</c:v>
                </c:pt>
                <c:pt idx="2622">
                  <c:v>42387</c:v>
                </c:pt>
                <c:pt idx="2623">
                  <c:v>42388</c:v>
                </c:pt>
                <c:pt idx="2624">
                  <c:v>42389</c:v>
                </c:pt>
                <c:pt idx="2625">
                  <c:v>42390</c:v>
                </c:pt>
                <c:pt idx="2626">
                  <c:v>42391</c:v>
                </c:pt>
                <c:pt idx="2627">
                  <c:v>42394</c:v>
                </c:pt>
                <c:pt idx="2628">
                  <c:v>42395</c:v>
                </c:pt>
                <c:pt idx="2629">
                  <c:v>42396</c:v>
                </c:pt>
                <c:pt idx="2630">
                  <c:v>42397</c:v>
                </c:pt>
                <c:pt idx="2631">
                  <c:v>42398</c:v>
                </c:pt>
                <c:pt idx="2632">
                  <c:v>42401</c:v>
                </c:pt>
                <c:pt idx="2633">
                  <c:v>42402</c:v>
                </c:pt>
                <c:pt idx="2634">
                  <c:v>42403</c:v>
                </c:pt>
                <c:pt idx="2635">
                  <c:v>42404</c:v>
                </c:pt>
                <c:pt idx="2636">
                  <c:v>42405</c:v>
                </c:pt>
                <c:pt idx="2637">
                  <c:v>42415</c:v>
                </c:pt>
                <c:pt idx="2638">
                  <c:v>42416</c:v>
                </c:pt>
                <c:pt idx="2639">
                  <c:v>42417</c:v>
                </c:pt>
                <c:pt idx="2640">
                  <c:v>42418</c:v>
                </c:pt>
                <c:pt idx="2641">
                  <c:v>42419</c:v>
                </c:pt>
                <c:pt idx="2642">
                  <c:v>42422</c:v>
                </c:pt>
                <c:pt idx="2643">
                  <c:v>42423</c:v>
                </c:pt>
                <c:pt idx="2644">
                  <c:v>42424</c:v>
                </c:pt>
                <c:pt idx="2645">
                  <c:v>42425</c:v>
                </c:pt>
                <c:pt idx="2646">
                  <c:v>42426</c:v>
                </c:pt>
                <c:pt idx="2647">
                  <c:v>42429</c:v>
                </c:pt>
                <c:pt idx="2648">
                  <c:v>42430</c:v>
                </c:pt>
                <c:pt idx="2649">
                  <c:v>42431</c:v>
                </c:pt>
                <c:pt idx="2650">
                  <c:v>42432</c:v>
                </c:pt>
                <c:pt idx="2651">
                  <c:v>42433</c:v>
                </c:pt>
                <c:pt idx="2652">
                  <c:v>42436</c:v>
                </c:pt>
                <c:pt idx="2653">
                  <c:v>42437</c:v>
                </c:pt>
                <c:pt idx="2654">
                  <c:v>42438</c:v>
                </c:pt>
                <c:pt idx="2655">
                  <c:v>42439</c:v>
                </c:pt>
                <c:pt idx="2656">
                  <c:v>42440</c:v>
                </c:pt>
                <c:pt idx="2657">
                  <c:v>42443</c:v>
                </c:pt>
                <c:pt idx="2658">
                  <c:v>42444</c:v>
                </c:pt>
                <c:pt idx="2659">
                  <c:v>42445</c:v>
                </c:pt>
                <c:pt idx="2660">
                  <c:v>42446</c:v>
                </c:pt>
                <c:pt idx="2661">
                  <c:v>42447</c:v>
                </c:pt>
                <c:pt idx="2662">
                  <c:v>42450</c:v>
                </c:pt>
                <c:pt idx="2663">
                  <c:v>42451</c:v>
                </c:pt>
                <c:pt idx="2664">
                  <c:v>42452</c:v>
                </c:pt>
                <c:pt idx="2665">
                  <c:v>42453</c:v>
                </c:pt>
                <c:pt idx="2666">
                  <c:v>42454</c:v>
                </c:pt>
                <c:pt idx="2667">
                  <c:v>42457</c:v>
                </c:pt>
                <c:pt idx="2668">
                  <c:v>42458</c:v>
                </c:pt>
                <c:pt idx="2669">
                  <c:v>42459</c:v>
                </c:pt>
                <c:pt idx="2670">
                  <c:v>42460</c:v>
                </c:pt>
                <c:pt idx="2671">
                  <c:v>42461</c:v>
                </c:pt>
                <c:pt idx="2672">
                  <c:v>42465</c:v>
                </c:pt>
                <c:pt idx="2673">
                  <c:v>42466</c:v>
                </c:pt>
                <c:pt idx="2674">
                  <c:v>42467</c:v>
                </c:pt>
                <c:pt idx="2675">
                  <c:v>42468</c:v>
                </c:pt>
                <c:pt idx="2676">
                  <c:v>42471</c:v>
                </c:pt>
                <c:pt idx="2677">
                  <c:v>42472</c:v>
                </c:pt>
                <c:pt idx="2678">
                  <c:v>42473</c:v>
                </c:pt>
                <c:pt idx="2679">
                  <c:v>42474</c:v>
                </c:pt>
                <c:pt idx="2680">
                  <c:v>42475</c:v>
                </c:pt>
                <c:pt idx="2681">
                  <c:v>42478</c:v>
                </c:pt>
                <c:pt idx="2682">
                  <c:v>42479</c:v>
                </c:pt>
                <c:pt idx="2683">
                  <c:v>42480</c:v>
                </c:pt>
                <c:pt idx="2684">
                  <c:v>42481</c:v>
                </c:pt>
                <c:pt idx="2685">
                  <c:v>42482</c:v>
                </c:pt>
                <c:pt idx="2686">
                  <c:v>42485</c:v>
                </c:pt>
                <c:pt idx="2687">
                  <c:v>42486</c:v>
                </c:pt>
                <c:pt idx="2688">
                  <c:v>42487</c:v>
                </c:pt>
                <c:pt idx="2689">
                  <c:v>42488</c:v>
                </c:pt>
                <c:pt idx="2690">
                  <c:v>42489</c:v>
                </c:pt>
                <c:pt idx="2691">
                  <c:v>42493</c:v>
                </c:pt>
                <c:pt idx="2692">
                  <c:v>42494</c:v>
                </c:pt>
                <c:pt idx="2693">
                  <c:v>42495</c:v>
                </c:pt>
                <c:pt idx="2694">
                  <c:v>42496</c:v>
                </c:pt>
                <c:pt idx="2695">
                  <c:v>42499</c:v>
                </c:pt>
                <c:pt idx="2696">
                  <c:v>42500</c:v>
                </c:pt>
                <c:pt idx="2697">
                  <c:v>42501</c:v>
                </c:pt>
                <c:pt idx="2698">
                  <c:v>42502</c:v>
                </c:pt>
                <c:pt idx="2699">
                  <c:v>42503</c:v>
                </c:pt>
                <c:pt idx="2700">
                  <c:v>42506</c:v>
                </c:pt>
                <c:pt idx="2701">
                  <c:v>42507</c:v>
                </c:pt>
                <c:pt idx="2702">
                  <c:v>42508</c:v>
                </c:pt>
                <c:pt idx="2703">
                  <c:v>42509</c:v>
                </c:pt>
                <c:pt idx="2704">
                  <c:v>42510</c:v>
                </c:pt>
                <c:pt idx="2705">
                  <c:v>42513</c:v>
                </c:pt>
                <c:pt idx="2706">
                  <c:v>42514</c:v>
                </c:pt>
                <c:pt idx="2707">
                  <c:v>42515</c:v>
                </c:pt>
                <c:pt idx="2708">
                  <c:v>42516</c:v>
                </c:pt>
                <c:pt idx="2709">
                  <c:v>42517</c:v>
                </c:pt>
                <c:pt idx="2710">
                  <c:v>42520</c:v>
                </c:pt>
                <c:pt idx="2711">
                  <c:v>42521</c:v>
                </c:pt>
                <c:pt idx="2712">
                  <c:v>42522</c:v>
                </c:pt>
                <c:pt idx="2713">
                  <c:v>42523</c:v>
                </c:pt>
                <c:pt idx="2714">
                  <c:v>42524</c:v>
                </c:pt>
                <c:pt idx="2715">
                  <c:v>42527</c:v>
                </c:pt>
                <c:pt idx="2716">
                  <c:v>42528</c:v>
                </c:pt>
                <c:pt idx="2717">
                  <c:v>42529</c:v>
                </c:pt>
                <c:pt idx="2718">
                  <c:v>42534</c:v>
                </c:pt>
                <c:pt idx="2719">
                  <c:v>42535</c:v>
                </c:pt>
                <c:pt idx="2720">
                  <c:v>42536</c:v>
                </c:pt>
                <c:pt idx="2721">
                  <c:v>42537</c:v>
                </c:pt>
                <c:pt idx="2722">
                  <c:v>42538</c:v>
                </c:pt>
                <c:pt idx="2723">
                  <c:v>42541</c:v>
                </c:pt>
                <c:pt idx="2724">
                  <c:v>42542</c:v>
                </c:pt>
                <c:pt idx="2725">
                  <c:v>42543</c:v>
                </c:pt>
                <c:pt idx="2726">
                  <c:v>42544</c:v>
                </c:pt>
                <c:pt idx="2727">
                  <c:v>42545</c:v>
                </c:pt>
                <c:pt idx="2728">
                  <c:v>42548</c:v>
                </c:pt>
                <c:pt idx="2729">
                  <c:v>42549</c:v>
                </c:pt>
                <c:pt idx="2730">
                  <c:v>42550</c:v>
                </c:pt>
                <c:pt idx="2731">
                  <c:v>42551</c:v>
                </c:pt>
                <c:pt idx="2732">
                  <c:v>42552</c:v>
                </c:pt>
                <c:pt idx="2733">
                  <c:v>42555</c:v>
                </c:pt>
                <c:pt idx="2734">
                  <c:v>42556</c:v>
                </c:pt>
                <c:pt idx="2735">
                  <c:v>42557</c:v>
                </c:pt>
                <c:pt idx="2736">
                  <c:v>42558</c:v>
                </c:pt>
                <c:pt idx="2737">
                  <c:v>42559</c:v>
                </c:pt>
                <c:pt idx="2738">
                  <c:v>42562</c:v>
                </c:pt>
                <c:pt idx="2739">
                  <c:v>42563</c:v>
                </c:pt>
                <c:pt idx="2740">
                  <c:v>42564</c:v>
                </c:pt>
                <c:pt idx="2741">
                  <c:v>42565</c:v>
                </c:pt>
                <c:pt idx="2742">
                  <c:v>42566</c:v>
                </c:pt>
                <c:pt idx="2743">
                  <c:v>42569</c:v>
                </c:pt>
                <c:pt idx="2744">
                  <c:v>42570</c:v>
                </c:pt>
                <c:pt idx="2745">
                  <c:v>42571</c:v>
                </c:pt>
                <c:pt idx="2746">
                  <c:v>42572</c:v>
                </c:pt>
                <c:pt idx="2747">
                  <c:v>42573</c:v>
                </c:pt>
                <c:pt idx="2748">
                  <c:v>42576</c:v>
                </c:pt>
                <c:pt idx="2749">
                  <c:v>42577</c:v>
                </c:pt>
                <c:pt idx="2750">
                  <c:v>42578</c:v>
                </c:pt>
                <c:pt idx="2751">
                  <c:v>42579</c:v>
                </c:pt>
                <c:pt idx="2752">
                  <c:v>42580</c:v>
                </c:pt>
                <c:pt idx="2753">
                  <c:v>42583</c:v>
                </c:pt>
                <c:pt idx="2754">
                  <c:v>42584</c:v>
                </c:pt>
                <c:pt idx="2755">
                  <c:v>42585</c:v>
                </c:pt>
                <c:pt idx="2756">
                  <c:v>42586</c:v>
                </c:pt>
                <c:pt idx="2757">
                  <c:v>42587</c:v>
                </c:pt>
                <c:pt idx="2758">
                  <c:v>42590</c:v>
                </c:pt>
                <c:pt idx="2759">
                  <c:v>42591</c:v>
                </c:pt>
                <c:pt idx="2760">
                  <c:v>42592</c:v>
                </c:pt>
                <c:pt idx="2761">
                  <c:v>42593</c:v>
                </c:pt>
                <c:pt idx="2762">
                  <c:v>42594</c:v>
                </c:pt>
                <c:pt idx="2763">
                  <c:v>42597</c:v>
                </c:pt>
                <c:pt idx="2764">
                  <c:v>42598</c:v>
                </c:pt>
                <c:pt idx="2765">
                  <c:v>42599</c:v>
                </c:pt>
                <c:pt idx="2766">
                  <c:v>42600</c:v>
                </c:pt>
                <c:pt idx="2767">
                  <c:v>42601</c:v>
                </c:pt>
                <c:pt idx="2768">
                  <c:v>42604</c:v>
                </c:pt>
                <c:pt idx="2769">
                  <c:v>42605</c:v>
                </c:pt>
                <c:pt idx="2770">
                  <c:v>42606</c:v>
                </c:pt>
                <c:pt idx="2771">
                  <c:v>42607</c:v>
                </c:pt>
                <c:pt idx="2772">
                  <c:v>42608</c:v>
                </c:pt>
                <c:pt idx="2773">
                  <c:v>42611</c:v>
                </c:pt>
                <c:pt idx="2774">
                  <c:v>42612</c:v>
                </c:pt>
                <c:pt idx="2775">
                  <c:v>42613</c:v>
                </c:pt>
                <c:pt idx="2776">
                  <c:v>42614</c:v>
                </c:pt>
                <c:pt idx="2777">
                  <c:v>42615</c:v>
                </c:pt>
                <c:pt idx="2778">
                  <c:v>42618</c:v>
                </c:pt>
                <c:pt idx="2779">
                  <c:v>42619</c:v>
                </c:pt>
                <c:pt idx="2780">
                  <c:v>42620</c:v>
                </c:pt>
                <c:pt idx="2781">
                  <c:v>42621</c:v>
                </c:pt>
                <c:pt idx="2782">
                  <c:v>42622</c:v>
                </c:pt>
                <c:pt idx="2783">
                  <c:v>42625</c:v>
                </c:pt>
                <c:pt idx="2784">
                  <c:v>42626</c:v>
                </c:pt>
                <c:pt idx="2785">
                  <c:v>42627</c:v>
                </c:pt>
                <c:pt idx="2786">
                  <c:v>42632</c:v>
                </c:pt>
                <c:pt idx="2787">
                  <c:v>42633</c:v>
                </c:pt>
                <c:pt idx="2788">
                  <c:v>42634</c:v>
                </c:pt>
                <c:pt idx="2789">
                  <c:v>42635</c:v>
                </c:pt>
                <c:pt idx="2790">
                  <c:v>42636</c:v>
                </c:pt>
                <c:pt idx="2791">
                  <c:v>42639</c:v>
                </c:pt>
                <c:pt idx="2792">
                  <c:v>42640</c:v>
                </c:pt>
                <c:pt idx="2793">
                  <c:v>42641</c:v>
                </c:pt>
                <c:pt idx="2794">
                  <c:v>42642</c:v>
                </c:pt>
                <c:pt idx="2795">
                  <c:v>42643</c:v>
                </c:pt>
                <c:pt idx="2796">
                  <c:v>42653</c:v>
                </c:pt>
                <c:pt idx="2797">
                  <c:v>42654</c:v>
                </c:pt>
                <c:pt idx="2798">
                  <c:v>42655</c:v>
                </c:pt>
                <c:pt idx="2799">
                  <c:v>42656</c:v>
                </c:pt>
                <c:pt idx="2800">
                  <c:v>42657</c:v>
                </c:pt>
                <c:pt idx="2801">
                  <c:v>42660</c:v>
                </c:pt>
                <c:pt idx="2802">
                  <c:v>42661</c:v>
                </c:pt>
                <c:pt idx="2803">
                  <c:v>42662</c:v>
                </c:pt>
                <c:pt idx="2804">
                  <c:v>42663</c:v>
                </c:pt>
                <c:pt idx="2805">
                  <c:v>42664</c:v>
                </c:pt>
                <c:pt idx="2806">
                  <c:v>42667</c:v>
                </c:pt>
                <c:pt idx="2807">
                  <c:v>42668</c:v>
                </c:pt>
                <c:pt idx="2808">
                  <c:v>42669</c:v>
                </c:pt>
                <c:pt idx="2809">
                  <c:v>42670</c:v>
                </c:pt>
                <c:pt idx="2810">
                  <c:v>42671</c:v>
                </c:pt>
                <c:pt idx="2811">
                  <c:v>42674</c:v>
                </c:pt>
                <c:pt idx="2812">
                  <c:v>42675</c:v>
                </c:pt>
                <c:pt idx="2813">
                  <c:v>42676</c:v>
                </c:pt>
                <c:pt idx="2814">
                  <c:v>42677</c:v>
                </c:pt>
                <c:pt idx="2815">
                  <c:v>42678</c:v>
                </c:pt>
                <c:pt idx="2816">
                  <c:v>42681</c:v>
                </c:pt>
                <c:pt idx="2817">
                  <c:v>42682</c:v>
                </c:pt>
                <c:pt idx="2818">
                  <c:v>42683</c:v>
                </c:pt>
                <c:pt idx="2819">
                  <c:v>42684</c:v>
                </c:pt>
                <c:pt idx="2820">
                  <c:v>42685</c:v>
                </c:pt>
                <c:pt idx="2821">
                  <c:v>42688</c:v>
                </c:pt>
                <c:pt idx="2822">
                  <c:v>42689</c:v>
                </c:pt>
                <c:pt idx="2823">
                  <c:v>42690</c:v>
                </c:pt>
                <c:pt idx="2824">
                  <c:v>42691</c:v>
                </c:pt>
                <c:pt idx="2825">
                  <c:v>42692</c:v>
                </c:pt>
                <c:pt idx="2826">
                  <c:v>42695</c:v>
                </c:pt>
                <c:pt idx="2827">
                  <c:v>42696</c:v>
                </c:pt>
                <c:pt idx="2828">
                  <c:v>42697</c:v>
                </c:pt>
                <c:pt idx="2829">
                  <c:v>42698</c:v>
                </c:pt>
                <c:pt idx="2830">
                  <c:v>42699</c:v>
                </c:pt>
                <c:pt idx="2831">
                  <c:v>42702</c:v>
                </c:pt>
                <c:pt idx="2832">
                  <c:v>42703</c:v>
                </c:pt>
                <c:pt idx="2833">
                  <c:v>42704</c:v>
                </c:pt>
                <c:pt idx="2834">
                  <c:v>42705</c:v>
                </c:pt>
                <c:pt idx="2835">
                  <c:v>42706</c:v>
                </c:pt>
                <c:pt idx="2836">
                  <c:v>42709</c:v>
                </c:pt>
                <c:pt idx="2837">
                  <c:v>42710</c:v>
                </c:pt>
                <c:pt idx="2838">
                  <c:v>42711</c:v>
                </c:pt>
                <c:pt idx="2839">
                  <c:v>42712</c:v>
                </c:pt>
                <c:pt idx="2840">
                  <c:v>42713</c:v>
                </c:pt>
                <c:pt idx="2841">
                  <c:v>42716</c:v>
                </c:pt>
                <c:pt idx="2842">
                  <c:v>42717</c:v>
                </c:pt>
                <c:pt idx="2843">
                  <c:v>42718</c:v>
                </c:pt>
                <c:pt idx="2844">
                  <c:v>42719</c:v>
                </c:pt>
                <c:pt idx="2845">
                  <c:v>42720</c:v>
                </c:pt>
                <c:pt idx="2846">
                  <c:v>42723</c:v>
                </c:pt>
                <c:pt idx="2847">
                  <c:v>42724</c:v>
                </c:pt>
                <c:pt idx="2848">
                  <c:v>42725</c:v>
                </c:pt>
                <c:pt idx="2849">
                  <c:v>42726</c:v>
                </c:pt>
                <c:pt idx="2850">
                  <c:v>42727</c:v>
                </c:pt>
                <c:pt idx="2851">
                  <c:v>42730</c:v>
                </c:pt>
                <c:pt idx="2852">
                  <c:v>42731</c:v>
                </c:pt>
                <c:pt idx="2853">
                  <c:v>42732</c:v>
                </c:pt>
                <c:pt idx="2854">
                  <c:v>42733</c:v>
                </c:pt>
                <c:pt idx="2855">
                  <c:v>42734</c:v>
                </c:pt>
                <c:pt idx="2856">
                  <c:v>42738</c:v>
                </c:pt>
                <c:pt idx="2857">
                  <c:v>42739</c:v>
                </c:pt>
                <c:pt idx="2858">
                  <c:v>42740</c:v>
                </c:pt>
                <c:pt idx="2859">
                  <c:v>42741</c:v>
                </c:pt>
                <c:pt idx="2860">
                  <c:v>42744</c:v>
                </c:pt>
                <c:pt idx="2861">
                  <c:v>42745</c:v>
                </c:pt>
                <c:pt idx="2862">
                  <c:v>42746</c:v>
                </c:pt>
                <c:pt idx="2863">
                  <c:v>42747</c:v>
                </c:pt>
                <c:pt idx="2864">
                  <c:v>42748</c:v>
                </c:pt>
                <c:pt idx="2865">
                  <c:v>42751</c:v>
                </c:pt>
                <c:pt idx="2866">
                  <c:v>42752</c:v>
                </c:pt>
                <c:pt idx="2867">
                  <c:v>42753</c:v>
                </c:pt>
                <c:pt idx="2868">
                  <c:v>42754</c:v>
                </c:pt>
                <c:pt idx="2869">
                  <c:v>42755</c:v>
                </c:pt>
                <c:pt idx="2870">
                  <c:v>42758</c:v>
                </c:pt>
                <c:pt idx="2871">
                  <c:v>42759</c:v>
                </c:pt>
                <c:pt idx="2872">
                  <c:v>42760</c:v>
                </c:pt>
                <c:pt idx="2873">
                  <c:v>42761</c:v>
                </c:pt>
                <c:pt idx="2874">
                  <c:v>42769</c:v>
                </c:pt>
                <c:pt idx="2875">
                  <c:v>42772</c:v>
                </c:pt>
                <c:pt idx="2876">
                  <c:v>42773</c:v>
                </c:pt>
                <c:pt idx="2877">
                  <c:v>42774</c:v>
                </c:pt>
                <c:pt idx="2878">
                  <c:v>42775</c:v>
                </c:pt>
                <c:pt idx="2879">
                  <c:v>42776</c:v>
                </c:pt>
                <c:pt idx="2880">
                  <c:v>42779</c:v>
                </c:pt>
                <c:pt idx="2881">
                  <c:v>42780</c:v>
                </c:pt>
                <c:pt idx="2882">
                  <c:v>42781</c:v>
                </c:pt>
                <c:pt idx="2883">
                  <c:v>42782</c:v>
                </c:pt>
                <c:pt idx="2884">
                  <c:v>42783</c:v>
                </c:pt>
                <c:pt idx="2885">
                  <c:v>42786</c:v>
                </c:pt>
                <c:pt idx="2886">
                  <c:v>42787</c:v>
                </c:pt>
                <c:pt idx="2887">
                  <c:v>42788</c:v>
                </c:pt>
                <c:pt idx="2888">
                  <c:v>42789</c:v>
                </c:pt>
                <c:pt idx="2889">
                  <c:v>42790</c:v>
                </c:pt>
                <c:pt idx="2890">
                  <c:v>42793</c:v>
                </c:pt>
                <c:pt idx="2891">
                  <c:v>42794</c:v>
                </c:pt>
                <c:pt idx="2892">
                  <c:v>42795</c:v>
                </c:pt>
                <c:pt idx="2893">
                  <c:v>42796</c:v>
                </c:pt>
                <c:pt idx="2894">
                  <c:v>42797</c:v>
                </c:pt>
                <c:pt idx="2895">
                  <c:v>42800</c:v>
                </c:pt>
                <c:pt idx="2896">
                  <c:v>42801</c:v>
                </c:pt>
                <c:pt idx="2897">
                  <c:v>42802</c:v>
                </c:pt>
                <c:pt idx="2898">
                  <c:v>42803</c:v>
                </c:pt>
                <c:pt idx="2899">
                  <c:v>42804</c:v>
                </c:pt>
                <c:pt idx="2900">
                  <c:v>42807</c:v>
                </c:pt>
                <c:pt idx="2901">
                  <c:v>42808</c:v>
                </c:pt>
                <c:pt idx="2902">
                  <c:v>42809</c:v>
                </c:pt>
                <c:pt idx="2903">
                  <c:v>42810</c:v>
                </c:pt>
                <c:pt idx="2904">
                  <c:v>42811</c:v>
                </c:pt>
                <c:pt idx="2905">
                  <c:v>42814</c:v>
                </c:pt>
                <c:pt idx="2906">
                  <c:v>42815</c:v>
                </c:pt>
                <c:pt idx="2907">
                  <c:v>42816</c:v>
                </c:pt>
                <c:pt idx="2908">
                  <c:v>42817</c:v>
                </c:pt>
                <c:pt idx="2909">
                  <c:v>42818</c:v>
                </c:pt>
                <c:pt idx="2910">
                  <c:v>42821</c:v>
                </c:pt>
                <c:pt idx="2911">
                  <c:v>42822</c:v>
                </c:pt>
                <c:pt idx="2912">
                  <c:v>42823</c:v>
                </c:pt>
                <c:pt idx="2913">
                  <c:v>42824</c:v>
                </c:pt>
                <c:pt idx="2914">
                  <c:v>42825</c:v>
                </c:pt>
                <c:pt idx="2915">
                  <c:v>42830</c:v>
                </c:pt>
                <c:pt idx="2916">
                  <c:v>42831</c:v>
                </c:pt>
                <c:pt idx="2917">
                  <c:v>42832</c:v>
                </c:pt>
                <c:pt idx="2918">
                  <c:v>42835</c:v>
                </c:pt>
                <c:pt idx="2919">
                  <c:v>42836</c:v>
                </c:pt>
                <c:pt idx="2920">
                  <c:v>42837</c:v>
                </c:pt>
                <c:pt idx="2921">
                  <c:v>42838</c:v>
                </c:pt>
                <c:pt idx="2922">
                  <c:v>42839</c:v>
                </c:pt>
                <c:pt idx="2923">
                  <c:v>42842</c:v>
                </c:pt>
                <c:pt idx="2924">
                  <c:v>42843</c:v>
                </c:pt>
                <c:pt idx="2925">
                  <c:v>42844</c:v>
                </c:pt>
                <c:pt idx="2926">
                  <c:v>42845</c:v>
                </c:pt>
                <c:pt idx="2927">
                  <c:v>42846</c:v>
                </c:pt>
                <c:pt idx="2928">
                  <c:v>42849</c:v>
                </c:pt>
                <c:pt idx="2929">
                  <c:v>42850</c:v>
                </c:pt>
                <c:pt idx="2930">
                  <c:v>42851</c:v>
                </c:pt>
                <c:pt idx="2931">
                  <c:v>42852</c:v>
                </c:pt>
                <c:pt idx="2932">
                  <c:v>42853</c:v>
                </c:pt>
                <c:pt idx="2933">
                  <c:v>42857</c:v>
                </c:pt>
                <c:pt idx="2934">
                  <c:v>42858</c:v>
                </c:pt>
                <c:pt idx="2935">
                  <c:v>42859</c:v>
                </c:pt>
                <c:pt idx="2936">
                  <c:v>42860</c:v>
                </c:pt>
                <c:pt idx="2937">
                  <c:v>42863</c:v>
                </c:pt>
                <c:pt idx="2938">
                  <c:v>42864</c:v>
                </c:pt>
                <c:pt idx="2939">
                  <c:v>42865</c:v>
                </c:pt>
                <c:pt idx="2940">
                  <c:v>42866</c:v>
                </c:pt>
                <c:pt idx="2941">
                  <c:v>42867</c:v>
                </c:pt>
                <c:pt idx="2942">
                  <c:v>42870</c:v>
                </c:pt>
                <c:pt idx="2943">
                  <c:v>42871</c:v>
                </c:pt>
                <c:pt idx="2944">
                  <c:v>42872</c:v>
                </c:pt>
                <c:pt idx="2945">
                  <c:v>42873</c:v>
                </c:pt>
                <c:pt idx="2946">
                  <c:v>42874</c:v>
                </c:pt>
                <c:pt idx="2947">
                  <c:v>42877</c:v>
                </c:pt>
                <c:pt idx="2948">
                  <c:v>42878</c:v>
                </c:pt>
                <c:pt idx="2949">
                  <c:v>42879</c:v>
                </c:pt>
                <c:pt idx="2950">
                  <c:v>42880</c:v>
                </c:pt>
                <c:pt idx="2951">
                  <c:v>42881</c:v>
                </c:pt>
                <c:pt idx="2952">
                  <c:v>42886</c:v>
                </c:pt>
                <c:pt idx="2953">
                  <c:v>42887</c:v>
                </c:pt>
                <c:pt idx="2954">
                  <c:v>42888</c:v>
                </c:pt>
                <c:pt idx="2955">
                  <c:v>42891</c:v>
                </c:pt>
                <c:pt idx="2956">
                  <c:v>42892</c:v>
                </c:pt>
                <c:pt idx="2957">
                  <c:v>42893</c:v>
                </c:pt>
                <c:pt idx="2958">
                  <c:v>42894</c:v>
                </c:pt>
                <c:pt idx="2959">
                  <c:v>42895</c:v>
                </c:pt>
                <c:pt idx="2960">
                  <c:v>42898</c:v>
                </c:pt>
                <c:pt idx="2961">
                  <c:v>42899</c:v>
                </c:pt>
                <c:pt idx="2962">
                  <c:v>42900</c:v>
                </c:pt>
                <c:pt idx="2963">
                  <c:v>42901</c:v>
                </c:pt>
                <c:pt idx="2964">
                  <c:v>42902</c:v>
                </c:pt>
                <c:pt idx="2965">
                  <c:v>42905</c:v>
                </c:pt>
                <c:pt idx="2966">
                  <c:v>42906</c:v>
                </c:pt>
                <c:pt idx="2967">
                  <c:v>42907</c:v>
                </c:pt>
                <c:pt idx="2968">
                  <c:v>42908</c:v>
                </c:pt>
                <c:pt idx="2969">
                  <c:v>42909</c:v>
                </c:pt>
                <c:pt idx="2970">
                  <c:v>42912</c:v>
                </c:pt>
                <c:pt idx="2971">
                  <c:v>42913</c:v>
                </c:pt>
                <c:pt idx="2972">
                  <c:v>42914</c:v>
                </c:pt>
                <c:pt idx="2973">
                  <c:v>42915</c:v>
                </c:pt>
                <c:pt idx="2974">
                  <c:v>42916</c:v>
                </c:pt>
                <c:pt idx="2975">
                  <c:v>42919</c:v>
                </c:pt>
                <c:pt idx="2976">
                  <c:v>42920</c:v>
                </c:pt>
                <c:pt idx="2977">
                  <c:v>42921</c:v>
                </c:pt>
                <c:pt idx="2978">
                  <c:v>42922</c:v>
                </c:pt>
                <c:pt idx="2979">
                  <c:v>42923</c:v>
                </c:pt>
                <c:pt idx="2980">
                  <c:v>42926</c:v>
                </c:pt>
                <c:pt idx="2981">
                  <c:v>42927</c:v>
                </c:pt>
                <c:pt idx="2982">
                  <c:v>42928</c:v>
                </c:pt>
                <c:pt idx="2983">
                  <c:v>42929</c:v>
                </c:pt>
                <c:pt idx="2984">
                  <c:v>42930</c:v>
                </c:pt>
                <c:pt idx="2985">
                  <c:v>42933</c:v>
                </c:pt>
                <c:pt idx="2986">
                  <c:v>42934</c:v>
                </c:pt>
                <c:pt idx="2987">
                  <c:v>42935</c:v>
                </c:pt>
                <c:pt idx="2988">
                  <c:v>42936</c:v>
                </c:pt>
                <c:pt idx="2989">
                  <c:v>42937</c:v>
                </c:pt>
                <c:pt idx="2990">
                  <c:v>42940</c:v>
                </c:pt>
                <c:pt idx="2991">
                  <c:v>42941</c:v>
                </c:pt>
                <c:pt idx="2992">
                  <c:v>42942</c:v>
                </c:pt>
                <c:pt idx="2993">
                  <c:v>42943</c:v>
                </c:pt>
                <c:pt idx="2994">
                  <c:v>42944</c:v>
                </c:pt>
                <c:pt idx="2995">
                  <c:v>42947</c:v>
                </c:pt>
                <c:pt idx="2996">
                  <c:v>42948</c:v>
                </c:pt>
                <c:pt idx="2997">
                  <c:v>42949</c:v>
                </c:pt>
                <c:pt idx="2998">
                  <c:v>42950</c:v>
                </c:pt>
                <c:pt idx="2999">
                  <c:v>42951</c:v>
                </c:pt>
                <c:pt idx="3000">
                  <c:v>42954</c:v>
                </c:pt>
                <c:pt idx="3001">
                  <c:v>42955</c:v>
                </c:pt>
                <c:pt idx="3002">
                  <c:v>42956</c:v>
                </c:pt>
                <c:pt idx="3003">
                  <c:v>42957</c:v>
                </c:pt>
                <c:pt idx="3004">
                  <c:v>42958</c:v>
                </c:pt>
                <c:pt idx="3005">
                  <c:v>42961</c:v>
                </c:pt>
                <c:pt idx="3006">
                  <c:v>42962</c:v>
                </c:pt>
                <c:pt idx="3007">
                  <c:v>42963</c:v>
                </c:pt>
                <c:pt idx="3008">
                  <c:v>42964</c:v>
                </c:pt>
                <c:pt idx="3009">
                  <c:v>42965</c:v>
                </c:pt>
                <c:pt idx="3010">
                  <c:v>42968</c:v>
                </c:pt>
                <c:pt idx="3011">
                  <c:v>42969</c:v>
                </c:pt>
                <c:pt idx="3012">
                  <c:v>42970</c:v>
                </c:pt>
                <c:pt idx="3013">
                  <c:v>42971</c:v>
                </c:pt>
                <c:pt idx="3014">
                  <c:v>42972</c:v>
                </c:pt>
                <c:pt idx="3015">
                  <c:v>42975</c:v>
                </c:pt>
                <c:pt idx="3016">
                  <c:v>42976</c:v>
                </c:pt>
                <c:pt idx="3017">
                  <c:v>42977</c:v>
                </c:pt>
                <c:pt idx="3018">
                  <c:v>42978</c:v>
                </c:pt>
                <c:pt idx="3019">
                  <c:v>42979</c:v>
                </c:pt>
                <c:pt idx="3020">
                  <c:v>42982</c:v>
                </c:pt>
                <c:pt idx="3021">
                  <c:v>42983</c:v>
                </c:pt>
                <c:pt idx="3022">
                  <c:v>42984</c:v>
                </c:pt>
                <c:pt idx="3023">
                  <c:v>42985</c:v>
                </c:pt>
                <c:pt idx="3024">
                  <c:v>42986</c:v>
                </c:pt>
                <c:pt idx="3025">
                  <c:v>42989</c:v>
                </c:pt>
                <c:pt idx="3026">
                  <c:v>42990</c:v>
                </c:pt>
                <c:pt idx="3027">
                  <c:v>42991</c:v>
                </c:pt>
                <c:pt idx="3028">
                  <c:v>42992</c:v>
                </c:pt>
                <c:pt idx="3029">
                  <c:v>42993</c:v>
                </c:pt>
                <c:pt idx="3030">
                  <c:v>42996</c:v>
                </c:pt>
                <c:pt idx="3031">
                  <c:v>42997</c:v>
                </c:pt>
                <c:pt idx="3032">
                  <c:v>42998</c:v>
                </c:pt>
                <c:pt idx="3033">
                  <c:v>42999</c:v>
                </c:pt>
                <c:pt idx="3034">
                  <c:v>43000</c:v>
                </c:pt>
                <c:pt idx="3035">
                  <c:v>43003</c:v>
                </c:pt>
                <c:pt idx="3036">
                  <c:v>43004</c:v>
                </c:pt>
                <c:pt idx="3037">
                  <c:v>43005</c:v>
                </c:pt>
                <c:pt idx="3038">
                  <c:v>43006</c:v>
                </c:pt>
                <c:pt idx="3039">
                  <c:v>43007</c:v>
                </c:pt>
                <c:pt idx="3040">
                  <c:v>43017</c:v>
                </c:pt>
                <c:pt idx="3041">
                  <c:v>43018</c:v>
                </c:pt>
                <c:pt idx="3042">
                  <c:v>43019</c:v>
                </c:pt>
                <c:pt idx="3043">
                  <c:v>43020</c:v>
                </c:pt>
                <c:pt idx="3044">
                  <c:v>43021</c:v>
                </c:pt>
                <c:pt idx="3045">
                  <c:v>43024</c:v>
                </c:pt>
                <c:pt idx="3046">
                  <c:v>43025</c:v>
                </c:pt>
                <c:pt idx="3047">
                  <c:v>43026</c:v>
                </c:pt>
                <c:pt idx="3048">
                  <c:v>43027</c:v>
                </c:pt>
                <c:pt idx="3049">
                  <c:v>43028</c:v>
                </c:pt>
                <c:pt idx="3050">
                  <c:v>43031</c:v>
                </c:pt>
                <c:pt idx="3051">
                  <c:v>43032</c:v>
                </c:pt>
                <c:pt idx="3052">
                  <c:v>43033</c:v>
                </c:pt>
                <c:pt idx="3053">
                  <c:v>43034</c:v>
                </c:pt>
                <c:pt idx="3054">
                  <c:v>43035</c:v>
                </c:pt>
                <c:pt idx="3055">
                  <c:v>43038</c:v>
                </c:pt>
                <c:pt idx="3056">
                  <c:v>43039</c:v>
                </c:pt>
                <c:pt idx="3057">
                  <c:v>43040</c:v>
                </c:pt>
                <c:pt idx="3058">
                  <c:v>43041</c:v>
                </c:pt>
                <c:pt idx="3059">
                  <c:v>43042</c:v>
                </c:pt>
                <c:pt idx="3060">
                  <c:v>43045</c:v>
                </c:pt>
                <c:pt idx="3061">
                  <c:v>43046</c:v>
                </c:pt>
                <c:pt idx="3062">
                  <c:v>43047</c:v>
                </c:pt>
                <c:pt idx="3063">
                  <c:v>43048</c:v>
                </c:pt>
                <c:pt idx="3064">
                  <c:v>43049</c:v>
                </c:pt>
                <c:pt idx="3065">
                  <c:v>43052</c:v>
                </c:pt>
                <c:pt idx="3066">
                  <c:v>43053</c:v>
                </c:pt>
                <c:pt idx="3067">
                  <c:v>43054</c:v>
                </c:pt>
                <c:pt idx="3068">
                  <c:v>43055</c:v>
                </c:pt>
                <c:pt idx="3069">
                  <c:v>43056</c:v>
                </c:pt>
                <c:pt idx="3070">
                  <c:v>43059</c:v>
                </c:pt>
                <c:pt idx="3071">
                  <c:v>43060</c:v>
                </c:pt>
                <c:pt idx="3072">
                  <c:v>43061</c:v>
                </c:pt>
                <c:pt idx="3073">
                  <c:v>43062</c:v>
                </c:pt>
                <c:pt idx="3074">
                  <c:v>43063</c:v>
                </c:pt>
                <c:pt idx="3075">
                  <c:v>43066</c:v>
                </c:pt>
                <c:pt idx="3076">
                  <c:v>43067</c:v>
                </c:pt>
                <c:pt idx="3077">
                  <c:v>43068</c:v>
                </c:pt>
                <c:pt idx="3078">
                  <c:v>43069</c:v>
                </c:pt>
                <c:pt idx="3079">
                  <c:v>43070</c:v>
                </c:pt>
                <c:pt idx="3080">
                  <c:v>43073</c:v>
                </c:pt>
                <c:pt idx="3081">
                  <c:v>43074</c:v>
                </c:pt>
                <c:pt idx="3082">
                  <c:v>43075</c:v>
                </c:pt>
                <c:pt idx="3083">
                  <c:v>43076</c:v>
                </c:pt>
                <c:pt idx="3084">
                  <c:v>43077</c:v>
                </c:pt>
                <c:pt idx="3085">
                  <c:v>43080</c:v>
                </c:pt>
                <c:pt idx="3086">
                  <c:v>43081</c:v>
                </c:pt>
                <c:pt idx="3087">
                  <c:v>43082</c:v>
                </c:pt>
                <c:pt idx="3088">
                  <c:v>43083</c:v>
                </c:pt>
                <c:pt idx="3089">
                  <c:v>43084</c:v>
                </c:pt>
                <c:pt idx="3090">
                  <c:v>43087</c:v>
                </c:pt>
                <c:pt idx="3091">
                  <c:v>43088</c:v>
                </c:pt>
                <c:pt idx="3092">
                  <c:v>43089</c:v>
                </c:pt>
                <c:pt idx="3093">
                  <c:v>43090</c:v>
                </c:pt>
                <c:pt idx="3094">
                  <c:v>43091</c:v>
                </c:pt>
                <c:pt idx="3095">
                  <c:v>43094</c:v>
                </c:pt>
                <c:pt idx="3096">
                  <c:v>43095</c:v>
                </c:pt>
                <c:pt idx="3097">
                  <c:v>43096</c:v>
                </c:pt>
                <c:pt idx="3098">
                  <c:v>43097</c:v>
                </c:pt>
                <c:pt idx="3099">
                  <c:v>43098</c:v>
                </c:pt>
                <c:pt idx="3100">
                  <c:v>43102</c:v>
                </c:pt>
                <c:pt idx="3101">
                  <c:v>43103</c:v>
                </c:pt>
                <c:pt idx="3102">
                  <c:v>43104</c:v>
                </c:pt>
                <c:pt idx="3103">
                  <c:v>43105</c:v>
                </c:pt>
                <c:pt idx="3104">
                  <c:v>43108</c:v>
                </c:pt>
                <c:pt idx="3105">
                  <c:v>43109</c:v>
                </c:pt>
                <c:pt idx="3106">
                  <c:v>43110</c:v>
                </c:pt>
                <c:pt idx="3107">
                  <c:v>43111</c:v>
                </c:pt>
                <c:pt idx="3108">
                  <c:v>43112</c:v>
                </c:pt>
                <c:pt idx="3109">
                  <c:v>43115</c:v>
                </c:pt>
                <c:pt idx="3110">
                  <c:v>43116</c:v>
                </c:pt>
                <c:pt idx="3111">
                  <c:v>43117</c:v>
                </c:pt>
                <c:pt idx="3112">
                  <c:v>43118</c:v>
                </c:pt>
                <c:pt idx="3113">
                  <c:v>43119</c:v>
                </c:pt>
                <c:pt idx="3114">
                  <c:v>43122</c:v>
                </c:pt>
                <c:pt idx="3115">
                  <c:v>43123</c:v>
                </c:pt>
                <c:pt idx="3116">
                  <c:v>43124</c:v>
                </c:pt>
                <c:pt idx="3117">
                  <c:v>43125</c:v>
                </c:pt>
                <c:pt idx="3118">
                  <c:v>43126</c:v>
                </c:pt>
                <c:pt idx="3119">
                  <c:v>43129</c:v>
                </c:pt>
                <c:pt idx="3120">
                  <c:v>43130</c:v>
                </c:pt>
                <c:pt idx="3121">
                  <c:v>43131</c:v>
                </c:pt>
                <c:pt idx="3122">
                  <c:v>43132</c:v>
                </c:pt>
                <c:pt idx="3123">
                  <c:v>43133</c:v>
                </c:pt>
                <c:pt idx="3124">
                  <c:v>43136</c:v>
                </c:pt>
                <c:pt idx="3125">
                  <c:v>43137</c:v>
                </c:pt>
                <c:pt idx="3126">
                  <c:v>43138</c:v>
                </c:pt>
                <c:pt idx="3127">
                  <c:v>43139</c:v>
                </c:pt>
                <c:pt idx="3128">
                  <c:v>43140</c:v>
                </c:pt>
                <c:pt idx="3129">
                  <c:v>43143</c:v>
                </c:pt>
                <c:pt idx="3130">
                  <c:v>43144</c:v>
                </c:pt>
                <c:pt idx="3131">
                  <c:v>43145</c:v>
                </c:pt>
                <c:pt idx="3132">
                  <c:v>43153</c:v>
                </c:pt>
                <c:pt idx="3133">
                  <c:v>43154</c:v>
                </c:pt>
                <c:pt idx="3134">
                  <c:v>43157</c:v>
                </c:pt>
                <c:pt idx="3135">
                  <c:v>43158</c:v>
                </c:pt>
                <c:pt idx="3136">
                  <c:v>43159</c:v>
                </c:pt>
                <c:pt idx="3137">
                  <c:v>43160</c:v>
                </c:pt>
                <c:pt idx="3138">
                  <c:v>43161</c:v>
                </c:pt>
                <c:pt idx="3139">
                  <c:v>43164</c:v>
                </c:pt>
                <c:pt idx="3140">
                  <c:v>43165</c:v>
                </c:pt>
                <c:pt idx="3141">
                  <c:v>43166</c:v>
                </c:pt>
                <c:pt idx="3142">
                  <c:v>43167</c:v>
                </c:pt>
                <c:pt idx="3143">
                  <c:v>43168</c:v>
                </c:pt>
                <c:pt idx="3144">
                  <c:v>43171</c:v>
                </c:pt>
                <c:pt idx="3145">
                  <c:v>43172</c:v>
                </c:pt>
                <c:pt idx="3146">
                  <c:v>43173</c:v>
                </c:pt>
                <c:pt idx="3147">
                  <c:v>43174</c:v>
                </c:pt>
                <c:pt idx="3148">
                  <c:v>43175</c:v>
                </c:pt>
                <c:pt idx="3149">
                  <c:v>43178</c:v>
                </c:pt>
                <c:pt idx="3150">
                  <c:v>43179</c:v>
                </c:pt>
                <c:pt idx="3151">
                  <c:v>43180</c:v>
                </c:pt>
                <c:pt idx="3152">
                  <c:v>43181</c:v>
                </c:pt>
                <c:pt idx="3153">
                  <c:v>43182</c:v>
                </c:pt>
                <c:pt idx="3154">
                  <c:v>43185</c:v>
                </c:pt>
                <c:pt idx="3155">
                  <c:v>43186</c:v>
                </c:pt>
                <c:pt idx="3156">
                  <c:v>43187</c:v>
                </c:pt>
                <c:pt idx="3157">
                  <c:v>43188</c:v>
                </c:pt>
                <c:pt idx="3158">
                  <c:v>43189</c:v>
                </c:pt>
                <c:pt idx="3159">
                  <c:v>43192</c:v>
                </c:pt>
                <c:pt idx="3160">
                  <c:v>43193</c:v>
                </c:pt>
                <c:pt idx="3161">
                  <c:v>43194</c:v>
                </c:pt>
                <c:pt idx="3162">
                  <c:v>43199</c:v>
                </c:pt>
                <c:pt idx="3163">
                  <c:v>43200</c:v>
                </c:pt>
                <c:pt idx="3164">
                  <c:v>43201</c:v>
                </c:pt>
                <c:pt idx="3165">
                  <c:v>43202</c:v>
                </c:pt>
                <c:pt idx="3166">
                  <c:v>43203</c:v>
                </c:pt>
                <c:pt idx="3167">
                  <c:v>43206</c:v>
                </c:pt>
                <c:pt idx="3168">
                  <c:v>43207</c:v>
                </c:pt>
                <c:pt idx="3169">
                  <c:v>43208</c:v>
                </c:pt>
                <c:pt idx="3170">
                  <c:v>43209</c:v>
                </c:pt>
                <c:pt idx="3171">
                  <c:v>43210</c:v>
                </c:pt>
                <c:pt idx="3172">
                  <c:v>43213</c:v>
                </c:pt>
                <c:pt idx="3173">
                  <c:v>43214</c:v>
                </c:pt>
                <c:pt idx="3174">
                  <c:v>43215</c:v>
                </c:pt>
                <c:pt idx="3175">
                  <c:v>43216</c:v>
                </c:pt>
                <c:pt idx="3176">
                  <c:v>43217</c:v>
                </c:pt>
                <c:pt idx="3177">
                  <c:v>43222</c:v>
                </c:pt>
                <c:pt idx="3178">
                  <c:v>43223</c:v>
                </c:pt>
                <c:pt idx="3179">
                  <c:v>43224</c:v>
                </c:pt>
                <c:pt idx="3180">
                  <c:v>43227</c:v>
                </c:pt>
                <c:pt idx="3181">
                  <c:v>43228</c:v>
                </c:pt>
                <c:pt idx="3182">
                  <c:v>43229</c:v>
                </c:pt>
                <c:pt idx="3183">
                  <c:v>43230</c:v>
                </c:pt>
                <c:pt idx="3184">
                  <c:v>43231</c:v>
                </c:pt>
                <c:pt idx="3185">
                  <c:v>43234</c:v>
                </c:pt>
                <c:pt idx="3186">
                  <c:v>43235</c:v>
                </c:pt>
                <c:pt idx="3187">
                  <c:v>43236</c:v>
                </c:pt>
                <c:pt idx="3188">
                  <c:v>43237</c:v>
                </c:pt>
                <c:pt idx="3189">
                  <c:v>43238</c:v>
                </c:pt>
                <c:pt idx="3190">
                  <c:v>43241</c:v>
                </c:pt>
                <c:pt idx="3191">
                  <c:v>43242</c:v>
                </c:pt>
                <c:pt idx="3192">
                  <c:v>43243</c:v>
                </c:pt>
                <c:pt idx="3193">
                  <c:v>43244</c:v>
                </c:pt>
                <c:pt idx="3194">
                  <c:v>43245</c:v>
                </c:pt>
                <c:pt idx="3195">
                  <c:v>43248</c:v>
                </c:pt>
                <c:pt idx="3196">
                  <c:v>43249</c:v>
                </c:pt>
                <c:pt idx="3197">
                  <c:v>43250</c:v>
                </c:pt>
                <c:pt idx="3198">
                  <c:v>43251</c:v>
                </c:pt>
                <c:pt idx="3199">
                  <c:v>43252</c:v>
                </c:pt>
                <c:pt idx="3200">
                  <c:v>43255</c:v>
                </c:pt>
                <c:pt idx="3201">
                  <c:v>43256</c:v>
                </c:pt>
                <c:pt idx="3202">
                  <c:v>43257</c:v>
                </c:pt>
                <c:pt idx="3203">
                  <c:v>43258</c:v>
                </c:pt>
                <c:pt idx="3204">
                  <c:v>43259</c:v>
                </c:pt>
                <c:pt idx="3205">
                  <c:v>43262</c:v>
                </c:pt>
                <c:pt idx="3206">
                  <c:v>43263</c:v>
                </c:pt>
                <c:pt idx="3207">
                  <c:v>43264</c:v>
                </c:pt>
                <c:pt idx="3208">
                  <c:v>43265</c:v>
                </c:pt>
                <c:pt idx="3209">
                  <c:v>43266</c:v>
                </c:pt>
                <c:pt idx="3210">
                  <c:v>43270</c:v>
                </c:pt>
                <c:pt idx="3211">
                  <c:v>43271</c:v>
                </c:pt>
                <c:pt idx="3212">
                  <c:v>43272</c:v>
                </c:pt>
                <c:pt idx="3213">
                  <c:v>43273</c:v>
                </c:pt>
                <c:pt idx="3214">
                  <c:v>43276</c:v>
                </c:pt>
                <c:pt idx="3215">
                  <c:v>43277</c:v>
                </c:pt>
                <c:pt idx="3216">
                  <c:v>43278</c:v>
                </c:pt>
                <c:pt idx="3217">
                  <c:v>43279</c:v>
                </c:pt>
                <c:pt idx="3218">
                  <c:v>43280</c:v>
                </c:pt>
                <c:pt idx="3219">
                  <c:v>43283</c:v>
                </c:pt>
                <c:pt idx="3220">
                  <c:v>43284</c:v>
                </c:pt>
                <c:pt idx="3221">
                  <c:v>43285</c:v>
                </c:pt>
                <c:pt idx="3222">
                  <c:v>43286</c:v>
                </c:pt>
                <c:pt idx="3223">
                  <c:v>43287</c:v>
                </c:pt>
                <c:pt idx="3224">
                  <c:v>43290</c:v>
                </c:pt>
                <c:pt idx="3225">
                  <c:v>43291</c:v>
                </c:pt>
                <c:pt idx="3226">
                  <c:v>43292</c:v>
                </c:pt>
                <c:pt idx="3227">
                  <c:v>43293</c:v>
                </c:pt>
                <c:pt idx="3228">
                  <c:v>43294</c:v>
                </c:pt>
                <c:pt idx="3229">
                  <c:v>43297</c:v>
                </c:pt>
                <c:pt idx="3230">
                  <c:v>43298</c:v>
                </c:pt>
                <c:pt idx="3231">
                  <c:v>43299</c:v>
                </c:pt>
                <c:pt idx="3232">
                  <c:v>43300</c:v>
                </c:pt>
                <c:pt idx="3233">
                  <c:v>43301</c:v>
                </c:pt>
                <c:pt idx="3234">
                  <c:v>43304</c:v>
                </c:pt>
                <c:pt idx="3235">
                  <c:v>43305</c:v>
                </c:pt>
                <c:pt idx="3236">
                  <c:v>43306</c:v>
                </c:pt>
                <c:pt idx="3237">
                  <c:v>43307</c:v>
                </c:pt>
                <c:pt idx="3238">
                  <c:v>43308</c:v>
                </c:pt>
                <c:pt idx="3239">
                  <c:v>43311</c:v>
                </c:pt>
                <c:pt idx="3240">
                  <c:v>43312</c:v>
                </c:pt>
                <c:pt idx="3241">
                  <c:v>43313</c:v>
                </c:pt>
                <c:pt idx="3242">
                  <c:v>43314</c:v>
                </c:pt>
                <c:pt idx="3243">
                  <c:v>43315</c:v>
                </c:pt>
                <c:pt idx="3244">
                  <c:v>43318</c:v>
                </c:pt>
                <c:pt idx="3245">
                  <c:v>43319</c:v>
                </c:pt>
                <c:pt idx="3246">
                  <c:v>43320</c:v>
                </c:pt>
                <c:pt idx="3247">
                  <c:v>43321</c:v>
                </c:pt>
                <c:pt idx="3248">
                  <c:v>43322</c:v>
                </c:pt>
                <c:pt idx="3249">
                  <c:v>43325</c:v>
                </c:pt>
                <c:pt idx="3250">
                  <c:v>43326</c:v>
                </c:pt>
                <c:pt idx="3251">
                  <c:v>43327</c:v>
                </c:pt>
                <c:pt idx="3252">
                  <c:v>43328</c:v>
                </c:pt>
                <c:pt idx="3253">
                  <c:v>43329</c:v>
                </c:pt>
                <c:pt idx="3254">
                  <c:v>43332</c:v>
                </c:pt>
                <c:pt idx="3255">
                  <c:v>43333</c:v>
                </c:pt>
                <c:pt idx="3256">
                  <c:v>43334</c:v>
                </c:pt>
                <c:pt idx="3257">
                  <c:v>43335</c:v>
                </c:pt>
                <c:pt idx="3258">
                  <c:v>43336</c:v>
                </c:pt>
                <c:pt idx="3259">
                  <c:v>43339</c:v>
                </c:pt>
                <c:pt idx="3260">
                  <c:v>43340</c:v>
                </c:pt>
                <c:pt idx="3261">
                  <c:v>43341</c:v>
                </c:pt>
                <c:pt idx="3262">
                  <c:v>43342</c:v>
                </c:pt>
                <c:pt idx="3263">
                  <c:v>43343</c:v>
                </c:pt>
                <c:pt idx="3264">
                  <c:v>43346</c:v>
                </c:pt>
                <c:pt idx="3265">
                  <c:v>43347</c:v>
                </c:pt>
                <c:pt idx="3266">
                  <c:v>43348</c:v>
                </c:pt>
                <c:pt idx="3267">
                  <c:v>43349</c:v>
                </c:pt>
                <c:pt idx="3268">
                  <c:v>43350</c:v>
                </c:pt>
                <c:pt idx="3269">
                  <c:v>43353</c:v>
                </c:pt>
                <c:pt idx="3270">
                  <c:v>43354</c:v>
                </c:pt>
                <c:pt idx="3271">
                  <c:v>43355</c:v>
                </c:pt>
                <c:pt idx="3272">
                  <c:v>43356</c:v>
                </c:pt>
                <c:pt idx="3273">
                  <c:v>43357</c:v>
                </c:pt>
                <c:pt idx="3274">
                  <c:v>43360</c:v>
                </c:pt>
                <c:pt idx="3275">
                  <c:v>43361</c:v>
                </c:pt>
                <c:pt idx="3276">
                  <c:v>43362</c:v>
                </c:pt>
                <c:pt idx="3277">
                  <c:v>43363</c:v>
                </c:pt>
                <c:pt idx="3278">
                  <c:v>43364</c:v>
                </c:pt>
                <c:pt idx="3279">
                  <c:v>43368</c:v>
                </c:pt>
                <c:pt idx="3280">
                  <c:v>43369</c:v>
                </c:pt>
                <c:pt idx="3281">
                  <c:v>43370</c:v>
                </c:pt>
                <c:pt idx="3282">
                  <c:v>43371</c:v>
                </c:pt>
                <c:pt idx="3283">
                  <c:v>43381</c:v>
                </c:pt>
                <c:pt idx="3284">
                  <c:v>43382</c:v>
                </c:pt>
                <c:pt idx="3285">
                  <c:v>43383</c:v>
                </c:pt>
                <c:pt idx="3286">
                  <c:v>43384</c:v>
                </c:pt>
                <c:pt idx="3287">
                  <c:v>43385</c:v>
                </c:pt>
                <c:pt idx="3288">
                  <c:v>43388</c:v>
                </c:pt>
                <c:pt idx="3289">
                  <c:v>43389</c:v>
                </c:pt>
                <c:pt idx="3290">
                  <c:v>43390</c:v>
                </c:pt>
                <c:pt idx="3291">
                  <c:v>43391</c:v>
                </c:pt>
                <c:pt idx="3292">
                  <c:v>43392</c:v>
                </c:pt>
                <c:pt idx="3293">
                  <c:v>43395</c:v>
                </c:pt>
                <c:pt idx="3294">
                  <c:v>43396</c:v>
                </c:pt>
                <c:pt idx="3295">
                  <c:v>43397</c:v>
                </c:pt>
                <c:pt idx="3296">
                  <c:v>43398</c:v>
                </c:pt>
                <c:pt idx="3297">
                  <c:v>43399</c:v>
                </c:pt>
                <c:pt idx="3298">
                  <c:v>43402</c:v>
                </c:pt>
                <c:pt idx="3299">
                  <c:v>43403</c:v>
                </c:pt>
                <c:pt idx="3300">
                  <c:v>43404</c:v>
                </c:pt>
                <c:pt idx="3301">
                  <c:v>43405</c:v>
                </c:pt>
                <c:pt idx="3302">
                  <c:v>43406</c:v>
                </c:pt>
                <c:pt idx="3303">
                  <c:v>43409</c:v>
                </c:pt>
                <c:pt idx="3304">
                  <c:v>43410</c:v>
                </c:pt>
                <c:pt idx="3305">
                  <c:v>43411</c:v>
                </c:pt>
                <c:pt idx="3306">
                  <c:v>43412</c:v>
                </c:pt>
                <c:pt idx="3307">
                  <c:v>43413</c:v>
                </c:pt>
                <c:pt idx="3308">
                  <c:v>43416</c:v>
                </c:pt>
                <c:pt idx="3309">
                  <c:v>43417</c:v>
                </c:pt>
                <c:pt idx="3310">
                  <c:v>43418</c:v>
                </c:pt>
                <c:pt idx="3311">
                  <c:v>43419</c:v>
                </c:pt>
                <c:pt idx="3312">
                  <c:v>43420</c:v>
                </c:pt>
                <c:pt idx="3313">
                  <c:v>43423</c:v>
                </c:pt>
                <c:pt idx="3314">
                  <c:v>43424</c:v>
                </c:pt>
                <c:pt idx="3315">
                  <c:v>43425</c:v>
                </c:pt>
                <c:pt idx="3316">
                  <c:v>43426</c:v>
                </c:pt>
                <c:pt idx="3317">
                  <c:v>43427</c:v>
                </c:pt>
                <c:pt idx="3318">
                  <c:v>43430</c:v>
                </c:pt>
                <c:pt idx="3319">
                  <c:v>43431</c:v>
                </c:pt>
                <c:pt idx="3320">
                  <c:v>43432</c:v>
                </c:pt>
                <c:pt idx="3321">
                  <c:v>43433</c:v>
                </c:pt>
                <c:pt idx="3322">
                  <c:v>43434</c:v>
                </c:pt>
                <c:pt idx="3323">
                  <c:v>43437</c:v>
                </c:pt>
                <c:pt idx="3324">
                  <c:v>43438</c:v>
                </c:pt>
                <c:pt idx="3325">
                  <c:v>43439</c:v>
                </c:pt>
                <c:pt idx="3326">
                  <c:v>43440</c:v>
                </c:pt>
                <c:pt idx="3327">
                  <c:v>43441</c:v>
                </c:pt>
                <c:pt idx="3328">
                  <c:v>43444</c:v>
                </c:pt>
                <c:pt idx="3329">
                  <c:v>43445</c:v>
                </c:pt>
                <c:pt idx="3330">
                  <c:v>43446</c:v>
                </c:pt>
                <c:pt idx="3331">
                  <c:v>43447</c:v>
                </c:pt>
                <c:pt idx="3332">
                  <c:v>43448</c:v>
                </c:pt>
                <c:pt idx="3333">
                  <c:v>43451</c:v>
                </c:pt>
                <c:pt idx="3334">
                  <c:v>43452</c:v>
                </c:pt>
                <c:pt idx="3335">
                  <c:v>43453</c:v>
                </c:pt>
                <c:pt idx="3336">
                  <c:v>43454</c:v>
                </c:pt>
                <c:pt idx="3337">
                  <c:v>43455</c:v>
                </c:pt>
                <c:pt idx="3338">
                  <c:v>43458</c:v>
                </c:pt>
                <c:pt idx="3339">
                  <c:v>43459</c:v>
                </c:pt>
                <c:pt idx="3340">
                  <c:v>43460</c:v>
                </c:pt>
                <c:pt idx="3341">
                  <c:v>43461</c:v>
                </c:pt>
                <c:pt idx="3342">
                  <c:v>43462</c:v>
                </c:pt>
                <c:pt idx="3343">
                  <c:v>43467</c:v>
                </c:pt>
                <c:pt idx="3344">
                  <c:v>43468</c:v>
                </c:pt>
                <c:pt idx="3345">
                  <c:v>43469</c:v>
                </c:pt>
                <c:pt idx="3346">
                  <c:v>43472</c:v>
                </c:pt>
                <c:pt idx="3347">
                  <c:v>43473</c:v>
                </c:pt>
                <c:pt idx="3348">
                  <c:v>43474</c:v>
                </c:pt>
                <c:pt idx="3349">
                  <c:v>43475</c:v>
                </c:pt>
                <c:pt idx="3350">
                  <c:v>43476</c:v>
                </c:pt>
                <c:pt idx="3351">
                  <c:v>43479</c:v>
                </c:pt>
                <c:pt idx="3352">
                  <c:v>43480</c:v>
                </c:pt>
                <c:pt idx="3353">
                  <c:v>43481</c:v>
                </c:pt>
                <c:pt idx="3354">
                  <c:v>43482</c:v>
                </c:pt>
                <c:pt idx="3355">
                  <c:v>43483</c:v>
                </c:pt>
                <c:pt idx="3356">
                  <c:v>43486</c:v>
                </c:pt>
                <c:pt idx="3357">
                  <c:v>43487</c:v>
                </c:pt>
                <c:pt idx="3358">
                  <c:v>43488</c:v>
                </c:pt>
                <c:pt idx="3359">
                  <c:v>43489</c:v>
                </c:pt>
                <c:pt idx="3360">
                  <c:v>43490</c:v>
                </c:pt>
                <c:pt idx="3361">
                  <c:v>43493</c:v>
                </c:pt>
                <c:pt idx="3362">
                  <c:v>43494</c:v>
                </c:pt>
                <c:pt idx="3363">
                  <c:v>43495</c:v>
                </c:pt>
                <c:pt idx="3364">
                  <c:v>43496</c:v>
                </c:pt>
                <c:pt idx="3365">
                  <c:v>43497</c:v>
                </c:pt>
                <c:pt idx="3366">
                  <c:v>43507</c:v>
                </c:pt>
                <c:pt idx="3367">
                  <c:v>43508</c:v>
                </c:pt>
                <c:pt idx="3368">
                  <c:v>43509</c:v>
                </c:pt>
                <c:pt idx="3369">
                  <c:v>43510</c:v>
                </c:pt>
                <c:pt idx="3370">
                  <c:v>43511</c:v>
                </c:pt>
                <c:pt idx="3371">
                  <c:v>43514</c:v>
                </c:pt>
                <c:pt idx="3372">
                  <c:v>43515</c:v>
                </c:pt>
                <c:pt idx="3373">
                  <c:v>43516</c:v>
                </c:pt>
                <c:pt idx="3374">
                  <c:v>43517</c:v>
                </c:pt>
                <c:pt idx="3375">
                  <c:v>43518</c:v>
                </c:pt>
                <c:pt idx="3376">
                  <c:v>43521</c:v>
                </c:pt>
                <c:pt idx="3377">
                  <c:v>43522</c:v>
                </c:pt>
                <c:pt idx="3378">
                  <c:v>43523</c:v>
                </c:pt>
                <c:pt idx="3379">
                  <c:v>43524</c:v>
                </c:pt>
                <c:pt idx="3380">
                  <c:v>43525</c:v>
                </c:pt>
                <c:pt idx="3381">
                  <c:v>43528</c:v>
                </c:pt>
                <c:pt idx="3382">
                  <c:v>43529</c:v>
                </c:pt>
                <c:pt idx="3383">
                  <c:v>43530</c:v>
                </c:pt>
                <c:pt idx="3384">
                  <c:v>43531</c:v>
                </c:pt>
                <c:pt idx="3385">
                  <c:v>43532</c:v>
                </c:pt>
                <c:pt idx="3386">
                  <c:v>43535</c:v>
                </c:pt>
                <c:pt idx="3387">
                  <c:v>43536</c:v>
                </c:pt>
                <c:pt idx="3388">
                  <c:v>43537</c:v>
                </c:pt>
                <c:pt idx="3389">
                  <c:v>43538</c:v>
                </c:pt>
                <c:pt idx="3390">
                  <c:v>43539</c:v>
                </c:pt>
                <c:pt idx="3391">
                  <c:v>43542</c:v>
                </c:pt>
                <c:pt idx="3392">
                  <c:v>43543</c:v>
                </c:pt>
                <c:pt idx="3393">
                  <c:v>43544</c:v>
                </c:pt>
                <c:pt idx="3394">
                  <c:v>43545</c:v>
                </c:pt>
                <c:pt idx="3395">
                  <c:v>43546</c:v>
                </c:pt>
                <c:pt idx="3396">
                  <c:v>43549</c:v>
                </c:pt>
                <c:pt idx="3397">
                  <c:v>43550</c:v>
                </c:pt>
                <c:pt idx="3398">
                  <c:v>43551</c:v>
                </c:pt>
                <c:pt idx="3399">
                  <c:v>43552</c:v>
                </c:pt>
                <c:pt idx="3400">
                  <c:v>43553</c:v>
                </c:pt>
                <c:pt idx="3401">
                  <c:v>43556</c:v>
                </c:pt>
                <c:pt idx="3402">
                  <c:v>43557</c:v>
                </c:pt>
                <c:pt idx="3403">
                  <c:v>43558</c:v>
                </c:pt>
                <c:pt idx="3404">
                  <c:v>43559</c:v>
                </c:pt>
                <c:pt idx="3405">
                  <c:v>43563</c:v>
                </c:pt>
                <c:pt idx="3406">
                  <c:v>43564</c:v>
                </c:pt>
                <c:pt idx="3407">
                  <c:v>43565</c:v>
                </c:pt>
                <c:pt idx="3408">
                  <c:v>43566</c:v>
                </c:pt>
                <c:pt idx="3409">
                  <c:v>43567</c:v>
                </c:pt>
                <c:pt idx="3410">
                  <c:v>43570</c:v>
                </c:pt>
                <c:pt idx="3411">
                  <c:v>43571</c:v>
                </c:pt>
                <c:pt idx="3412">
                  <c:v>43572</c:v>
                </c:pt>
                <c:pt idx="3413">
                  <c:v>43573</c:v>
                </c:pt>
                <c:pt idx="3414">
                  <c:v>43574</c:v>
                </c:pt>
                <c:pt idx="3415">
                  <c:v>43577</c:v>
                </c:pt>
                <c:pt idx="3416">
                  <c:v>43578</c:v>
                </c:pt>
                <c:pt idx="3417">
                  <c:v>43579</c:v>
                </c:pt>
                <c:pt idx="3418">
                  <c:v>43580</c:v>
                </c:pt>
                <c:pt idx="3419">
                  <c:v>43581</c:v>
                </c:pt>
                <c:pt idx="3420">
                  <c:v>43584</c:v>
                </c:pt>
                <c:pt idx="3421">
                  <c:v>43585</c:v>
                </c:pt>
                <c:pt idx="3422">
                  <c:v>43591</c:v>
                </c:pt>
                <c:pt idx="3423">
                  <c:v>43592</c:v>
                </c:pt>
                <c:pt idx="3424">
                  <c:v>43593</c:v>
                </c:pt>
                <c:pt idx="3425">
                  <c:v>43594</c:v>
                </c:pt>
                <c:pt idx="3426">
                  <c:v>43595</c:v>
                </c:pt>
                <c:pt idx="3427">
                  <c:v>43598</c:v>
                </c:pt>
                <c:pt idx="3428">
                  <c:v>43599</c:v>
                </c:pt>
                <c:pt idx="3429">
                  <c:v>43600</c:v>
                </c:pt>
                <c:pt idx="3430">
                  <c:v>43601</c:v>
                </c:pt>
                <c:pt idx="3431">
                  <c:v>43602</c:v>
                </c:pt>
                <c:pt idx="3432">
                  <c:v>43605</c:v>
                </c:pt>
                <c:pt idx="3433">
                  <c:v>43606</c:v>
                </c:pt>
                <c:pt idx="3434">
                  <c:v>43607</c:v>
                </c:pt>
                <c:pt idx="3435">
                  <c:v>43608</c:v>
                </c:pt>
                <c:pt idx="3436">
                  <c:v>43609</c:v>
                </c:pt>
                <c:pt idx="3437">
                  <c:v>43612</c:v>
                </c:pt>
                <c:pt idx="3438">
                  <c:v>43613</c:v>
                </c:pt>
                <c:pt idx="3439">
                  <c:v>43614</c:v>
                </c:pt>
                <c:pt idx="3440">
                  <c:v>43615</c:v>
                </c:pt>
                <c:pt idx="3441">
                  <c:v>43616</c:v>
                </c:pt>
                <c:pt idx="3442">
                  <c:v>43619</c:v>
                </c:pt>
                <c:pt idx="3443">
                  <c:v>43620</c:v>
                </c:pt>
                <c:pt idx="3444">
                  <c:v>43621</c:v>
                </c:pt>
                <c:pt idx="3445">
                  <c:v>43622</c:v>
                </c:pt>
                <c:pt idx="3446">
                  <c:v>43626</c:v>
                </c:pt>
                <c:pt idx="3447">
                  <c:v>43627</c:v>
                </c:pt>
                <c:pt idx="3448">
                  <c:v>43628</c:v>
                </c:pt>
                <c:pt idx="3449">
                  <c:v>43629</c:v>
                </c:pt>
                <c:pt idx="3450">
                  <c:v>43630</c:v>
                </c:pt>
                <c:pt idx="3451">
                  <c:v>43633</c:v>
                </c:pt>
                <c:pt idx="3452">
                  <c:v>43634</c:v>
                </c:pt>
                <c:pt idx="3453">
                  <c:v>43635</c:v>
                </c:pt>
                <c:pt idx="3454">
                  <c:v>43636</c:v>
                </c:pt>
                <c:pt idx="3455">
                  <c:v>43637</c:v>
                </c:pt>
                <c:pt idx="3456">
                  <c:v>43640</c:v>
                </c:pt>
                <c:pt idx="3457">
                  <c:v>43641</c:v>
                </c:pt>
                <c:pt idx="3458">
                  <c:v>43642</c:v>
                </c:pt>
                <c:pt idx="3459">
                  <c:v>43643</c:v>
                </c:pt>
                <c:pt idx="3460">
                  <c:v>43644</c:v>
                </c:pt>
                <c:pt idx="3461">
                  <c:v>43647</c:v>
                </c:pt>
                <c:pt idx="3462">
                  <c:v>43648</c:v>
                </c:pt>
                <c:pt idx="3463">
                  <c:v>43649</c:v>
                </c:pt>
                <c:pt idx="3464">
                  <c:v>43650</c:v>
                </c:pt>
                <c:pt idx="3465">
                  <c:v>43651</c:v>
                </c:pt>
                <c:pt idx="3466">
                  <c:v>43654</c:v>
                </c:pt>
                <c:pt idx="3467">
                  <c:v>43655</c:v>
                </c:pt>
                <c:pt idx="3468">
                  <c:v>43656</c:v>
                </c:pt>
                <c:pt idx="3469">
                  <c:v>43657</c:v>
                </c:pt>
                <c:pt idx="3470">
                  <c:v>43658</c:v>
                </c:pt>
                <c:pt idx="3471">
                  <c:v>43661</c:v>
                </c:pt>
                <c:pt idx="3472">
                  <c:v>43662</c:v>
                </c:pt>
                <c:pt idx="3473">
                  <c:v>43663</c:v>
                </c:pt>
                <c:pt idx="3474">
                  <c:v>43664</c:v>
                </c:pt>
                <c:pt idx="3475">
                  <c:v>43665</c:v>
                </c:pt>
                <c:pt idx="3476">
                  <c:v>43668</c:v>
                </c:pt>
                <c:pt idx="3477">
                  <c:v>43669</c:v>
                </c:pt>
                <c:pt idx="3478">
                  <c:v>43670</c:v>
                </c:pt>
                <c:pt idx="3479">
                  <c:v>43671</c:v>
                </c:pt>
                <c:pt idx="3480">
                  <c:v>43672</c:v>
                </c:pt>
                <c:pt idx="3481">
                  <c:v>43675</c:v>
                </c:pt>
                <c:pt idx="3482">
                  <c:v>43676</c:v>
                </c:pt>
                <c:pt idx="3483">
                  <c:v>43677</c:v>
                </c:pt>
                <c:pt idx="3484">
                  <c:v>43678</c:v>
                </c:pt>
                <c:pt idx="3485">
                  <c:v>43679</c:v>
                </c:pt>
                <c:pt idx="3486">
                  <c:v>43682</c:v>
                </c:pt>
                <c:pt idx="3487">
                  <c:v>43683</c:v>
                </c:pt>
                <c:pt idx="3488">
                  <c:v>43684</c:v>
                </c:pt>
                <c:pt idx="3489">
                  <c:v>43685</c:v>
                </c:pt>
                <c:pt idx="3490">
                  <c:v>43686</c:v>
                </c:pt>
                <c:pt idx="3491">
                  <c:v>43689</c:v>
                </c:pt>
                <c:pt idx="3492">
                  <c:v>43690</c:v>
                </c:pt>
                <c:pt idx="3493">
                  <c:v>43691</c:v>
                </c:pt>
                <c:pt idx="3494">
                  <c:v>43692</c:v>
                </c:pt>
                <c:pt idx="3495">
                  <c:v>43693</c:v>
                </c:pt>
                <c:pt idx="3496">
                  <c:v>43696</c:v>
                </c:pt>
                <c:pt idx="3497">
                  <c:v>43697</c:v>
                </c:pt>
                <c:pt idx="3498">
                  <c:v>43698</c:v>
                </c:pt>
                <c:pt idx="3499">
                  <c:v>43699</c:v>
                </c:pt>
                <c:pt idx="3500">
                  <c:v>43700</c:v>
                </c:pt>
                <c:pt idx="3501">
                  <c:v>43703</c:v>
                </c:pt>
                <c:pt idx="3502">
                  <c:v>43704</c:v>
                </c:pt>
                <c:pt idx="3503">
                  <c:v>43705</c:v>
                </c:pt>
                <c:pt idx="3504">
                  <c:v>43706</c:v>
                </c:pt>
                <c:pt idx="3505">
                  <c:v>43707</c:v>
                </c:pt>
                <c:pt idx="3506">
                  <c:v>43710</c:v>
                </c:pt>
                <c:pt idx="3507">
                  <c:v>43711</c:v>
                </c:pt>
                <c:pt idx="3508">
                  <c:v>43712</c:v>
                </c:pt>
                <c:pt idx="3509">
                  <c:v>43713</c:v>
                </c:pt>
                <c:pt idx="3510">
                  <c:v>43714</c:v>
                </c:pt>
                <c:pt idx="3511">
                  <c:v>43717</c:v>
                </c:pt>
                <c:pt idx="3512">
                  <c:v>43718</c:v>
                </c:pt>
                <c:pt idx="3513">
                  <c:v>43719</c:v>
                </c:pt>
                <c:pt idx="3514">
                  <c:v>43720</c:v>
                </c:pt>
                <c:pt idx="3515">
                  <c:v>43724</c:v>
                </c:pt>
                <c:pt idx="3516">
                  <c:v>43725</c:v>
                </c:pt>
                <c:pt idx="3517">
                  <c:v>43726</c:v>
                </c:pt>
                <c:pt idx="3518">
                  <c:v>43727</c:v>
                </c:pt>
                <c:pt idx="3519">
                  <c:v>43728</c:v>
                </c:pt>
                <c:pt idx="3520">
                  <c:v>43731</c:v>
                </c:pt>
                <c:pt idx="3521">
                  <c:v>43732</c:v>
                </c:pt>
                <c:pt idx="3522">
                  <c:v>43733</c:v>
                </c:pt>
                <c:pt idx="3523">
                  <c:v>43734</c:v>
                </c:pt>
                <c:pt idx="3524">
                  <c:v>43735</c:v>
                </c:pt>
                <c:pt idx="3525">
                  <c:v>43738</c:v>
                </c:pt>
                <c:pt idx="3526">
                  <c:v>43746</c:v>
                </c:pt>
                <c:pt idx="3527">
                  <c:v>43747</c:v>
                </c:pt>
                <c:pt idx="3528">
                  <c:v>43748</c:v>
                </c:pt>
                <c:pt idx="3529">
                  <c:v>43749</c:v>
                </c:pt>
                <c:pt idx="3530">
                  <c:v>43752</c:v>
                </c:pt>
                <c:pt idx="3531">
                  <c:v>43753</c:v>
                </c:pt>
                <c:pt idx="3532">
                  <c:v>43754</c:v>
                </c:pt>
                <c:pt idx="3533">
                  <c:v>43755</c:v>
                </c:pt>
                <c:pt idx="3534">
                  <c:v>43756</c:v>
                </c:pt>
                <c:pt idx="3535">
                  <c:v>43759</c:v>
                </c:pt>
                <c:pt idx="3536">
                  <c:v>43760</c:v>
                </c:pt>
                <c:pt idx="3537">
                  <c:v>43761</c:v>
                </c:pt>
                <c:pt idx="3538">
                  <c:v>43762</c:v>
                </c:pt>
                <c:pt idx="3539">
                  <c:v>43763</c:v>
                </c:pt>
                <c:pt idx="3540">
                  <c:v>43766</c:v>
                </c:pt>
                <c:pt idx="3541">
                  <c:v>43767</c:v>
                </c:pt>
                <c:pt idx="3542">
                  <c:v>43768</c:v>
                </c:pt>
                <c:pt idx="3543">
                  <c:v>43769</c:v>
                </c:pt>
                <c:pt idx="3544">
                  <c:v>43770</c:v>
                </c:pt>
                <c:pt idx="3545">
                  <c:v>43773</c:v>
                </c:pt>
                <c:pt idx="3546">
                  <c:v>43774</c:v>
                </c:pt>
                <c:pt idx="3547">
                  <c:v>43775</c:v>
                </c:pt>
                <c:pt idx="3548">
                  <c:v>43776</c:v>
                </c:pt>
                <c:pt idx="3549">
                  <c:v>43777</c:v>
                </c:pt>
                <c:pt idx="3550">
                  <c:v>43780</c:v>
                </c:pt>
                <c:pt idx="3551">
                  <c:v>43781</c:v>
                </c:pt>
                <c:pt idx="3552">
                  <c:v>43782</c:v>
                </c:pt>
                <c:pt idx="3553">
                  <c:v>43783</c:v>
                </c:pt>
                <c:pt idx="3554">
                  <c:v>43784</c:v>
                </c:pt>
                <c:pt idx="3555">
                  <c:v>43787</c:v>
                </c:pt>
                <c:pt idx="3556">
                  <c:v>43788</c:v>
                </c:pt>
                <c:pt idx="3557">
                  <c:v>43789</c:v>
                </c:pt>
                <c:pt idx="3558">
                  <c:v>43790</c:v>
                </c:pt>
                <c:pt idx="3559">
                  <c:v>43791</c:v>
                </c:pt>
                <c:pt idx="3560">
                  <c:v>43794</c:v>
                </c:pt>
                <c:pt idx="3561">
                  <c:v>43795</c:v>
                </c:pt>
                <c:pt idx="3562">
                  <c:v>43796</c:v>
                </c:pt>
                <c:pt idx="3563">
                  <c:v>43797</c:v>
                </c:pt>
                <c:pt idx="3564">
                  <c:v>43798</c:v>
                </c:pt>
                <c:pt idx="3565">
                  <c:v>43801</c:v>
                </c:pt>
                <c:pt idx="3566">
                  <c:v>43802</c:v>
                </c:pt>
                <c:pt idx="3567">
                  <c:v>43803</c:v>
                </c:pt>
                <c:pt idx="3568">
                  <c:v>43804</c:v>
                </c:pt>
                <c:pt idx="3569">
                  <c:v>43805</c:v>
                </c:pt>
                <c:pt idx="3570">
                  <c:v>43808</c:v>
                </c:pt>
                <c:pt idx="3571">
                  <c:v>43809</c:v>
                </c:pt>
                <c:pt idx="3572">
                  <c:v>43810</c:v>
                </c:pt>
                <c:pt idx="3573">
                  <c:v>43811</c:v>
                </c:pt>
                <c:pt idx="3574">
                  <c:v>43812</c:v>
                </c:pt>
                <c:pt idx="3575">
                  <c:v>43815</c:v>
                </c:pt>
                <c:pt idx="3576">
                  <c:v>43816</c:v>
                </c:pt>
                <c:pt idx="3577">
                  <c:v>43817</c:v>
                </c:pt>
                <c:pt idx="3578">
                  <c:v>43818</c:v>
                </c:pt>
                <c:pt idx="3579">
                  <c:v>43819</c:v>
                </c:pt>
                <c:pt idx="3580">
                  <c:v>43822</c:v>
                </c:pt>
                <c:pt idx="3581">
                  <c:v>43823</c:v>
                </c:pt>
                <c:pt idx="3582">
                  <c:v>43824</c:v>
                </c:pt>
                <c:pt idx="3583">
                  <c:v>43825</c:v>
                </c:pt>
                <c:pt idx="3584">
                  <c:v>43826</c:v>
                </c:pt>
                <c:pt idx="3585">
                  <c:v>43829</c:v>
                </c:pt>
                <c:pt idx="3586">
                  <c:v>43830</c:v>
                </c:pt>
                <c:pt idx="3587">
                  <c:v>43832</c:v>
                </c:pt>
                <c:pt idx="3588">
                  <c:v>43833</c:v>
                </c:pt>
                <c:pt idx="3589">
                  <c:v>43836</c:v>
                </c:pt>
                <c:pt idx="3590">
                  <c:v>43837</c:v>
                </c:pt>
                <c:pt idx="3591">
                  <c:v>43838</c:v>
                </c:pt>
                <c:pt idx="3592">
                  <c:v>43839</c:v>
                </c:pt>
                <c:pt idx="3593">
                  <c:v>43840</c:v>
                </c:pt>
                <c:pt idx="3594">
                  <c:v>43843</c:v>
                </c:pt>
                <c:pt idx="3595">
                  <c:v>43844</c:v>
                </c:pt>
                <c:pt idx="3596">
                  <c:v>43845</c:v>
                </c:pt>
                <c:pt idx="3597">
                  <c:v>43846</c:v>
                </c:pt>
                <c:pt idx="3598">
                  <c:v>43847</c:v>
                </c:pt>
                <c:pt idx="3599">
                  <c:v>43850</c:v>
                </c:pt>
                <c:pt idx="3600">
                  <c:v>43851</c:v>
                </c:pt>
                <c:pt idx="3601">
                  <c:v>43852</c:v>
                </c:pt>
                <c:pt idx="3602">
                  <c:v>43853</c:v>
                </c:pt>
                <c:pt idx="3603">
                  <c:v>43864</c:v>
                </c:pt>
                <c:pt idx="3604">
                  <c:v>43865</c:v>
                </c:pt>
                <c:pt idx="3605">
                  <c:v>43866</c:v>
                </c:pt>
                <c:pt idx="3606">
                  <c:v>43867</c:v>
                </c:pt>
                <c:pt idx="3607">
                  <c:v>43868</c:v>
                </c:pt>
                <c:pt idx="3608">
                  <c:v>43871</c:v>
                </c:pt>
                <c:pt idx="3609">
                  <c:v>43872</c:v>
                </c:pt>
                <c:pt idx="3610">
                  <c:v>43873</c:v>
                </c:pt>
                <c:pt idx="3611">
                  <c:v>43874</c:v>
                </c:pt>
                <c:pt idx="3612">
                  <c:v>43875</c:v>
                </c:pt>
                <c:pt idx="3613">
                  <c:v>43878</c:v>
                </c:pt>
                <c:pt idx="3614">
                  <c:v>43879</c:v>
                </c:pt>
                <c:pt idx="3615">
                  <c:v>43880</c:v>
                </c:pt>
                <c:pt idx="3616">
                  <c:v>43881</c:v>
                </c:pt>
                <c:pt idx="3617">
                  <c:v>43882</c:v>
                </c:pt>
                <c:pt idx="3618">
                  <c:v>43885</c:v>
                </c:pt>
                <c:pt idx="3619">
                  <c:v>43886</c:v>
                </c:pt>
                <c:pt idx="3620">
                  <c:v>43887</c:v>
                </c:pt>
                <c:pt idx="3621">
                  <c:v>43888</c:v>
                </c:pt>
                <c:pt idx="3622">
                  <c:v>43889</c:v>
                </c:pt>
                <c:pt idx="3623">
                  <c:v>43892</c:v>
                </c:pt>
                <c:pt idx="3624">
                  <c:v>43893</c:v>
                </c:pt>
                <c:pt idx="3625">
                  <c:v>43894</c:v>
                </c:pt>
                <c:pt idx="3626">
                  <c:v>43895</c:v>
                </c:pt>
                <c:pt idx="3627">
                  <c:v>43896</c:v>
                </c:pt>
                <c:pt idx="3628">
                  <c:v>43899</c:v>
                </c:pt>
                <c:pt idx="3629">
                  <c:v>43900</c:v>
                </c:pt>
                <c:pt idx="3630">
                  <c:v>43901</c:v>
                </c:pt>
                <c:pt idx="3631">
                  <c:v>43902</c:v>
                </c:pt>
                <c:pt idx="3632">
                  <c:v>43903</c:v>
                </c:pt>
                <c:pt idx="3633">
                  <c:v>43906</c:v>
                </c:pt>
                <c:pt idx="3634">
                  <c:v>43907</c:v>
                </c:pt>
                <c:pt idx="3635">
                  <c:v>43908</c:v>
                </c:pt>
                <c:pt idx="3636">
                  <c:v>43909</c:v>
                </c:pt>
                <c:pt idx="3637">
                  <c:v>43910</c:v>
                </c:pt>
                <c:pt idx="3638">
                  <c:v>43913</c:v>
                </c:pt>
                <c:pt idx="3639">
                  <c:v>43914</c:v>
                </c:pt>
                <c:pt idx="3640">
                  <c:v>43915</c:v>
                </c:pt>
                <c:pt idx="3641">
                  <c:v>43916</c:v>
                </c:pt>
                <c:pt idx="3642">
                  <c:v>43917</c:v>
                </c:pt>
                <c:pt idx="3643">
                  <c:v>43920</c:v>
                </c:pt>
                <c:pt idx="3644">
                  <c:v>43921</c:v>
                </c:pt>
                <c:pt idx="3645">
                  <c:v>43922</c:v>
                </c:pt>
                <c:pt idx="3646">
                  <c:v>43923</c:v>
                </c:pt>
                <c:pt idx="3647">
                  <c:v>43924</c:v>
                </c:pt>
                <c:pt idx="3648">
                  <c:v>43928</c:v>
                </c:pt>
                <c:pt idx="3649">
                  <c:v>43929</c:v>
                </c:pt>
                <c:pt idx="3650">
                  <c:v>43930</c:v>
                </c:pt>
                <c:pt idx="3651">
                  <c:v>43931</c:v>
                </c:pt>
                <c:pt idx="3652">
                  <c:v>43934</c:v>
                </c:pt>
                <c:pt idx="3653">
                  <c:v>43935</c:v>
                </c:pt>
                <c:pt idx="3654">
                  <c:v>43936</c:v>
                </c:pt>
                <c:pt idx="3655">
                  <c:v>43937</c:v>
                </c:pt>
                <c:pt idx="3656">
                  <c:v>43938</c:v>
                </c:pt>
                <c:pt idx="3657">
                  <c:v>43941</c:v>
                </c:pt>
                <c:pt idx="3658">
                  <c:v>43942</c:v>
                </c:pt>
                <c:pt idx="3659">
                  <c:v>43943</c:v>
                </c:pt>
                <c:pt idx="3660">
                  <c:v>43944</c:v>
                </c:pt>
                <c:pt idx="3661">
                  <c:v>43945</c:v>
                </c:pt>
                <c:pt idx="3662">
                  <c:v>43948</c:v>
                </c:pt>
                <c:pt idx="3663">
                  <c:v>43949</c:v>
                </c:pt>
                <c:pt idx="3664">
                  <c:v>43950</c:v>
                </c:pt>
                <c:pt idx="3665">
                  <c:v>43951</c:v>
                </c:pt>
                <c:pt idx="3666">
                  <c:v>43957</c:v>
                </c:pt>
                <c:pt idx="3667">
                  <c:v>43958</c:v>
                </c:pt>
                <c:pt idx="3668">
                  <c:v>43959</c:v>
                </c:pt>
                <c:pt idx="3669">
                  <c:v>43962</c:v>
                </c:pt>
                <c:pt idx="3670">
                  <c:v>43963</c:v>
                </c:pt>
                <c:pt idx="3671">
                  <c:v>43964</c:v>
                </c:pt>
                <c:pt idx="3672">
                  <c:v>43965</c:v>
                </c:pt>
                <c:pt idx="3673">
                  <c:v>43966</c:v>
                </c:pt>
                <c:pt idx="3674">
                  <c:v>43969</c:v>
                </c:pt>
                <c:pt idx="3675">
                  <c:v>43970</c:v>
                </c:pt>
                <c:pt idx="3676">
                  <c:v>43971</c:v>
                </c:pt>
                <c:pt idx="3677">
                  <c:v>43972</c:v>
                </c:pt>
                <c:pt idx="3678">
                  <c:v>43973</c:v>
                </c:pt>
                <c:pt idx="3679">
                  <c:v>43976</c:v>
                </c:pt>
                <c:pt idx="3680">
                  <c:v>43977</c:v>
                </c:pt>
                <c:pt idx="3681">
                  <c:v>43978</c:v>
                </c:pt>
                <c:pt idx="3682">
                  <c:v>43979</c:v>
                </c:pt>
                <c:pt idx="3683">
                  <c:v>43980</c:v>
                </c:pt>
                <c:pt idx="3684">
                  <c:v>43983</c:v>
                </c:pt>
                <c:pt idx="3685">
                  <c:v>43984</c:v>
                </c:pt>
                <c:pt idx="3686">
                  <c:v>43985</c:v>
                </c:pt>
                <c:pt idx="3687">
                  <c:v>43986</c:v>
                </c:pt>
                <c:pt idx="3688">
                  <c:v>43987</c:v>
                </c:pt>
                <c:pt idx="3689">
                  <c:v>43990</c:v>
                </c:pt>
                <c:pt idx="3690">
                  <c:v>43991</c:v>
                </c:pt>
                <c:pt idx="3691">
                  <c:v>43992</c:v>
                </c:pt>
                <c:pt idx="3692">
                  <c:v>43993</c:v>
                </c:pt>
                <c:pt idx="3693">
                  <c:v>43994</c:v>
                </c:pt>
                <c:pt idx="3694">
                  <c:v>43997</c:v>
                </c:pt>
                <c:pt idx="3695">
                  <c:v>43998</c:v>
                </c:pt>
                <c:pt idx="3696">
                  <c:v>43999</c:v>
                </c:pt>
                <c:pt idx="3697">
                  <c:v>44000</c:v>
                </c:pt>
                <c:pt idx="3698">
                  <c:v>44001</c:v>
                </c:pt>
                <c:pt idx="3699">
                  <c:v>44004</c:v>
                </c:pt>
                <c:pt idx="3700">
                  <c:v>44005</c:v>
                </c:pt>
                <c:pt idx="3701">
                  <c:v>44006</c:v>
                </c:pt>
                <c:pt idx="3702">
                  <c:v>44011</c:v>
                </c:pt>
                <c:pt idx="3703">
                  <c:v>44012</c:v>
                </c:pt>
                <c:pt idx="3704">
                  <c:v>44013</c:v>
                </c:pt>
                <c:pt idx="3705">
                  <c:v>44014</c:v>
                </c:pt>
                <c:pt idx="3706">
                  <c:v>44015</c:v>
                </c:pt>
              </c:numCache>
            </c:numRef>
          </c:cat>
          <c:val>
            <c:numRef>
              <c:f>file!$B$3:$B$3709</c:f>
              <c:numCache>
                <c:formatCode>General</c:formatCode>
                <c:ptCount val="3707"/>
                <c:pt idx="0">
                  <c:v>0.62680000000000002</c:v>
                </c:pt>
                <c:pt idx="1">
                  <c:v>0.63139999999999996</c:v>
                </c:pt>
                <c:pt idx="2">
                  <c:v>0.64049999999999996</c:v>
                </c:pt>
                <c:pt idx="3">
                  <c:v>0.63600000000000001</c:v>
                </c:pt>
                <c:pt idx="4">
                  <c:v>0.62909999999999999</c:v>
                </c:pt>
                <c:pt idx="5">
                  <c:v>0.64359999999999995</c:v>
                </c:pt>
                <c:pt idx="6">
                  <c:v>0.63439999999999996</c:v>
                </c:pt>
                <c:pt idx="7">
                  <c:v>0.62680000000000002</c:v>
                </c:pt>
                <c:pt idx="8">
                  <c:v>0.61909999999999998</c:v>
                </c:pt>
                <c:pt idx="9">
                  <c:v>0.62139999999999995</c:v>
                </c:pt>
                <c:pt idx="10">
                  <c:v>0.61070000000000002</c:v>
                </c:pt>
                <c:pt idx="11">
                  <c:v>0.61070000000000002</c:v>
                </c:pt>
                <c:pt idx="12">
                  <c:v>0.61140000000000005</c:v>
                </c:pt>
                <c:pt idx="13">
                  <c:v>0.60529999999999995</c:v>
                </c:pt>
                <c:pt idx="14">
                  <c:v>0.60760000000000003</c:v>
                </c:pt>
                <c:pt idx="15">
                  <c:v>0.6038</c:v>
                </c:pt>
                <c:pt idx="16">
                  <c:v>0.61070000000000002</c:v>
                </c:pt>
                <c:pt idx="17">
                  <c:v>0.6038</c:v>
                </c:pt>
                <c:pt idx="18">
                  <c:v>0.59760000000000002</c:v>
                </c:pt>
                <c:pt idx="19">
                  <c:v>0.59989999999999999</c:v>
                </c:pt>
                <c:pt idx="20">
                  <c:v>0.59530000000000005</c:v>
                </c:pt>
                <c:pt idx="21">
                  <c:v>0.58230000000000004</c:v>
                </c:pt>
                <c:pt idx="22">
                  <c:v>0.58379999999999999</c:v>
                </c:pt>
                <c:pt idx="23">
                  <c:v>0.57469999999999999</c:v>
                </c:pt>
                <c:pt idx="24">
                  <c:v>0.57769999999999999</c:v>
                </c:pt>
                <c:pt idx="25">
                  <c:v>0.57850000000000001</c:v>
                </c:pt>
                <c:pt idx="26">
                  <c:v>0.57850000000000001</c:v>
                </c:pt>
                <c:pt idx="27">
                  <c:v>0.57999999999999996</c:v>
                </c:pt>
                <c:pt idx="28">
                  <c:v>0.56930000000000003</c:v>
                </c:pt>
                <c:pt idx="29">
                  <c:v>0.56779999999999997</c:v>
                </c:pt>
                <c:pt idx="30">
                  <c:v>0.56930000000000003</c:v>
                </c:pt>
                <c:pt idx="31">
                  <c:v>0.56389999999999996</c:v>
                </c:pt>
                <c:pt idx="32">
                  <c:v>0.55930000000000002</c:v>
                </c:pt>
                <c:pt idx="33">
                  <c:v>0.56389999999999996</c:v>
                </c:pt>
                <c:pt idx="34">
                  <c:v>0.5655</c:v>
                </c:pt>
                <c:pt idx="35">
                  <c:v>0.55630000000000002</c:v>
                </c:pt>
                <c:pt idx="36">
                  <c:v>0.54169999999999996</c:v>
                </c:pt>
                <c:pt idx="37">
                  <c:v>0.54020000000000001</c:v>
                </c:pt>
                <c:pt idx="38">
                  <c:v>0.55169999999999997</c:v>
                </c:pt>
                <c:pt idx="39">
                  <c:v>0.55169999999999997</c:v>
                </c:pt>
                <c:pt idx="40">
                  <c:v>0.59840000000000004</c:v>
                </c:pt>
                <c:pt idx="41">
                  <c:v>0.60450000000000004</c:v>
                </c:pt>
                <c:pt idx="42">
                  <c:v>0.59379999999999999</c:v>
                </c:pt>
                <c:pt idx="43">
                  <c:v>0.59299999999999997</c:v>
                </c:pt>
                <c:pt idx="44">
                  <c:v>0.58840000000000003</c:v>
                </c:pt>
                <c:pt idx="45">
                  <c:v>0.57850000000000001</c:v>
                </c:pt>
                <c:pt idx="46">
                  <c:v>0.58689999999999998</c:v>
                </c:pt>
                <c:pt idx="47">
                  <c:v>0.59150000000000003</c:v>
                </c:pt>
                <c:pt idx="48">
                  <c:v>0.61599999999999999</c:v>
                </c:pt>
                <c:pt idx="49">
                  <c:v>0.60840000000000005</c:v>
                </c:pt>
                <c:pt idx="50">
                  <c:v>0.61140000000000005</c:v>
                </c:pt>
                <c:pt idx="51">
                  <c:v>0.60840000000000005</c:v>
                </c:pt>
                <c:pt idx="52">
                  <c:v>0.60840000000000005</c:v>
                </c:pt>
                <c:pt idx="53">
                  <c:v>0.61909999999999998</c:v>
                </c:pt>
                <c:pt idx="54">
                  <c:v>0.61450000000000005</c:v>
                </c:pt>
                <c:pt idx="55">
                  <c:v>0.60609999999999997</c:v>
                </c:pt>
                <c:pt idx="56">
                  <c:v>0.58919999999999995</c:v>
                </c:pt>
                <c:pt idx="57">
                  <c:v>0.5877</c:v>
                </c:pt>
                <c:pt idx="58">
                  <c:v>0.58309999999999995</c:v>
                </c:pt>
                <c:pt idx="59">
                  <c:v>0.57769999999999999</c:v>
                </c:pt>
                <c:pt idx="60">
                  <c:v>0.57469999999999999</c:v>
                </c:pt>
                <c:pt idx="61">
                  <c:v>0.57469999999999999</c:v>
                </c:pt>
                <c:pt idx="62">
                  <c:v>0.56930000000000003</c:v>
                </c:pt>
                <c:pt idx="63">
                  <c:v>0.56779999999999997</c:v>
                </c:pt>
                <c:pt idx="64">
                  <c:v>0.59150000000000003</c:v>
                </c:pt>
                <c:pt idx="65">
                  <c:v>0.58609999999999995</c:v>
                </c:pt>
                <c:pt idx="66">
                  <c:v>0.58840000000000003</c:v>
                </c:pt>
                <c:pt idx="67">
                  <c:v>0.58689999999999998</c:v>
                </c:pt>
                <c:pt idx="68">
                  <c:v>0.58540000000000003</c:v>
                </c:pt>
                <c:pt idx="69">
                  <c:v>0.58460000000000001</c:v>
                </c:pt>
                <c:pt idx="70">
                  <c:v>0.59150000000000003</c:v>
                </c:pt>
                <c:pt idx="71">
                  <c:v>0.59379999999999999</c:v>
                </c:pt>
                <c:pt idx="72">
                  <c:v>0.60299999999999998</c:v>
                </c:pt>
                <c:pt idx="73">
                  <c:v>0.60070000000000001</c:v>
                </c:pt>
                <c:pt idx="74">
                  <c:v>0.6099</c:v>
                </c:pt>
                <c:pt idx="75">
                  <c:v>0.61529999999999996</c:v>
                </c:pt>
                <c:pt idx="76">
                  <c:v>0.61219999999999997</c:v>
                </c:pt>
                <c:pt idx="77">
                  <c:v>0.61070000000000002</c:v>
                </c:pt>
                <c:pt idx="78">
                  <c:v>0.61140000000000005</c:v>
                </c:pt>
                <c:pt idx="79">
                  <c:v>0.61680000000000001</c:v>
                </c:pt>
                <c:pt idx="80">
                  <c:v>0.61829999999999996</c:v>
                </c:pt>
                <c:pt idx="81">
                  <c:v>0.61680000000000001</c:v>
                </c:pt>
                <c:pt idx="82">
                  <c:v>0.63370000000000004</c:v>
                </c:pt>
                <c:pt idx="83">
                  <c:v>0.63439999999999996</c:v>
                </c:pt>
                <c:pt idx="84">
                  <c:v>0.63519999999999999</c:v>
                </c:pt>
                <c:pt idx="85">
                  <c:v>0.63600000000000001</c:v>
                </c:pt>
                <c:pt idx="86">
                  <c:v>0.64359999999999995</c:v>
                </c:pt>
                <c:pt idx="87">
                  <c:v>0.64049999999999996</c:v>
                </c:pt>
                <c:pt idx="88">
                  <c:v>0.65429999999999999</c:v>
                </c:pt>
                <c:pt idx="89">
                  <c:v>0.64280000000000004</c:v>
                </c:pt>
                <c:pt idx="90">
                  <c:v>0.65129999999999999</c:v>
                </c:pt>
                <c:pt idx="91">
                  <c:v>0.63139999999999996</c:v>
                </c:pt>
                <c:pt idx="92">
                  <c:v>0.63600000000000001</c:v>
                </c:pt>
                <c:pt idx="93">
                  <c:v>0.64049999999999996</c:v>
                </c:pt>
                <c:pt idx="94">
                  <c:v>0.63600000000000001</c:v>
                </c:pt>
                <c:pt idx="95">
                  <c:v>0.64359999999999995</c:v>
                </c:pt>
                <c:pt idx="96">
                  <c:v>0.64359999999999995</c:v>
                </c:pt>
                <c:pt idx="97">
                  <c:v>0.64359999999999995</c:v>
                </c:pt>
                <c:pt idx="98">
                  <c:v>0.63600000000000001</c:v>
                </c:pt>
                <c:pt idx="99">
                  <c:v>0.63290000000000002</c:v>
                </c:pt>
                <c:pt idx="100">
                  <c:v>0.63980000000000004</c:v>
                </c:pt>
                <c:pt idx="101">
                  <c:v>0.64670000000000005</c:v>
                </c:pt>
                <c:pt idx="102">
                  <c:v>0.64739999999999998</c:v>
                </c:pt>
                <c:pt idx="103">
                  <c:v>0.64739999999999998</c:v>
                </c:pt>
                <c:pt idx="104">
                  <c:v>0.63900000000000001</c:v>
                </c:pt>
                <c:pt idx="105">
                  <c:v>0.64280000000000004</c:v>
                </c:pt>
                <c:pt idx="106">
                  <c:v>0.64439999999999997</c:v>
                </c:pt>
                <c:pt idx="107">
                  <c:v>0.64439999999999997</c:v>
                </c:pt>
                <c:pt idx="108">
                  <c:v>0.64359999999999995</c:v>
                </c:pt>
                <c:pt idx="109">
                  <c:v>0.64739999999999998</c:v>
                </c:pt>
                <c:pt idx="110">
                  <c:v>0.65129999999999999</c:v>
                </c:pt>
                <c:pt idx="111">
                  <c:v>0.64970000000000006</c:v>
                </c:pt>
                <c:pt idx="112">
                  <c:v>0.6482</c:v>
                </c:pt>
                <c:pt idx="113">
                  <c:v>0.64739999999999998</c:v>
                </c:pt>
                <c:pt idx="114">
                  <c:v>0.64280000000000004</c:v>
                </c:pt>
                <c:pt idx="115">
                  <c:v>0.63600000000000001</c:v>
                </c:pt>
                <c:pt idx="116">
                  <c:v>0.62290000000000001</c:v>
                </c:pt>
                <c:pt idx="117">
                  <c:v>0.61909999999999998</c:v>
                </c:pt>
                <c:pt idx="118">
                  <c:v>0.62219999999999998</c:v>
                </c:pt>
                <c:pt idx="119">
                  <c:v>0.61299999999999999</c:v>
                </c:pt>
                <c:pt idx="120">
                  <c:v>0.61450000000000005</c:v>
                </c:pt>
                <c:pt idx="121">
                  <c:v>0.61990000000000001</c:v>
                </c:pt>
                <c:pt idx="122">
                  <c:v>0.61909999999999998</c:v>
                </c:pt>
                <c:pt idx="123">
                  <c:v>0.61219999999999997</c:v>
                </c:pt>
                <c:pt idx="124">
                  <c:v>0.61829999999999996</c:v>
                </c:pt>
                <c:pt idx="125">
                  <c:v>0.61760000000000004</c:v>
                </c:pt>
                <c:pt idx="126">
                  <c:v>0.61219999999999997</c:v>
                </c:pt>
                <c:pt idx="127">
                  <c:v>0.60070000000000001</c:v>
                </c:pt>
                <c:pt idx="128">
                  <c:v>0.59840000000000004</c:v>
                </c:pt>
                <c:pt idx="129">
                  <c:v>0.59919999999999995</c:v>
                </c:pt>
                <c:pt idx="130">
                  <c:v>0.59840000000000004</c:v>
                </c:pt>
                <c:pt idx="131">
                  <c:v>0.60529999999999995</c:v>
                </c:pt>
                <c:pt idx="132">
                  <c:v>0.60450000000000004</c:v>
                </c:pt>
                <c:pt idx="133">
                  <c:v>0.60299999999999998</c:v>
                </c:pt>
                <c:pt idx="134">
                  <c:v>0.59760000000000002</c:v>
                </c:pt>
                <c:pt idx="135">
                  <c:v>0.58460000000000001</c:v>
                </c:pt>
                <c:pt idx="136">
                  <c:v>0.58609999999999995</c:v>
                </c:pt>
                <c:pt idx="137">
                  <c:v>0.58230000000000004</c:v>
                </c:pt>
                <c:pt idx="138">
                  <c:v>0.59</c:v>
                </c:pt>
                <c:pt idx="139">
                  <c:v>0.5877</c:v>
                </c:pt>
                <c:pt idx="140">
                  <c:v>0.59230000000000005</c:v>
                </c:pt>
                <c:pt idx="141">
                  <c:v>0.58689999999999998</c:v>
                </c:pt>
                <c:pt idx="142">
                  <c:v>0.59</c:v>
                </c:pt>
                <c:pt idx="143">
                  <c:v>0.58689999999999998</c:v>
                </c:pt>
                <c:pt idx="144">
                  <c:v>0.59150000000000003</c:v>
                </c:pt>
                <c:pt idx="145">
                  <c:v>0.58689999999999998</c:v>
                </c:pt>
                <c:pt idx="146">
                  <c:v>0.57850000000000001</c:v>
                </c:pt>
                <c:pt idx="147">
                  <c:v>0.57930000000000004</c:v>
                </c:pt>
                <c:pt idx="148">
                  <c:v>0.57620000000000005</c:v>
                </c:pt>
                <c:pt idx="149">
                  <c:v>0.57620000000000005</c:v>
                </c:pt>
                <c:pt idx="150">
                  <c:v>0.57850000000000001</c:v>
                </c:pt>
                <c:pt idx="151">
                  <c:v>0.57999999999999996</c:v>
                </c:pt>
                <c:pt idx="152">
                  <c:v>0.59299999999999997</c:v>
                </c:pt>
                <c:pt idx="153">
                  <c:v>0.59379999999999999</c:v>
                </c:pt>
                <c:pt idx="154">
                  <c:v>0.58309999999999995</c:v>
                </c:pt>
                <c:pt idx="155">
                  <c:v>0.58689999999999998</c:v>
                </c:pt>
                <c:pt idx="156">
                  <c:v>0.59460000000000002</c:v>
                </c:pt>
                <c:pt idx="157">
                  <c:v>0.59989999999999999</c:v>
                </c:pt>
                <c:pt idx="158">
                  <c:v>0.59609999999999996</c:v>
                </c:pt>
                <c:pt idx="159">
                  <c:v>0.59</c:v>
                </c:pt>
                <c:pt idx="160">
                  <c:v>0.59299999999999997</c:v>
                </c:pt>
                <c:pt idx="161">
                  <c:v>0.59230000000000005</c:v>
                </c:pt>
                <c:pt idx="162">
                  <c:v>0.59150000000000003</c:v>
                </c:pt>
                <c:pt idx="163">
                  <c:v>0.58689999999999998</c:v>
                </c:pt>
                <c:pt idx="164">
                  <c:v>0.59379999999999999</c:v>
                </c:pt>
                <c:pt idx="165">
                  <c:v>0.59840000000000004</c:v>
                </c:pt>
                <c:pt idx="166">
                  <c:v>0.59689999999999999</c:v>
                </c:pt>
                <c:pt idx="167">
                  <c:v>0.60680000000000001</c:v>
                </c:pt>
                <c:pt idx="168">
                  <c:v>0.60529999999999995</c:v>
                </c:pt>
                <c:pt idx="169">
                  <c:v>0.6038</c:v>
                </c:pt>
                <c:pt idx="170">
                  <c:v>0.60840000000000005</c:v>
                </c:pt>
                <c:pt idx="171">
                  <c:v>0.60840000000000005</c:v>
                </c:pt>
                <c:pt idx="172">
                  <c:v>0.61140000000000005</c:v>
                </c:pt>
                <c:pt idx="173">
                  <c:v>0.61140000000000005</c:v>
                </c:pt>
                <c:pt idx="174">
                  <c:v>0.61370000000000002</c:v>
                </c:pt>
                <c:pt idx="175">
                  <c:v>0.61450000000000005</c:v>
                </c:pt>
                <c:pt idx="176">
                  <c:v>0.61680000000000001</c:v>
                </c:pt>
                <c:pt idx="177">
                  <c:v>0.62060000000000004</c:v>
                </c:pt>
                <c:pt idx="178">
                  <c:v>0.62290000000000001</c:v>
                </c:pt>
                <c:pt idx="179">
                  <c:v>0.61990000000000001</c:v>
                </c:pt>
                <c:pt idx="180">
                  <c:v>0.61990000000000001</c:v>
                </c:pt>
                <c:pt idx="181">
                  <c:v>0.626</c:v>
                </c:pt>
                <c:pt idx="182">
                  <c:v>0.62219999999999998</c:v>
                </c:pt>
                <c:pt idx="183">
                  <c:v>0.63519999999999999</c:v>
                </c:pt>
                <c:pt idx="184">
                  <c:v>0.64970000000000006</c:v>
                </c:pt>
                <c:pt idx="185">
                  <c:v>0.65429999999999999</c:v>
                </c:pt>
                <c:pt idx="186">
                  <c:v>0.65739999999999998</c:v>
                </c:pt>
                <c:pt idx="187">
                  <c:v>0.65510000000000002</c:v>
                </c:pt>
                <c:pt idx="188">
                  <c:v>0.64970000000000006</c:v>
                </c:pt>
                <c:pt idx="189">
                  <c:v>0.65429999999999999</c:v>
                </c:pt>
                <c:pt idx="190">
                  <c:v>0.6482</c:v>
                </c:pt>
                <c:pt idx="191">
                  <c:v>0.63829999999999998</c:v>
                </c:pt>
                <c:pt idx="192">
                  <c:v>0.64280000000000004</c:v>
                </c:pt>
                <c:pt idx="193">
                  <c:v>0.65590000000000004</c:v>
                </c:pt>
                <c:pt idx="194">
                  <c:v>0.65739999999999998</c:v>
                </c:pt>
                <c:pt idx="195">
                  <c:v>0.65590000000000004</c:v>
                </c:pt>
                <c:pt idx="196">
                  <c:v>0.65890000000000004</c:v>
                </c:pt>
                <c:pt idx="197">
                  <c:v>0.65429999999999999</c:v>
                </c:pt>
                <c:pt idx="198">
                  <c:v>0.66120000000000001</c:v>
                </c:pt>
                <c:pt idx="199">
                  <c:v>0.67269999999999996</c:v>
                </c:pt>
                <c:pt idx="200">
                  <c:v>0.66890000000000005</c:v>
                </c:pt>
                <c:pt idx="201">
                  <c:v>0.67200000000000004</c:v>
                </c:pt>
                <c:pt idx="202">
                  <c:v>0.66279999999999994</c:v>
                </c:pt>
                <c:pt idx="203">
                  <c:v>0.67349999999999999</c:v>
                </c:pt>
                <c:pt idx="204">
                  <c:v>0.67120000000000002</c:v>
                </c:pt>
                <c:pt idx="205">
                  <c:v>0.67200000000000004</c:v>
                </c:pt>
                <c:pt idx="206">
                  <c:v>0.67810000000000004</c:v>
                </c:pt>
                <c:pt idx="207">
                  <c:v>0.6704</c:v>
                </c:pt>
                <c:pt idx="208">
                  <c:v>0.6704</c:v>
                </c:pt>
                <c:pt idx="209">
                  <c:v>0.66810000000000003</c:v>
                </c:pt>
                <c:pt idx="210">
                  <c:v>0.67959999999999998</c:v>
                </c:pt>
                <c:pt idx="211">
                  <c:v>0.67579999999999996</c:v>
                </c:pt>
                <c:pt idx="212">
                  <c:v>0.68189999999999995</c:v>
                </c:pt>
                <c:pt idx="213">
                  <c:v>0.68810000000000004</c:v>
                </c:pt>
                <c:pt idx="214">
                  <c:v>0.69040000000000001</c:v>
                </c:pt>
                <c:pt idx="215">
                  <c:v>0.69799999999999995</c:v>
                </c:pt>
                <c:pt idx="216">
                  <c:v>0.70409999999999995</c:v>
                </c:pt>
                <c:pt idx="217">
                  <c:v>0.69040000000000001</c:v>
                </c:pt>
                <c:pt idx="218">
                  <c:v>0.69110000000000005</c:v>
                </c:pt>
                <c:pt idx="219">
                  <c:v>0.68730000000000002</c:v>
                </c:pt>
                <c:pt idx="220">
                  <c:v>0.67500000000000004</c:v>
                </c:pt>
                <c:pt idx="221">
                  <c:v>0.67200000000000004</c:v>
                </c:pt>
                <c:pt idx="222">
                  <c:v>0.66810000000000003</c:v>
                </c:pt>
                <c:pt idx="223">
                  <c:v>0.66969999999999996</c:v>
                </c:pt>
                <c:pt idx="224">
                  <c:v>0.67579999999999996</c:v>
                </c:pt>
                <c:pt idx="225">
                  <c:v>0.67269999999999996</c:v>
                </c:pt>
                <c:pt idx="226">
                  <c:v>0.67810000000000004</c:v>
                </c:pt>
                <c:pt idx="227">
                  <c:v>0.67579999999999996</c:v>
                </c:pt>
                <c:pt idx="228">
                  <c:v>0.67500000000000004</c:v>
                </c:pt>
                <c:pt idx="229">
                  <c:v>0.68269999999999997</c:v>
                </c:pt>
                <c:pt idx="230">
                  <c:v>0.6835</c:v>
                </c:pt>
                <c:pt idx="231">
                  <c:v>0.68730000000000002</c:v>
                </c:pt>
                <c:pt idx="232">
                  <c:v>0.68500000000000005</c:v>
                </c:pt>
                <c:pt idx="233">
                  <c:v>0.68579999999999997</c:v>
                </c:pt>
                <c:pt idx="234">
                  <c:v>0.68730000000000002</c:v>
                </c:pt>
                <c:pt idx="235">
                  <c:v>0.69269999999999998</c:v>
                </c:pt>
                <c:pt idx="236">
                  <c:v>0.69879999999999998</c:v>
                </c:pt>
                <c:pt idx="237">
                  <c:v>0.69420000000000004</c:v>
                </c:pt>
                <c:pt idx="238">
                  <c:v>0.69720000000000004</c:v>
                </c:pt>
                <c:pt idx="239">
                  <c:v>0.70489999999999997</c:v>
                </c:pt>
                <c:pt idx="240">
                  <c:v>0.7087</c:v>
                </c:pt>
                <c:pt idx="241">
                  <c:v>0.71409999999999996</c:v>
                </c:pt>
                <c:pt idx="242">
                  <c:v>0.71260000000000001</c:v>
                </c:pt>
                <c:pt idx="243">
                  <c:v>0.70409999999999995</c:v>
                </c:pt>
                <c:pt idx="244">
                  <c:v>0.71409999999999996</c:v>
                </c:pt>
                <c:pt idx="245">
                  <c:v>0.71719999999999995</c:v>
                </c:pt>
                <c:pt idx="246">
                  <c:v>0.71489999999999998</c:v>
                </c:pt>
                <c:pt idx="247">
                  <c:v>0.70489999999999997</c:v>
                </c:pt>
                <c:pt idx="248">
                  <c:v>0.71870000000000001</c:v>
                </c:pt>
                <c:pt idx="249">
                  <c:v>0.72560000000000002</c:v>
                </c:pt>
                <c:pt idx="250">
                  <c:v>0.72789999999999999</c:v>
                </c:pt>
                <c:pt idx="251">
                  <c:v>0.72940000000000005</c:v>
                </c:pt>
                <c:pt idx="252">
                  <c:v>0.71950000000000003</c:v>
                </c:pt>
                <c:pt idx="253">
                  <c:v>0.73709999999999998</c:v>
                </c:pt>
                <c:pt idx="254">
                  <c:v>0.73629999999999995</c:v>
                </c:pt>
                <c:pt idx="255">
                  <c:v>0.7218</c:v>
                </c:pt>
                <c:pt idx="256">
                  <c:v>0.7379</c:v>
                </c:pt>
                <c:pt idx="257">
                  <c:v>0.73860000000000003</c:v>
                </c:pt>
                <c:pt idx="258">
                  <c:v>0.7601</c:v>
                </c:pt>
                <c:pt idx="259">
                  <c:v>0.78610000000000002</c:v>
                </c:pt>
                <c:pt idx="260">
                  <c:v>0.80149999999999999</c:v>
                </c:pt>
                <c:pt idx="261">
                  <c:v>0.80600000000000005</c:v>
                </c:pt>
                <c:pt idx="262">
                  <c:v>0.79920000000000002</c:v>
                </c:pt>
                <c:pt idx="263">
                  <c:v>0.82750000000000001</c:v>
                </c:pt>
                <c:pt idx="264">
                  <c:v>0.87270000000000003</c:v>
                </c:pt>
                <c:pt idx="265">
                  <c:v>0.84589999999999999</c:v>
                </c:pt>
                <c:pt idx="266">
                  <c:v>0.84819999999999995</c:v>
                </c:pt>
                <c:pt idx="267">
                  <c:v>0.84670000000000001</c:v>
                </c:pt>
                <c:pt idx="268">
                  <c:v>0.86229999999999996</c:v>
                </c:pt>
                <c:pt idx="269">
                  <c:v>0.86150000000000004</c:v>
                </c:pt>
                <c:pt idx="270">
                  <c:v>0.83330000000000004</c:v>
                </c:pt>
                <c:pt idx="271">
                  <c:v>0.83489999999999998</c:v>
                </c:pt>
                <c:pt idx="272">
                  <c:v>0.83409999999999995</c:v>
                </c:pt>
                <c:pt idx="273">
                  <c:v>0.85370000000000001</c:v>
                </c:pt>
                <c:pt idx="274">
                  <c:v>0.86780000000000002</c:v>
                </c:pt>
                <c:pt idx="275">
                  <c:v>0.87250000000000005</c:v>
                </c:pt>
                <c:pt idx="276">
                  <c:v>0.86939999999999995</c:v>
                </c:pt>
                <c:pt idx="277">
                  <c:v>0.89129999999999998</c:v>
                </c:pt>
                <c:pt idx="278">
                  <c:v>0.89049999999999996</c:v>
                </c:pt>
                <c:pt idx="279">
                  <c:v>0.88029999999999997</c:v>
                </c:pt>
                <c:pt idx="280">
                  <c:v>0.87880000000000003</c:v>
                </c:pt>
                <c:pt idx="281">
                  <c:v>0.84040000000000004</c:v>
                </c:pt>
                <c:pt idx="282">
                  <c:v>0.84509999999999996</c:v>
                </c:pt>
                <c:pt idx="283">
                  <c:v>0.83099999999999996</c:v>
                </c:pt>
                <c:pt idx="284">
                  <c:v>0.83099999999999996</c:v>
                </c:pt>
                <c:pt idx="285">
                  <c:v>0.8286</c:v>
                </c:pt>
                <c:pt idx="286">
                  <c:v>0.82389999999999997</c:v>
                </c:pt>
                <c:pt idx="287">
                  <c:v>0.82469999999999999</c:v>
                </c:pt>
                <c:pt idx="288">
                  <c:v>0.8427</c:v>
                </c:pt>
                <c:pt idx="289">
                  <c:v>0.84819999999999995</c:v>
                </c:pt>
                <c:pt idx="290">
                  <c:v>0.85209999999999997</c:v>
                </c:pt>
                <c:pt idx="291">
                  <c:v>0.85140000000000005</c:v>
                </c:pt>
                <c:pt idx="292">
                  <c:v>0.84899999999999998</c:v>
                </c:pt>
                <c:pt idx="293">
                  <c:v>0.85529999999999995</c:v>
                </c:pt>
                <c:pt idx="294">
                  <c:v>0.87490000000000001</c:v>
                </c:pt>
                <c:pt idx="295">
                  <c:v>0.87490000000000001</c:v>
                </c:pt>
                <c:pt idx="296">
                  <c:v>0.87490000000000001</c:v>
                </c:pt>
                <c:pt idx="297">
                  <c:v>0.89129999999999998</c:v>
                </c:pt>
                <c:pt idx="298">
                  <c:v>0.88970000000000005</c:v>
                </c:pt>
                <c:pt idx="299">
                  <c:v>0.9093</c:v>
                </c:pt>
                <c:pt idx="300">
                  <c:v>0.90069999999999995</c:v>
                </c:pt>
                <c:pt idx="301">
                  <c:v>0.87960000000000005</c:v>
                </c:pt>
                <c:pt idx="302">
                  <c:v>0.89290000000000003</c:v>
                </c:pt>
                <c:pt idx="303">
                  <c:v>0.88349999999999995</c:v>
                </c:pt>
                <c:pt idx="304">
                  <c:v>0.88270000000000004</c:v>
                </c:pt>
                <c:pt idx="305">
                  <c:v>0.88500000000000001</c:v>
                </c:pt>
                <c:pt idx="306">
                  <c:v>0.88660000000000005</c:v>
                </c:pt>
                <c:pt idx="307">
                  <c:v>0.8498</c:v>
                </c:pt>
                <c:pt idx="308">
                  <c:v>0.85450000000000004</c:v>
                </c:pt>
                <c:pt idx="309">
                  <c:v>0.85919999999999996</c:v>
                </c:pt>
                <c:pt idx="310">
                  <c:v>0.85680000000000001</c:v>
                </c:pt>
                <c:pt idx="311">
                  <c:v>0.83799999999999997</c:v>
                </c:pt>
                <c:pt idx="312">
                  <c:v>0.8427</c:v>
                </c:pt>
                <c:pt idx="313">
                  <c:v>0.85209999999999997</c:v>
                </c:pt>
                <c:pt idx="314">
                  <c:v>0.85209999999999997</c:v>
                </c:pt>
                <c:pt idx="315">
                  <c:v>0.86150000000000004</c:v>
                </c:pt>
                <c:pt idx="316">
                  <c:v>0.86150000000000004</c:v>
                </c:pt>
                <c:pt idx="317">
                  <c:v>0.85529999999999995</c:v>
                </c:pt>
                <c:pt idx="318">
                  <c:v>0.84589999999999999</c:v>
                </c:pt>
                <c:pt idx="319">
                  <c:v>0.82389999999999997</c:v>
                </c:pt>
                <c:pt idx="320">
                  <c:v>0.81689999999999996</c:v>
                </c:pt>
                <c:pt idx="321">
                  <c:v>0.81059999999999999</c:v>
                </c:pt>
                <c:pt idx="322">
                  <c:v>0.81379999999999997</c:v>
                </c:pt>
                <c:pt idx="323">
                  <c:v>0.80200000000000005</c:v>
                </c:pt>
                <c:pt idx="324">
                  <c:v>0.78949999999999998</c:v>
                </c:pt>
                <c:pt idx="325">
                  <c:v>0.80200000000000005</c:v>
                </c:pt>
                <c:pt idx="326">
                  <c:v>0.80510000000000004</c:v>
                </c:pt>
                <c:pt idx="327">
                  <c:v>0.81610000000000005</c:v>
                </c:pt>
                <c:pt idx="328">
                  <c:v>0.8145</c:v>
                </c:pt>
                <c:pt idx="329">
                  <c:v>0.80359999999999998</c:v>
                </c:pt>
                <c:pt idx="330">
                  <c:v>0.81299999999999994</c:v>
                </c:pt>
                <c:pt idx="331">
                  <c:v>0.82079999999999997</c:v>
                </c:pt>
                <c:pt idx="332">
                  <c:v>0.81379999999999997</c:v>
                </c:pt>
                <c:pt idx="333">
                  <c:v>0.81610000000000005</c:v>
                </c:pt>
                <c:pt idx="334">
                  <c:v>0.81689999999999996</c:v>
                </c:pt>
                <c:pt idx="335">
                  <c:v>0.82389999999999997</c:v>
                </c:pt>
                <c:pt idx="336">
                  <c:v>0.82630000000000003</c:v>
                </c:pt>
                <c:pt idx="337">
                  <c:v>0.83020000000000005</c:v>
                </c:pt>
                <c:pt idx="338">
                  <c:v>0.83330000000000004</c:v>
                </c:pt>
                <c:pt idx="339">
                  <c:v>0.8498</c:v>
                </c:pt>
                <c:pt idx="340">
                  <c:v>0.84670000000000001</c:v>
                </c:pt>
                <c:pt idx="341">
                  <c:v>0.84430000000000005</c:v>
                </c:pt>
                <c:pt idx="342">
                  <c:v>0.84350000000000003</c:v>
                </c:pt>
                <c:pt idx="343">
                  <c:v>0.83330000000000004</c:v>
                </c:pt>
                <c:pt idx="344">
                  <c:v>0.8427</c:v>
                </c:pt>
                <c:pt idx="345">
                  <c:v>0.84670000000000001</c:v>
                </c:pt>
                <c:pt idx="346">
                  <c:v>0.85370000000000001</c:v>
                </c:pt>
                <c:pt idx="347">
                  <c:v>0.84430000000000005</c:v>
                </c:pt>
                <c:pt idx="348">
                  <c:v>0.84670000000000001</c:v>
                </c:pt>
                <c:pt idx="349">
                  <c:v>0.85140000000000005</c:v>
                </c:pt>
                <c:pt idx="350">
                  <c:v>0.86229999999999996</c:v>
                </c:pt>
                <c:pt idx="351">
                  <c:v>0.86470000000000002</c:v>
                </c:pt>
                <c:pt idx="352">
                  <c:v>0.86309999999999998</c:v>
                </c:pt>
                <c:pt idx="353">
                  <c:v>0.88500000000000001</c:v>
                </c:pt>
                <c:pt idx="354">
                  <c:v>0.89910000000000001</c:v>
                </c:pt>
                <c:pt idx="355">
                  <c:v>0.88739999999999997</c:v>
                </c:pt>
                <c:pt idx="356">
                  <c:v>0.88429999999999997</c:v>
                </c:pt>
                <c:pt idx="357">
                  <c:v>0.89600000000000002</c:v>
                </c:pt>
                <c:pt idx="358">
                  <c:v>0.88660000000000005</c:v>
                </c:pt>
                <c:pt idx="359">
                  <c:v>0.88270000000000004</c:v>
                </c:pt>
                <c:pt idx="360">
                  <c:v>0.87250000000000005</c:v>
                </c:pt>
                <c:pt idx="361">
                  <c:v>0.88109999999999999</c:v>
                </c:pt>
                <c:pt idx="362">
                  <c:v>0.89439999999999997</c:v>
                </c:pt>
                <c:pt idx="363">
                  <c:v>0.90539999999999998</c:v>
                </c:pt>
                <c:pt idx="364">
                  <c:v>0.92889999999999995</c:v>
                </c:pt>
                <c:pt idx="365">
                  <c:v>0.93279999999999996</c:v>
                </c:pt>
                <c:pt idx="366">
                  <c:v>0.93200000000000005</c:v>
                </c:pt>
                <c:pt idx="367">
                  <c:v>0.92969999999999997</c:v>
                </c:pt>
                <c:pt idx="368">
                  <c:v>0.92889999999999995</c:v>
                </c:pt>
                <c:pt idx="369">
                  <c:v>0.91559999999999997</c:v>
                </c:pt>
                <c:pt idx="370">
                  <c:v>0.9093</c:v>
                </c:pt>
                <c:pt idx="371">
                  <c:v>0.92810000000000004</c:v>
                </c:pt>
                <c:pt idx="372">
                  <c:v>0.93120000000000003</c:v>
                </c:pt>
                <c:pt idx="373">
                  <c:v>0.93359999999999999</c:v>
                </c:pt>
                <c:pt idx="374">
                  <c:v>0.91869999999999996</c:v>
                </c:pt>
                <c:pt idx="375">
                  <c:v>0.93520000000000003</c:v>
                </c:pt>
                <c:pt idx="376">
                  <c:v>0.94059999999999999</c:v>
                </c:pt>
                <c:pt idx="377">
                  <c:v>0.95320000000000005</c:v>
                </c:pt>
                <c:pt idx="378">
                  <c:v>0.94059999999999999</c:v>
                </c:pt>
                <c:pt idx="379">
                  <c:v>0.95</c:v>
                </c:pt>
                <c:pt idx="380">
                  <c:v>0.9657</c:v>
                </c:pt>
                <c:pt idx="381">
                  <c:v>0.9798</c:v>
                </c:pt>
                <c:pt idx="382">
                  <c:v>0.97589999999999999</c:v>
                </c:pt>
                <c:pt idx="383">
                  <c:v>0.99229999999999996</c:v>
                </c:pt>
                <c:pt idx="384">
                  <c:v>1.0064</c:v>
                </c:pt>
                <c:pt idx="385">
                  <c:v>1.0205</c:v>
                </c:pt>
                <c:pt idx="386">
                  <c:v>1.0048999999999999</c:v>
                </c:pt>
                <c:pt idx="387">
                  <c:v>1.0276000000000001</c:v>
                </c:pt>
                <c:pt idx="388">
                  <c:v>1.0244</c:v>
                </c:pt>
                <c:pt idx="389">
                  <c:v>1.0072000000000001</c:v>
                </c:pt>
                <c:pt idx="390">
                  <c:v>1.0182</c:v>
                </c:pt>
                <c:pt idx="391">
                  <c:v>1.044</c:v>
                </c:pt>
                <c:pt idx="392">
                  <c:v>1.0488999999999999</c:v>
                </c:pt>
                <c:pt idx="393">
                  <c:v>1.069</c:v>
                </c:pt>
                <c:pt idx="394">
                  <c:v>1.0988</c:v>
                </c:pt>
                <c:pt idx="395">
                  <c:v>1.1035999999999999</c:v>
                </c:pt>
                <c:pt idx="396">
                  <c:v>1.1116999999999999</c:v>
                </c:pt>
                <c:pt idx="397">
                  <c:v>1.119</c:v>
                </c:pt>
                <c:pt idx="398">
                  <c:v>1.1141000000000001</c:v>
                </c:pt>
                <c:pt idx="399">
                  <c:v>1.1076999999999999</c:v>
                </c:pt>
                <c:pt idx="400">
                  <c:v>1.0955999999999999</c:v>
                </c:pt>
                <c:pt idx="401">
                  <c:v>1.1116999999999999</c:v>
                </c:pt>
                <c:pt idx="402">
                  <c:v>1.1407</c:v>
                </c:pt>
                <c:pt idx="403">
                  <c:v>1.1447000000000001</c:v>
                </c:pt>
                <c:pt idx="404">
                  <c:v>1.1931</c:v>
                </c:pt>
                <c:pt idx="405">
                  <c:v>1.1979</c:v>
                </c:pt>
                <c:pt idx="406">
                  <c:v>1.1947000000000001</c:v>
                </c:pt>
                <c:pt idx="407">
                  <c:v>1.2068000000000001</c:v>
                </c:pt>
                <c:pt idx="408">
                  <c:v>1.1584000000000001</c:v>
                </c:pt>
                <c:pt idx="409">
                  <c:v>1.2244999999999999</c:v>
                </c:pt>
                <c:pt idx="410">
                  <c:v>1.2301</c:v>
                </c:pt>
                <c:pt idx="411">
                  <c:v>1.2244999999999999</c:v>
                </c:pt>
                <c:pt idx="412">
                  <c:v>1.2462</c:v>
                </c:pt>
                <c:pt idx="413">
                  <c:v>1.268</c:v>
                </c:pt>
                <c:pt idx="414">
                  <c:v>1.2954000000000001</c:v>
                </c:pt>
                <c:pt idx="415">
                  <c:v>1.3009999999999999</c:v>
                </c:pt>
                <c:pt idx="416">
                  <c:v>1.3220000000000001</c:v>
                </c:pt>
                <c:pt idx="417">
                  <c:v>1.3026</c:v>
                </c:pt>
                <c:pt idx="418">
                  <c:v>1.2793000000000001</c:v>
                </c:pt>
                <c:pt idx="419">
                  <c:v>1.3107</c:v>
                </c:pt>
                <c:pt idx="420">
                  <c:v>1.3179000000000001</c:v>
                </c:pt>
                <c:pt idx="421">
                  <c:v>1.3613999999999999</c:v>
                </c:pt>
                <c:pt idx="422">
                  <c:v>1.3687</c:v>
                </c:pt>
                <c:pt idx="423">
                  <c:v>1.4403999999999999</c:v>
                </c:pt>
                <c:pt idx="424">
                  <c:v>1.4509000000000001</c:v>
                </c:pt>
                <c:pt idx="425">
                  <c:v>1.4307000000000001</c:v>
                </c:pt>
                <c:pt idx="426">
                  <c:v>1.4734</c:v>
                </c:pt>
                <c:pt idx="427">
                  <c:v>1.5338000000000001</c:v>
                </c:pt>
                <c:pt idx="428">
                  <c:v>1.5499000000000001</c:v>
                </c:pt>
                <c:pt idx="429">
                  <c:v>1.5289999999999999</c:v>
                </c:pt>
                <c:pt idx="430">
                  <c:v>1.4799</c:v>
                </c:pt>
                <c:pt idx="431">
                  <c:v>1.5443</c:v>
                </c:pt>
                <c:pt idx="432">
                  <c:v>1.5661</c:v>
                </c:pt>
                <c:pt idx="433">
                  <c:v>1.5387</c:v>
                </c:pt>
                <c:pt idx="434">
                  <c:v>1.5354000000000001</c:v>
                </c:pt>
                <c:pt idx="435">
                  <c:v>1.5853999999999999</c:v>
                </c:pt>
                <c:pt idx="436">
                  <c:v>1.6538999999999999</c:v>
                </c:pt>
                <c:pt idx="437">
                  <c:v>1.6796</c:v>
                </c:pt>
                <c:pt idx="438">
                  <c:v>1.6998</c:v>
                </c:pt>
                <c:pt idx="439">
                  <c:v>1.6676</c:v>
                </c:pt>
                <c:pt idx="440">
                  <c:v>1.7327999999999999</c:v>
                </c:pt>
                <c:pt idx="441">
                  <c:v>1.7723</c:v>
                </c:pt>
                <c:pt idx="442">
                  <c:v>1.7538</c:v>
                </c:pt>
                <c:pt idx="443">
                  <c:v>1.6394</c:v>
                </c:pt>
                <c:pt idx="444">
                  <c:v>1.6313</c:v>
                </c:pt>
                <c:pt idx="445">
                  <c:v>1.5564</c:v>
                </c:pt>
                <c:pt idx="446">
                  <c:v>1.5177</c:v>
                </c:pt>
                <c:pt idx="447">
                  <c:v>1.5677000000000001</c:v>
                </c:pt>
                <c:pt idx="448">
                  <c:v>1.6007</c:v>
                </c:pt>
                <c:pt idx="449">
                  <c:v>1.6152</c:v>
                </c:pt>
                <c:pt idx="450">
                  <c:v>1.5951</c:v>
                </c:pt>
                <c:pt idx="451">
                  <c:v>1.6658999999999999</c:v>
                </c:pt>
                <c:pt idx="452">
                  <c:v>1.6796</c:v>
                </c:pt>
                <c:pt idx="453">
                  <c:v>1.736</c:v>
                </c:pt>
                <c:pt idx="454">
                  <c:v>1.7867999999999999</c:v>
                </c:pt>
                <c:pt idx="455">
                  <c:v>1.7819</c:v>
                </c:pt>
                <c:pt idx="456">
                  <c:v>1.7844</c:v>
                </c:pt>
                <c:pt idx="457">
                  <c:v>1.6281000000000001</c:v>
                </c:pt>
                <c:pt idx="458">
                  <c:v>1.6708000000000001</c:v>
                </c:pt>
                <c:pt idx="459">
                  <c:v>1.6241000000000001</c:v>
                </c:pt>
                <c:pt idx="460">
                  <c:v>1.6457999999999999</c:v>
                </c:pt>
                <c:pt idx="461">
                  <c:v>1.6079000000000001</c:v>
                </c:pt>
                <c:pt idx="462">
                  <c:v>1.6521999999999999</c:v>
                </c:pt>
                <c:pt idx="463">
                  <c:v>1.6940999999999999</c:v>
                </c:pt>
                <c:pt idx="464">
                  <c:v>1.7021999999999999</c:v>
                </c:pt>
                <c:pt idx="465">
                  <c:v>1.7005999999999999</c:v>
                </c:pt>
                <c:pt idx="466">
                  <c:v>1.6924999999999999</c:v>
                </c:pt>
                <c:pt idx="467">
                  <c:v>1.6998</c:v>
                </c:pt>
                <c:pt idx="468">
                  <c:v>1.6651</c:v>
                </c:pt>
                <c:pt idx="469">
                  <c:v>1.6974</c:v>
                </c:pt>
                <c:pt idx="470">
                  <c:v>1.6708000000000001</c:v>
                </c:pt>
                <c:pt idx="471">
                  <c:v>1.7336</c:v>
                </c:pt>
                <c:pt idx="472">
                  <c:v>1.7296</c:v>
                </c:pt>
                <c:pt idx="473">
                  <c:v>1.7504999999999999</c:v>
                </c:pt>
                <c:pt idx="474">
                  <c:v>1.7562</c:v>
                </c:pt>
                <c:pt idx="475">
                  <c:v>1.7528999999999999</c:v>
                </c:pt>
                <c:pt idx="476">
                  <c:v>1.7779</c:v>
                </c:pt>
                <c:pt idx="477">
                  <c:v>1.7803</c:v>
                </c:pt>
                <c:pt idx="478">
                  <c:v>1.8133999999999999</c:v>
                </c:pt>
                <c:pt idx="479">
                  <c:v>1.8319000000000001</c:v>
                </c:pt>
                <c:pt idx="480">
                  <c:v>1.8198000000000001</c:v>
                </c:pt>
                <c:pt idx="481">
                  <c:v>1.8609</c:v>
                </c:pt>
                <c:pt idx="482">
                  <c:v>1.8786</c:v>
                </c:pt>
                <c:pt idx="483">
                  <c:v>1.8867</c:v>
                </c:pt>
                <c:pt idx="484">
                  <c:v>1.8915</c:v>
                </c:pt>
                <c:pt idx="485">
                  <c:v>1.8955</c:v>
                </c:pt>
                <c:pt idx="486">
                  <c:v>1.9374</c:v>
                </c:pt>
                <c:pt idx="487">
                  <c:v>1.9551000000000001</c:v>
                </c:pt>
                <c:pt idx="488">
                  <c:v>1.9824999999999999</c:v>
                </c:pt>
                <c:pt idx="489">
                  <c:v>2.0123000000000002</c:v>
                </c:pt>
                <c:pt idx="490">
                  <c:v>1.9905999999999999</c:v>
                </c:pt>
                <c:pt idx="491">
                  <c:v>2.0478000000000001</c:v>
                </c:pt>
                <c:pt idx="492">
                  <c:v>2.0388999999999999</c:v>
                </c:pt>
                <c:pt idx="493">
                  <c:v>2.0259999999999998</c:v>
                </c:pt>
                <c:pt idx="494">
                  <c:v>1.9431</c:v>
                </c:pt>
                <c:pt idx="495">
                  <c:v>2.0164</c:v>
                </c:pt>
                <c:pt idx="496">
                  <c:v>2.1042000000000001</c:v>
                </c:pt>
                <c:pt idx="497">
                  <c:v>2.1017999999999999</c:v>
                </c:pt>
                <c:pt idx="498">
                  <c:v>2.1251000000000002</c:v>
                </c:pt>
                <c:pt idx="499">
                  <c:v>2.1396000000000002</c:v>
                </c:pt>
                <c:pt idx="500">
                  <c:v>2.1227</c:v>
                </c:pt>
                <c:pt idx="501">
                  <c:v>2.1549</c:v>
                </c:pt>
                <c:pt idx="502">
                  <c:v>2.2258</c:v>
                </c:pt>
                <c:pt idx="503">
                  <c:v>2.2435</c:v>
                </c:pt>
                <c:pt idx="504">
                  <c:v>2.2637</c:v>
                </c:pt>
                <c:pt idx="505">
                  <c:v>2.246</c:v>
                </c:pt>
                <c:pt idx="506">
                  <c:v>2.2725</c:v>
                </c:pt>
                <c:pt idx="507">
                  <c:v>2.1911999999999998</c:v>
                </c:pt>
                <c:pt idx="508">
                  <c:v>2.2299000000000002</c:v>
                </c:pt>
                <c:pt idx="509">
                  <c:v>2.2621000000000002</c:v>
                </c:pt>
                <c:pt idx="510">
                  <c:v>2.246</c:v>
                </c:pt>
                <c:pt idx="511">
                  <c:v>2.25</c:v>
                </c:pt>
                <c:pt idx="512">
                  <c:v>2.2717000000000001</c:v>
                </c:pt>
                <c:pt idx="513">
                  <c:v>2.3014999999999999</c:v>
                </c:pt>
                <c:pt idx="514">
                  <c:v>2.2797999999999998</c:v>
                </c:pt>
                <c:pt idx="515">
                  <c:v>2.3111999999999999</c:v>
                </c:pt>
                <c:pt idx="516">
                  <c:v>2.3571</c:v>
                </c:pt>
                <c:pt idx="517">
                  <c:v>2.4005999999999998</c:v>
                </c:pt>
                <c:pt idx="518">
                  <c:v>2.2048999999999999</c:v>
                </c:pt>
                <c:pt idx="519">
                  <c:v>2.3193000000000001</c:v>
                </c:pt>
                <c:pt idx="520">
                  <c:v>2.3031999999999999</c:v>
                </c:pt>
                <c:pt idx="521">
                  <c:v>2.1726999999999999</c:v>
                </c:pt>
                <c:pt idx="522">
                  <c:v>2.1880000000000002</c:v>
                </c:pt>
                <c:pt idx="523">
                  <c:v>2.1806999999999999</c:v>
                </c:pt>
                <c:pt idx="524">
                  <c:v>2.2467999999999999</c:v>
                </c:pt>
                <c:pt idx="525">
                  <c:v>2.2564000000000002</c:v>
                </c:pt>
                <c:pt idx="526">
                  <c:v>2.2959000000000001</c:v>
                </c:pt>
                <c:pt idx="527">
                  <c:v>2.3483000000000001</c:v>
                </c:pt>
                <c:pt idx="528">
                  <c:v>2.4159000000000002</c:v>
                </c:pt>
                <c:pt idx="529">
                  <c:v>2.3860999999999999</c:v>
                </c:pt>
                <c:pt idx="530">
                  <c:v>2.4039000000000001</c:v>
                </c:pt>
                <c:pt idx="531">
                  <c:v>2.4811999999999999</c:v>
                </c:pt>
                <c:pt idx="532">
                  <c:v>2.4699</c:v>
                </c:pt>
                <c:pt idx="533">
                  <c:v>2.4352999999999998</c:v>
                </c:pt>
                <c:pt idx="534">
                  <c:v>2.4554</c:v>
                </c:pt>
                <c:pt idx="535">
                  <c:v>2.4055</c:v>
                </c:pt>
                <c:pt idx="536">
                  <c:v>2.3498999999999999</c:v>
                </c:pt>
                <c:pt idx="537">
                  <c:v>2.3683999999999998</c:v>
                </c:pt>
                <c:pt idx="538">
                  <c:v>2.4474</c:v>
                </c:pt>
                <c:pt idx="539">
                  <c:v>2.3853</c:v>
                </c:pt>
                <c:pt idx="540">
                  <c:v>2.3289</c:v>
                </c:pt>
                <c:pt idx="541">
                  <c:v>2.3563000000000001</c:v>
                </c:pt>
                <c:pt idx="542">
                  <c:v>2.3683999999999998</c:v>
                </c:pt>
                <c:pt idx="543">
                  <c:v>2.3144</c:v>
                </c:pt>
                <c:pt idx="544">
                  <c:v>2.2307000000000001</c:v>
                </c:pt>
                <c:pt idx="545">
                  <c:v>2.2854000000000001</c:v>
                </c:pt>
                <c:pt idx="546">
                  <c:v>2.3603999999999998</c:v>
                </c:pt>
                <c:pt idx="547">
                  <c:v>2.3475000000000001</c:v>
                </c:pt>
                <c:pt idx="548">
                  <c:v>2.3491</c:v>
                </c:pt>
                <c:pt idx="549">
                  <c:v>2.3797000000000001</c:v>
                </c:pt>
                <c:pt idx="550">
                  <c:v>2.3828999999999998</c:v>
                </c:pt>
                <c:pt idx="551">
                  <c:v>2.3039999999999998</c:v>
                </c:pt>
                <c:pt idx="552">
                  <c:v>2.3708</c:v>
                </c:pt>
                <c:pt idx="553">
                  <c:v>2.3828999999999998</c:v>
                </c:pt>
                <c:pt idx="554">
                  <c:v>2.3740999999999999</c:v>
                </c:pt>
                <c:pt idx="555">
                  <c:v>2.4883999999999999</c:v>
                </c:pt>
                <c:pt idx="556">
                  <c:v>2.5794999999999999</c:v>
                </c:pt>
                <c:pt idx="557">
                  <c:v>2.5802999999999998</c:v>
                </c:pt>
                <c:pt idx="558">
                  <c:v>2.6478999999999999</c:v>
                </c:pt>
                <c:pt idx="559">
                  <c:v>2.6398999999999999</c:v>
                </c:pt>
                <c:pt idx="560">
                  <c:v>2.6133000000000002</c:v>
                </c:pt>
                <c:pt idx="561">
                  <c:v>2.6873999999999998</c:v>
                </c:pt>
                <c:pt idx="562">
                  <c:v>2.7084000000000001</c:v>
                </c:pt>
                <c:pt idx="563">
                  <c:v>2.6230000000000002</c:v>
                </c:pt>
                <c:pt idx="564">
                  <c:v>2.6915</c:v>
                </c:pt>
                <c:pt idx="565">
                  <c:v>2.8195000000000001</c:v>
                </c:pt>
                <c:pt idx="566">
                  <c:v>2.8597999999999999</c:v>
                </c:pt>
                <c:pt idx="567">
                  <c:v>2.8679000000000001</c:v>
                </c:pt>
                <c:pt idx="568">
                  <c:v>2.8492999999999999</c:v>
                </c:pt>
                <c:pt idx="569">
                  <c:v>2.9451999999999998</c:v>
                </c:pt>
                <c:pt idx="570">
                  <c:v>2.9396</c:v>
                </c:pt>
                <c:pt idx="571">
                  <c:v>2.9557000000000002</c:v>
                </c:pt>
                <c:pt idx="572">
                  <c:v>2.9855</c:v>
                </c:pt>
                <c:pt idx="573">
                  <c:v>2.996</c:v>
                </c:pt>
                <c:pt idx="574">
                  <c:v>2.9331</c:v>
                </c:pt>
                <c:pt idx="575">
                  <c:v>2.863</c:v>
                </c:pt>
                <c:pt idx="576">
                  <c:v>3.0531999999999999</c:v>
                </c:pt>
                <c:pt idx="577">
                  <c:v>3.0764999999999998</c:v>
                </c:pt>
                <c:pt idx="578">
                  <c:v>3.1175999999999999</c:v>
                </c:pt>
                <c:pt idx="579">
                  <c:v>3.1555</c:v>
                </c:pt>
                <c:pt idx="580">
                  <c:v>3.2433000000000001</c:v>
                </c:pt>
                <c:pt idx="581">
                  <c:v>3.2553999999999998</c:v>
                </c:pt>
                <c:pt idx="582">
                  <c:v>3.2545999999999999</c:v>
                </c:pt>
                <c:pt idx="583">
                  <c:v>3.2143000000000002</c:v>
                </c:pt>
                <c:pt idx="584">
                  <c:v>3.2383999999999999</c:v>
                </c:pt>
                <c:pt idx="585">
                  <c:v>3.2707000000000002</c:v>
                </c:pt>
                <c:pt idx="586">
                  <c:v>3.3472</c:v>
                </c:pt>
                <c:pt idx="587">
                  <c:v>3.2915999999999999</c:v>
                </c:pt>
                <c:pt idx="588">
                  <c:v>3.2892000000000001</c:v>
                </c:pt>
                <c:pt idx="589">
                  <c:v>3.3237999999999999</c:v>
                </c:pt>
                <c:pt idx="590">
                  <c:v>3.2707000000000002</c:v>
                </c:pt>
                <c:pt idx="591">
                  <c:v>3.3109000000000002</c:v>
                </c:pt>
                <c:pt idx="592">
                  <c:v>3.1852999999999998</c:v>
                </c:pt>
                <c:pt idx="593">
                  <c:v>3.1949000000000001</c:v>
                </c:pt>
                <c:pt idx="594">
                  <c:v>3.2673999999999999</c:v>
                </c:pt>
                <c:pt idx="595">
                  <c:v>3.2778999999999998</c:v>
                </c:pt>
                <c:pt idx="596">
                  <c:v>3.3633000000000002</c:v>
                </c:pt>
                <c:pt idx="597">
                  <c:v>3.3351000000000002</c:v>
                </c:pt>
                <c:pt idx="598">
                  <c:v>3.2948</c:v>
                </c:pt>
                <c:pt idx="599">
                  <c:v>3.3334999999999999</c:v>
                </c:pt>
                <c:pt idx="600">
                  <c:v>3.2989000000000002</c:v>
                </c:pt>
                <c:pt idx="601">
                  <c:v>3.3342999999999998</c:v>
                </c:pt>
                <c:pt idx="602">
                  <c:v>3.3100999999999998</c:v>
                </c:pt>
                <c:pt idx="603">
                  <c:v>3.2618</c:v>
                </c:pt>
                <c:pt idx="604">
                  <c:v>3.3052999999999999</c:v>
                </c:pt>
                <c:pt idx="605">
                  <c:v>3.4180999999999999</c:v>
                </c:pt>
                <c:pt idx="606">
                  <c:v>3.46</c:v>
                </c:pt>
                <c:pt idx="607">
                  <c:v>3.4752999999999998</c:v>
                </c:pt>
                <c:pt idx="608">
                  <c:v>3.5059</c:v>
                </c:pt>
                <c:pt idx="609">
                  <c:v>3.605</c:v>
                </c:pt>
                <c:pt idx="610">
                  <c:v>3.5905</c:v>
                </c:pt>
                <c:pt idx="611">
                  <c:v>3.6951999999999998</c:v>
                </c:pt>
                <c:pt idx="612">
                  <c:v>3.7048999999999999</c:v>
                </c:pt>
                <c:pt idx="613">
                  <c:v>3.6621999999999999</c:v>
                </c:pt>
                <c:pt idx="614">
                  <c:v>3.5285000000000002</c:v>
                </c:pt>
                <c:pt idx="615">
                  <c:v>3.5026999999999999</c:v>
                </c:pt>
                <c:pt idx="616">
                  <c:v>3.4278</c:v>
                </c:pt>
                <c:pt idx="617">
                  <c:v>3.5123000000000002</c:v>
                </c:pt>
                <c:pt idx="618">
                  <c:v>3.5478000000000001</c:v>
                </c:pt>
                <c:pt idx="619">
                  <c:v>3.4157000000000002</c:v>
                </c:pt>
                <c:pt idx="620">
                  <c:v>3.4704000000000002</c:v>
                </c:pt>
                <c:pt idx="621">
                  <c:v>3.5381</c:v>
                </c:pt>
                <c:pt idx="622">
                  <c:v>3.5783999999999998</c:v>
                </c:pt>
                <c:pt idx="623">
                  <c:v>3.5808</c:v>
                </c:pt>
                <c:pt idx="624">
                  <c:v>3.5501999999999998</c:v>
                </c:pt>
                <c:pt idx="625">
                  <c:v>3.4729000000000001</c:v>
                </c:pt>
                <c:pt idx="626">
                  <c:v>3.4060000000000001</c:v>
                </c:pt>
                <c:pt idx="627">
                  <c:v>3.3866999999999998</c:v>
                </c:pt>
                <c:pt idx="628">
                  <c:v>3.4043999999999999</c:v>
                </c:pt>
                <c:pt idx="629">
                  <c:v>3.2496999999999998</c:v>
                </c:pt>
                <c:pt idx="630">
                  <c:v>3.2214999999999998</c:v>
                </c:pt>
                <c:pt idx="631">
                  <c:v>3.1837</c:v>
                </c:pt>
                <c:pt idx="632">
                  <c:v>3.1610999999999998</c:v>
                </c:pt>
                <c:pt idx="633">
                  <c:v>3.3092999999999999</c:v>
                </c:pt>
                <c:pt idx="634">
                  <c:v>3.2456999999999998</c:v>
                </c:pt>
                <c:pt idx="635">
                  <c:v>3.1989999999999998</c:v>
                </c:pt>
                <c:pt idx="636">
                  <c:v>3.1852999999999998</c:v>
                </c:pt>
                <c:pt idx="637">
                  <c:v>3.2191000000000001</c:v>
                </c:pt>
                <c:pt idx="638">
                  <c:v>3.1901000000000002</c:v>
                </c:pt>
                <c:pt idx="639">
                  <c:v>3.0644</c:v>
                </c:pt>
                <c:pt idx="640">
                  <c:v>3.1112000000000002</c:v>
                </c:pt>
                <c:pt idx="641">
                  <c:v>3.0482999999999998</c:v>
                </c:pt>
                <c:pt idx="642">
                  <c:v>3.0402999999999998</c:v>
                </c:pt>
                <c:pt idx="643">
                  <c:v>2.9984000000000002</c:v>
                </c:pt>
                <c:pt idx="644">
                  <c:v>3.1522000000000001</c:v>
                </c:pt>
                <c:pt idx="645">
                  <c:v>3.0773000000000001</c:v>
                </c:pt>
                <c:pt idx="646">
                  <c:v>3.1063000000000001</c:v>
                </c:pt>
                <c:pt idx="647">
                  <c:v>3.1337000000000002</c:v>
                </c:pt>
                <c:pt idx="648">
                  <c:v>3.2223000000000002</c:v>
                </c:pt>
                <c:pt idx="649">
                  <c:v>3.2101999999999999</c:v>
                </c:pt>
                <c:pt idx="650">
                  <c:v>3.2707000000000002</c:v>
                </c:pt>
                <c:pt idx="651">
                  <c:v>3.3142</c:v>
                </c:pt>
                <c:pt idx="652">
                  <c:v>3.29</c:v>
                </c:pt>
                <c:pt idx="653">
                  <c:v>3.2246999999999999</c:v>
                </c:pt>
                <c:pt idx="654">
                  <c:v>3.1135999999999999</c:v>
                </c:pt>
                <c:pt idx="655">
                  <c:v>3.1756000000000002</c:v>
                </c:pt>
                <c:pt idx="656">
                  <c:v>3.0926</c:v>
                </c:pt>
                <c:pt idx="657">
                  <c:v>3.0693000000000001</c:v>
                </c:pt>
                <c:pt idx="658">
                  <c:v>3.1425999999999998</c:v>
                </c:pt>
                <c:pt idx="659">
                  <c:v>3.2021999999999999</c:v>
                </c:pt>
                <c:pt idx="660">
                  <c:v>3.2441</c:v>
                </c:pt>
                <c:pt idx="661">
                  <c:v>3.2915999999999999</c:v>
                </c:pt>
                <c:pt idx="662">
                  <c:v>3.2884000000000002</c:v>
                </c:pt>
                <c:pt idx="663">
                  <c:v>3.3069000000000002</c:v>
                </c:pt>
                <c:pt idx="664">
                  <c:v>3.3706</c:v>
                </c:pt>
                <c:pt idx="665">
                  <c:v>3.3439999999999999</c:v>
                </c:pt>
                <c:pt idx="666">
                  <c:v>3.3359000000000001</c:v>
                </c:pt>
                <c:pt idx="667">
                  <c:v>3.3479999999999999</c:v>
                </c:pt>
                <c:pt idx="668">
                  <c:v>3.3858999999999999</c:v>
                </c:pt>
                <c:pt idx="669">
                  <c:v>3.4260999999999999</c:v>
                </c:pt>
                <c:pt idx="670">
                  <c:v>3.4365999999999999</c:v>
                </c:pt>
                <c:pt idx="671">
                  <c:v>3.4866000000000001</c:v>
                </c:pt>
                <c:pt idx="672">
                  <c:v>3.4986000000000002</c:v>
                </c:pt>
                <c:pt idx="673">
                  <c:v>3.5461999999999998</c:v>
                </c:pt>
                <c:pt idx="674">
                  <c:v>3.5743999999999998</c:v>
                </c:pt>
                <c:pt idx="675">
                  <c:v>3.5204</c:v>
                </c:pt>
                <c:pt idx="676">
                  <c:v>3.4116</c:v>
                </c:pt>
                <c:pt idx="677">
                  <c:v>3.3439999999999999</c:v>
                </c:pt>
                <c:pt idx="678">
                  <c:v>3.3553000000000002</c:v>
                </c:pt>
                <c:pt idx="679">
                  <c:v>3.1974</c:v>
                </c:pt>
                <c:pt idx="680">
                  <c:v>2.9790000000000001</c:v>
                </c:pt>
                <c:pt idx="681">
                  <c:v>3.0975000000000001</c:v>
                </c:pt>
                <c:pt idx="682">
                  <c:v>3.0813999999999999</c:v>
                </c:pt>
                <c:pt idx="683">
                  <c:v>3.1265000000000001</c:v>
                </c:pt>
                <c:pt idx="684">
                  <c:v>2.9169999999999998</c:v>
                </c:pt>
                <c:pt idx="685">
                  <c:v>2.9283000000000001</c:v>
                </c:pt>
                <c:pt idx="686">
                  <c:v>2.8614000000000002</c:v>
                </c:pt>
                <c:pt idx="687">
                  <c:v>2.8292000000000002</c:v>
                </c:pt>
                <c:pt idx="688">
                  <c:v>2.8203</c:v>
                </c:pt>
                <c:pt idx="689">
                  <c:v>3.1023000000000001</c:v>
                </c:pt>
                <c:pt idx="690">
                  <c:v>3.0427</c:v>
                </c:pt>
                <c:pt idx="691">
                  <c:v>2.9670000000000001</c:v>
                </c:pt>
                <c:pt idx="692">
                  <c:v>2.9975999999999998</c:v>
                </c:pt>
                <c:pt idx="693">
                  <c:v>2.9428000000000001</c:v>
                </c:pt>
                <c:pt idx="694">
                  <c:v>2.9927000000000001</c:v>
                </c:pt>
                <c:pt idx="695">
                  <c:v>3.0596000000000001</c:v>
                </c:pt>
                <c:pt idx="696">
                  <c:v>2.9758</c:v>
                </c:pt>
                <c:pt idx="697">
                  <c:v>2.9363000000000001</c:v>
                </c:pt>
                <c:pt idx="698">
                  <c:v>2.8195000000000001</c:v>
                </c:pt>
                <c:pt idx="699">
                  <c:v>2.7261000000000002</c:v>
                </c:pt>
                <c:pt idx="700">
                  <c:v>2.7462</c:v>
                </c:pt>
                <c:pt idx="701">
                  <c:v>2.8138999999999998</c:v>
                </c:pt>
                <c:pt idx="702">
                  <c:v>2.7946</c:v>
                </c:pt>
                <c:pt idx="703">
                  <c:v>2.8203</c:v>
                </c:pt>
                <c:pt idx="704">
                  <c:v>2.8839999999999999</c:v>
                </c:pt>
                <c:pt idx="705">
                  <c:v>2.7865000000000002</c:v>
                </c:pt>
                <c:pt idx="706">
                  <c:v>2.7574999999999998</c:v>
                </c:pt>
                <c:pt idx="707">
                  <c:v>2.7856999999999998</c:v>
                </c:pt>
                <c:pt idx="708">
                  <c:v>2.7559</c:v>
                </c:pt>
                <c:pt idx="709">
                  <c:v>2.6536</c:v>
                </c:pt>
                <c:pt idx="710">
                  <c:v>2.6536</c:v>
                </c:pt>
                <c:pt idx="711">
                  <c:v>2.5834999999999999</c:v>
                </c:pt>
                <c:pt idx="712">
                  <c:v>2.5263</c:v>
                </c:pt>
                <c:pt idx="713">
                  <c:v>2.5093999999999999</c:v>
                </c:pt>
                <c:pt idx="714">
                  <c:v>2.4384999999999999</c:v>
                </c:pt>
                <c:pt idx="715">
                  <c:v>2.3458999999999999</c:v>
                </c:pt>
                <c:pt idx="716">
                  <c:v>2.4119000000000002</c:v>
                </c:pt>
                <c:pt idx="717">
                  <c:v>2.4586000000000001</c:v>
                </c:pt>
                <c:pt idx="718">
                  <c:v>2.4626999999999999</c:v>
                </c:pt>
                <c:pt idx="719">
                  <c:v>2.3475000000000001</c:v>
                </c:pt>
                <c:pt idx="720">
                  <c:v>2.3555000000000001</c:v>
                </c:pt>
                <c:pt idx="721">
                  <c:v>2.3683999999999998</c:v>
                </c:pt>
                <c:pt idx="722">
                  <c:v>2.2717000000000001</c:v>
                </c:pt>
                <c:pt idx="723">
                  <c:v>2.3828999999999998</c:v>
                </c:pt>
                <c:pt idx="724">
                  <c:v>2.3088000000000002</c:v>
                </c:pt>
                <c:pt idx="725">
                  <c:v>2.2258</c:v>
                </c:pt>
                <c:pt idx="726">
                  <c:v>2.246</c:v>
                </c:pt>
                <c:pt idx="727">
                  <c:v>2.3136000000000001</c:v>
                </c:pt>
                <c:pt idx="728">
                  <c:v>2.4079000000000002</c:v>
                </c:pt>
                <c:pt idx="729">
                  <c:v>2.4022000000000001</c:v>
                </c:pt>
                <c:pt idx="730">
                  <c:v>2.2911000000000001</c:v>
                </c:pt>
                <c:pt idx="731">
                  <c:v>2.3144</c:v>
                </c:pt>
                <c:pt idx="732">
                  <c:v>2.3216999999999999</c:v>
                </c:pt>
                <c:pt idx="733">
                  <c:v>2.1896</c:v>
                </c:pt>
                <c:pt idx="734">
                  <c:v>2.2073</c:v>
                </c:pt>
                <c:pt idx="735">
                  <c:v>2.1589999999999998</c:v>
                </c:pt>
                <c:pt idx="736">
                  <c:v>2.0992999999999999</c:v>
                </c:pt>
                <c:pt idx="737">
                  <c:v>2.0453999999999999</c:v>
                </c:pt>
                <c:pt idx="738">
                  <c:v>2.0743999999999998</c:v>
                </c:pt>
                <c:pt idx="739">
                  <c:v>2.1025999999999998</c:v>
                </c:pt>
                <c:pt idx="740">
                  <c:v>2.1896</c:v>
                </c:pt>
                <c:pt idx="741">
                  <c:v>2.4087000000000001</c:v>
                </c:pt>
                <c:pt idx="742">
                  <c:v>2.4047000000000001</c:v>
                </c:pt>
                <c:pt idx="743">
                  <c:v>2.3458999999999999</c:v>
                </c:pt>
                <c:pt idx="744">
                  <c:v>2.3708</c:v>
                </c:pt>
                <c:pt idx="745">
                  <c:v>2.5062000000000002</c:v>
                </c:pt>
                <c:pt idx="746">
                  <c:v>2.5255000000000001</c:v>
                </c:pt>
                <c:pt idx="747">
                  <c:v>2.4868000000000001</c:v>
                </c:pt>
                <c:pt idx="748">
                  <c:v>2.3868999999999998</c:v>
                </c:pt>
                <c:pt idx="749">
                  <c:v>2.4329000000000001</c:v>
                </c:pt>
                <c:pt idx="750">
                  <c:v>2.3853</c:v>
                </c:pt>
                <c:pt idx="751">
                  <c:v>2.395</c:v>
                </c:pt>
                <c:pt idx="752">
                  <c:v>2.3563000000000001</c:v>
                </c:pt>
                <c:pt idx="753">
                  <c:v>2.4279999999999999</c:v>
                </c:pt>
                <c:pt idx="754">
                  <c:v>2.4142999999999999</c:v>
                </c:pt>
                <c:pt idx="755">
                  <c:v>2.4087000000000001</c:v>
                </c:pt>
                <c:pt idx="756">
                  <c:v>2.3877000000000002</c:v>
                </c:pt>
                <c:pt idx="757">
                  <c:v>2.2846000000000002</c:v>
                </c:pt>
                <c:pt idx="758">
                  <c:v>2.3256999999999999</c:v>
                </c:pt>
                <c:pt idx="759">
                  <c:v>2.2887</c:v>
                </c:pt>
                <c:pt idx="760">
                  <c:v>2.2919</c:v>
                </c:pt>
                <c:pt idx="761">
                  <c:v>2.2225999999999999</c:v>
                </c:pt>
                <c:pt idx="762">
                  <c:v>2.2265999999999999</c:v>
                </c:pt>
                <c:pt idx="763">
                  <c:v>2.2869999999999999</c:v>
                </c:pt>
                <c:pt idx="764">
                  <c:v>2.2347000000000001</c:v>
                </c:pt>
                <c:pt idx="765">
                  <c:v>2.2612999999999999</c:v>
                </c:pt>
                <c:pt idx="766">
                  <c:v>2.2734000000000001</c:v>
                </c:pt>
                <c:pt idx="767">
                  <c:v>2.2645</c:v>
                </c:pt>
                <c:pt idx="768">
                  <c:v>2.2185999999999999</c:v>
                </c:pt>
                <c:pt idx="769">
                  <c:v>2.1951999999999998</c:v>
                </c:pt>
                <c:pt idx="770">
                  <c:v>2.1846999999999999</c:v>
                </c:pt>
                <c:pt idx="771">
                  <c:v>1.9995000000000001</c:v>
                </c:pt>
                <c:pt idx="772">
                  <c:v>1.9824999999999999</c:v>
                </c:pt>
                <c:pt idx="773">
                  <c:v>1.9381999999999999</c:v>
                </c:pt>
                <c:pt idx="774">
                  <c:v>1.9068000000000001</c:v>
                </c:pt>
                <c:pt idx="775">
                  <c:v>1.9084000000000001</c:v>
                </c:pt>
                <c:pt idx="776">
                  <c:v>1.8665</c:v>
                </c:pt>
                <c:pt idx="777">
                  <c:v>1.9398</c:v>
                </c:pt>
                <c:pt idx="778">
                  <c:v>1.8126</c:v>
                </c:pt>
                <c:pt idx="779">
                  <c:v>1.877</c:v>
                </c:pt>
                <c:pt idx="780">
                  <c:v>1.8279000000000001</c:v>
                </c:pt>
                <c:pt idx="781">
                  <c:v>1.8576999999999999</c:v>
                </c:pt>
                <c:pt idx="782">
                  <c:v>1.9180999999999999</c:v>
                </c:pt>
                <c:pt idx="783">
                  <c:v>1.9157</c:v>
                </c:pt>
                <c:pt idx="784">
                  <c:v>1.8173999999999999</c:v>
                </c:pt>
                <c:pt idx="785">
                  <c:v>1.7981</c:v>
                </c:pt>
                <c:pt idx="786">
                  <c:v>1.7263999999999999</c:v>
                </c:pt>
                <c:pt idx="787">
                  <c:v>1.7182999999999999</c:v>
                </c:pt>
                <c:pt idx="788">
                  <c:v>1.7401</c:v>
                </c:pt>
                <c:pt idx="789">
                  <c:v>1.7239</c:v>
                </c:pt>
                <c:pt idx="790">
                  <c:v>1.823</c:v>
                </c:pt>
                <c:pt idx="791">
                  <c:v>1.8222</c:v>
                </c:pt>
                <c:pt idx="792">
                  <c:v>1.9076</c:v>
                </c:pt>
                <c:pt idx="793">
                  <c:v>1.8817999999999999</c:v>
                </c:pt>
                <c:pt idx="794">
                  <c:v>1.869</c:v>
                </c:pt>
                <c:pt idx="795">
                  <c:v>1.8777999999999999</c:v>
                </c:pt>
                <c:pt idx="796">
                  <c:v>1.7931999999999999</c:v>
                </c:pt>
                <c:pt idx="797">
                  <c:v>1.7376</c:v>
                </c:pt>
                <c:pt idx="798">
                  <c:v>1.7256</c:v>
                </c:pt>
                <c:pt idx="799">
                  <c:v>1.8028999999999999</c:v>
                </c:pt>
                <c:pt idx="800">
                  <c:v>1.8545</c:v>
                </c:pt>
                <c:pt idx="801">
                  <c:v>1.8440000000000001</c:v>
                </c:pt>
                <c:pt idx="802">
                  <c:v>1.8359000000000001</c:v>
                </c:pt>
                <c:pt idx="803">
                  <c:v>1.9028</c:v>
                </c:pt>
                <c:pt idx="804">
                  <c:v>1.8826000000000001</c:v>
                </c:pt>
                <c:pt idx="805">
                  <c:v>1.8931</c:v>
                </c:pt>
                <c:pt idx="806">
                  <c:v>1.8528</c:v>
                </c:pt>
                <c:pt idx="807">
                  <c:v>1.8488</c:v>
                </c:pt>
                <c:pt idx="808">
                  <c:v>1.8021</c:v>
                </c:pt>
                <c:pt idx="809">
                  <c:v>1.8310999999999999</c:v>
                </c:pt>
                <c:pt idx="810">
                  <c:v>1.7916000000000001</c:v>
                </c:pt>
                <c:pt idx="811">
                  <c:v>1.7642</c:v>
                </c:pt>
                <c:pt idx="812">
                  <c:v>1.786</c:v>
                </c:pt>
                <c:pt idx="813">
                  <c:v>1.7884</c:v>
                </c:pt>
                <c:pt idx="814">
                  <c:v>1.7014</c:v>
                </c:pt>
                <c:pt idx="815">
                  <c:v>1.6442000000000001</c:v>
                </c:pt>
                <c:pt idx="816">
                  <c:v>1.6361000000000001</c:v>
                </c:pt>
                <c:pt idx="817">
                  <c:v>1.6265000000000001</c:v>
                </c:pt>
                <c:pt idx="818">
                  <c:v>1.6208</c:v>
                </c:pt>
                <c:pt idx="819">
                  <c:v>1.6329</c:v>
                </c:pt>
                <c:pt idx="820">
                  <c:v>1.5588</c:v>
                </c:pt>
                <c:pt idx="821">
                  <c:v>1.5741000000000001</c:v>
                </c:pt>
                <c:pt idx="822">
                  <c:v>1.7070000000000001</c:v>
                </c:pt>
                <c:pt idx="823">
                  <c:v>1.6506000000000001</c:v>
                </c:pt>
                <c:pt idx="824">
                  <c:v>1.6184000000000001</c:v>
                </c:pt>
                <c:pt idx="825">
                  <c:v>1.6281000000000001</c:v>
                </c:pt>
                <c:pt idx="826">
                  <c:v>1.5967</c:v>
                </c:pt>
                <c:pt idx="827">
                  <c:v>1.6014999999999999</c:v>
                </c:pt>
                <c:pt idx="828">
                  <c:v>1.6135999999999999</c:v>
                </c:pt>
                <c:pt idx="829">
                  <c:v>1.6417999999999999</c:v>
                </c:pt>
                <c:pt idx="830">
                  <c:v>1.591</c:v>
                </c:pt>
                <c:pt idx="831">
                  <c:v>1.5692999999999999</c:v>
                </c:pt>
                <c:pt idx="832">
                  <c:v>1.5370999999999999</c:v>
                </c:pt>
                <c:pt idx="833">
                  <c:v>1.5387</c:v>
                </c:pt>
                <c:pt idx="834">
                  <c:v>1.4984</c:v>
                </c:pt>
                <c:pt idx="835">
                  <c:v>1.4758</c:v>
                </c:pt>
                <c:pt idx="836">
                  <c:v>1.4839</c:v>
                </c:pt>
                <c:pt idx="837">
                  <c:v>1.4815</c:v>
                </c:pt>
                <c:pt idx="838">
                  <c:v>1.4267000000000001</c:v>
                </c:pt>
                <c:pt idx="839">
                  <c:v>1.4291</c:v>
                </c:pt>
                <c:pt idx="840">
                  <c:v>1.3284</c:v>
                </c:pt>
                <c:pt idx="841">
                  <c:v>1.2897000000000001</c:v>
                </c:pt>
                <c:pt idx="842">
                  <c:v>1.264</c:v>
                </c:pt>
                <c:pt idx="843">
                  <c:v>1.3904000000000001</c:v>
                </c:pt>
                <c:pt idx="844">
                  <c:v>1.5298</c:v>
                </c:pt>
                <c:pt idx="845">
                  <c:v>1.4315</c:v>
                </c:pt>
                <c:pt idx="846">
                  <c:v>1.4483999999999999</c:v>
                </c:pt>
                <c:pt idx="847">
                  <c:v>1.5081</c:v>
                </c:pt>
                <c:pt idx="848">
                  <c:v>1.5032000000000001</c:v>
                </c:pt>
                <c:pt idx="849">
                  <c:v>1.4194</c:v>
                </c:pt>
                <c:pt idx="850">
                  <c:v>1.3945000000000001</c:v>
                </c:pt>
                <c:pt idx="851">
                  <c:v>1.3291999999999999</c:v>
                </c:pt>
                <c:pt idx="852">
                  <c:v>1.3163</c:v>
                </c:pt>
                <c:pt idx="853">
                  <c:v>1.2664</c:v>
                </c:pt>
                <c:pt idx="854">
                  <c:v>1.3396999999999999</c:v>
                </c:pt>
                <c:pt idx="855">
                  <c:v>1.2986</c:v>
                </c:pt>
                <c:pt idx="856">
                  <c:v>1.2744</c:v>
                </c:pt>
                <c:pt idx="857">
                  <c:v>1.2108000000000001</c:v>
                </c:pt>
                <c:pt idx="858">
                  <c:v>1.2188000000000001</c:v>
                </c:pt>
                <c:pt idx="859">
                  <c:v>1.2632000000000001</c:v>
                </c:pt>
                <c:pt idx="860">
                  <c:v>1.2430000000000001</c:v>
                </c:pt>
                <c:pt idx="861">
                  <c:v>1.21</c:v>
                </c:pt>
                <c:pt idx="862">
                  <c:v>1.2035</c:v>
                </c:pt>
                <c:pt idx="863">
                  <c:v>1.1649</c:v>
                </c:pt>
                <c:pt idx="864">
                  <c:v>1.0658000000000001</c:v>
                </c:pt>
                <c:pt idx="865">
                  <c:v>1.119</c:v>
                </c:pt>
                <c:pt idx="866">
                  <c:v>1.0851</c:v>
                </c:pt>
                <c:pt idx="867">
                  <c:v>1.1206</c:v>
                </c:pt>
                <c:pt idx="868">
                  <c:v>1.0948</c:v>
                </c:pt>
                <c:pt idx="869">
                  <c:v>1.0955999999999999</c:v>
                </c:pt>
                <c:pt idx="870">
                  <c:v>1.0915999999999999</c:v>
                </c:pt>
                <c:pt idx="871">
                  <c:v>1.1398999999999999</c:v>
                </c:pt>
                <c:pt idx="872">
                  <c:v>1.1052999999999999</c:v>
                </c:pt>
                <c:pt idx="873">
                  <c:v>1.127</c:v>
                </c:pt>
                <c:pt idx="874">
                  <c:v>1.2317</c:v>
                </c:pt>
                <c:pt idx="875">
                  <c:v>1.2011000000000001</c:v>
                </c:pt>
                <c:pt idx="876">
                  <c:v>1.2123999999999999</c:v>
                </c:pt>
                <c:pt idx="877">
                  <c:v>1.2519</c:v>
                </c:pt>
                <c:pt idx="878">
                  <c:v>1.2801</c:v>
                </c:pt>
                <c:pt idx="879">
                  <c:v>1.2905</c:v>
                </c:pt>
                <c:pt idx="880">
                  <c:v>1.2042999999999999</c:v>
                </c:pt>
                <c:pt idx="881">
                  <c:v>1.2883</c:v>
                </c:pt>
                <c:pt idx="882">
                  <c:v>1.2504999999999999</c:v>
                </c:pt>
                <c:pt idx="883">
                  <c:v>1.2463</c:v>
                </c:pt>
                <c:pt idx="884">
                  <c:v>1.1951000000000001</c:v>
                </c:pt>
                <c:pt idx="885">
                  <c:v>1.1918</c:v>
                </c:pt>
                <c:pt idx="886">
                  <c:v>1.1934</c:v>
                </c:pt>
                <c:pt idx="887">
                  <c:v>1.2153</c:v>
                </c:pt>
                <c:pt idx="888">
                  <c:v>1.1725000000000001</c:v>
                </c:pt>
                <c:pt idx="889">
                  <c:v>1.1850000000000001</c:v>
                </c:pt>
                <c:pt idx="890">
                  <c:v>1.1808000000000001</c:v>
                </c:pt>
                <c:pt idx="891">
                  <c:v>1.2387999999999999</c:v>
                </c:pt>
                <c:pt idx="892">
                  <c:v>1.2614000000000001</c:v>
                </c:pt>
                <c:pt idx="893">
                  <c:v>1.2757000000000001</c:v>
                </c:pt>
                <c:pt idx="894">
                  <c:v>1.3286</c:v>
                </c:pt>
                <c:pt idx="895">
                  <c:v>1.2907999999999999</c:v>
                </c:pt>
                <c:pt idx="896">
                  <c:v>1.3302</c:v>
                </c:pt>
                <c:pt idx="897">
                  <c:v>1.2949999999999999</c:v>
                </c:pt>
                <c:pt idx="898">
                  <c:v>1.2403999999999999</c:v>
                </c:pt>
                <c:pt idx="899">
                  <c:v>1.2471000000000001</c:v>
                </c:pt>
                <c:pt idx="900">
                  <c:v>1.2546999999999999</c:v>
                </c:pt>
                <c:pt idx="901">
                  <c:v>1.2539</c:v>
                </c:pt>
                <c:pt idx="902">
                  <c:v>1.2841</c:v>
                </c:pt>
                <c:pt idx="903">
                  <c:v>1.2824</c:v>
                </c:pt>
                <c:pt idx="904">
                  <c:v>1.2581</c:v>
                </c:pt>
                <c:pt idx="905">
                  <c:v>1.2035</c:v>
                </c:pt>
                <c:pt idx="906">
                  <c:v>1.1841999999999999</c:v>
                </c:pt>
                <c:pt idx="907">
                  <c:v>1.1740999999999999</c:v>
                </c:pt>
                <c:pt idx="908">
                  <c:v>1.1733</c:v>
                </c:pt>
                <c:pt idx="909">
                  <c:v>1.1674</c:v>
                </c:pt>
                <c:pt idx="910">
                  <c:v>1.1523000000000001</c:v>
                </c:pt>
                <c:pt idx="911">
                  <c:v>1.1456</c:v>
                </c:pt>
                <c:pt idx="912">
                  <c:v>1.1892</c:v>
                </c:pt>
                <c:pt idx="913">
                  <c:v>1.2228000000000001</c:v>
                </c:pt>
                <c:pt idx="914">
                  <c:v>1.2153</c:v>
                </c:pt>
                <c:pt idx="915">
                  <c:v>1.1808000000000001</c:v>
                </c:pt>
                <c:pt idx="916">
                  <c:v>1.1984999999999999</c:v>
                </c:pt>
                <c:pt idx="917">
                  <c:v>1.1918</c:v>
                </c:pt>
                <c:pt idx="918">
                  <c:v>1.1725000000000001</c:v>
                </c:pt>
                <c:pt idx="919">
                  <c:v>1.2253000000000001</c:v>
                </c:pt>
                <c:pt idx="920">
                  <c:v>1.2143999999999999</c:v>
                </c:pt>
                <c:pt idx="921">
                  <c:v>1.2497</c:v>
                </c:pt>
                <c:pt idx="922">
                  <c:v>1.2656000000000001</c:v>
                </c:pt>
                <c:pt idx="923">
                  <c:v>1.274</c:v>
                </c:pt>
                <c:pt idx="924">
                  <c:v>1.2681</c:v>
                </c:pt>
                <c:pt idx="925">
                  <c:v>1.2806999999999999</c:v>
                </c:pt>
                <c:pt idx="926">
                  <c:v>1.274</c:v>
                </c:pt>
                <c:pt idx="927">
                  <c:v>1.2757000000000001</c:v>
                </c:pt>
                <c:pt idx="928">
                  <c:v>1.3084</c:v>
                </c:pt>
                <c:pt idx="929">
                  <c:v>1.3479000000000001</c:v>
                </c:pt>
                <c:pt idx="930">
                  <c:v>1.3428</c:v>
                </c:pt>
                <c:pt idx="931">
                  <c:v>1.3998999999999999</c:v>
                </c:pt>
                <c:pt idx="932">
                  <c:v>1.42</c:v>
                </c:pt>
                <c:pt idx="933">
                  <c:v>1.4241999999999999</c:v>
                </c:pt>
                <c:pt idx="934">
                  <c:v>1.4268000000000001</c:v>
                </c:pt>
                <c:pt idx="935">
                  <c:v>1.4057999999999999</c:v>
                </c:pt>
                <c:pt idx="936">
                  <c:v>1.4578</c:v>
                </c:pt>
                <c:pt idx="937">
                  <c:v>1.504</c:v>
                </c:pt>
                <c:pt idx="938">
                  <c:v>1.4670000000000001</c:v>
                </c:pt>
                <c:pt idx="939">
                  <c:v>1.3998999999999999</c:v>
                </c:pt>
                <c:pt idx="940">
                  <c:v>1.3932</c:v>
                </c:pt>
                <c:pt idx="941">
                  <c:v>1.4091</c:v>
                </c:pt>
                <c:pt idx="942">
                  <c:v>1.4419</c:v>
                </c:pt>
                <c:pt idx="943">
                  <c:v>1.3672</c:v>
                </c:pt>
                <c:pt idx="944">
                  <c:v>1.3806</c:v>
                </c:pt>
                <c:pt idx="945">
                  <c:v>1.3369</c:v>
                </c:pt>
                <c:pt idx="946">
                  <c:v>1.321</c:v>
                </c:pt>
                <c:pt idx="947">
                  <c:v>1.3227</c:v>
                </c:pt>
                <c:pt idx="948">
                  <c:v>1.3033999999999999</c:v>
                </c:pt>
                <c:pt idx="949">
                  <c:v>1.4024000000000001</c:v>
                </c:pt>
                <c:pt idx="950">
                  <c:v>1.4175</c:v>
                </c:pt>
                <c:pt idx="951">
                  <c:v>1.4066000000000001</c:v>
                </c:pt>
                <c:pt idx="952">
                  <c:v>1.3588</c:v>
                </c:pt>
                <c:pt idx="953">
                  <c:v>1.3772</c:v>
                </c:pt>
                <c:pt idx="954">
                  <c:v>1.3646</c:v>
                </c:pt>
                <c:pt idx="955">
                  <c:v>1.363</c:v>
                </c:pt>
                <c:pt idx="956">
                  <c:v>1.3604000000000001</c:v>
                </c:pt>
                <c:pt idx="957">
                  <c:v>1.3915</c:v>
                </c:pt>
                <c:pt idx="958">
                  <c:v>1.4342999999999999</c:v>
                </c:pt>
                <c:pt idx="959">
                  <c:v>1.4300999999999999</c:v>
                </c:pt>
                <c:pt idx="960">
                  <c:v>1.4536</c:v>
                </c:pt>
                <c:pt idx="961">
                  <c:v>1.4486000000000001</c:v>
                </c:pt>
                <c:pt idx="962">
                  <c:v>1.4821</c:v>
                </c:pt>
                <c:pt idx="963">
                  <c:v>1.4888999999999999</c:v>
                </c:pt>
                <c:pt idx="964">
                  <c:v>1.4644999999999999</c:v>
                </c:pt>
                <c:pt idx="965">
                  <c:v>1.5258</c:v>
                </c:pt>
                <c:pt idx="966">
                  <c:v>1.53</c:v>
                </c:pt>
                <c:pt idx="967">
                  <c:v>1.5233000000000001</c:v>
                </c:pt>
                <c:pt idx="968">
                  <c:v>1.5367</c:v>
                </c:pt>
                <c:pt idx="969">
                  <c:v>1.5526</c:v>
                </c:pt>
                <c:pt idx="970">
                  <c:v>1.5745</c:v>
                </c:pt>
                <c:pt idx="971">
                  <c:v>1.5853999999999999</c:v>
                </c:pt>
                <c:pt idx="972">
                  <c:v>1.5895999999999999</c:v>
                </c:pt>
                <c:pt idx="973">
                  <c:v>1.5241</c:v>
                </c:pt>
                <c:pt idx="974">
                  <c:v>1.5476000000000001</c:v>
                </c:pt>
                <c:pt idx="975">
                  <c:v>1.5871</c:v>
                </c:pt>
                <c:pt idx="976">
                  <c:v>1.6265000000000001</c:v>
                </c:pt>
                <c:pt idx="977">
                  <c:v>1.6298999999999999</c:v>
                </c:pt>
                <c:pt idx="978">
                  <c:v>1.6240000000000001</c:v>
                </c:pt>
                <c:pt idx="979">
                  <c:v>1.6223000000000001</c:v>
                </c:pt>
                <c:pt idx="980">
                  <c:v>1.6022000000000001</c:v>
                </c:pt>
                <c:pt idx="981">
                  <c:v>1.6339999999999999</c:v>
                </c:pt>
                <c:pt idx="982">
                  <c:v>1.6080000000000001</c:v>
                </c:pt>
                <c:pt idx="983">
                  <c:v>1.5669</c:v>
                </c:pt>
                <c:pt idx="984">
                  <c:v>1.5636000000000001</c:v>
                </c:pt>
                <c:pt idx="985">
                  <c:v>1.5509999999999999</c:v>
                </c:pt>
                <c:pt idx="986">
                  <c:v>1.5241</c:v>
                </c:pt>
                <c:pt idx="987">
                  <c:v>1.5233000000000001</c:v>
                </c:pt>
                <c:pt idx="988">
                  <c:v>1.5837000000000001</c:v>
                </c:pt>
                <c:pt idx="989">
                  <c:v>1.5837000000000001</c:v>
                </c:pt>
                <c:pt idx="990">
                  <c:v>1.6356999999999999</c:v>
                </c:pt>
                <c:pt idx="991">
                  <c:v>1.6391</c:v>
                </c:pt>
                <c:pt idx="992">
                  <c:v>1.6567000000000001</c:v>
                </c:pt>
                <c:pt idx="993">
                  <c:v>1.6626000000000001</c:v>
                </c:pt>
                <c:pt idx="994">
                  <c:v>1.6944999999999999</c:v>
                </c:pt>
                <c:pt idx="995">
                  <c:v>1.6700999999999999</c:v>
                </c:pt>
                <c:pt idx="996">
                  <c:v>1.6987000000000001</c:v>
                </c:pt>
                <c:pt idx="997">
                  <c:v>1.7145999999999999</c:v>
                </c:pt>
                <c:pt idx="998">
                  <c:v>1.6869000000000001</c:v>
                </c:pt>
                <c:pt idx="999">
                  <c:v>1.6902999999999999</c:v>
                </c:pt>
                <c:pt idx="1000">
                  <c:v>1.6995</c:v>
                </c:pt>
                <c:pt idx="1001">
                  <c:v>1.7188000000000001</c:v>
                </c:pt>
                <c:pt idx="1002">
                  <c:v>1.6953</c:v>
                </c:pt>
                <c:pt idx="1003">
                  <c:v>1.6525000000000001</c:v>
                </c:pt>
                <c:pt idx="1004">
                  <c:v>1.6516999999999999</c:v>
                </c:pt>
                <c:pt idx="1005">
                  <c:v>1.6575</c:v>
                </c:pt>
                <c:pt idx="1006">
                  <c:v>1.6307</c:v>
                </c:pt>
                <c:pt idx="1007">
                  <c:v>1.6700999999999999</c:v>
                </c:pt>
                <c:pt idx="1008">
                  <c:v>1.7432000000000001</c:v>
                </c:pt>
                <c:pt idx="1009">
                  <c:v>1.7398</c:v>
                </c:pt>
                <c:pt idx="1010">
                  <c:v>1.8086</c:v>
                </c:pt>
                <c:pt idx="1011">
                  <c:v>1.8204</c:v>
                </c:pt>
                <c:pt idx="1012">
                  <c:v>1.8137000000000001</c:v>
                </c:pt>
                <c:pt idx="1013">
                  <c:v>1.8304</c:v>
                </c:pt>
                <c:pt idx="1014">
                  <c:v>1.8439000000000001</c:v>
                </c:pt>
                <c:pt idx="1015">
                  <c:v>1.8581000000000001</c:v>
                </c:pt>
                <c:pt idx="1016">
                  <c:v>1.8489</c:v>
                </c:pt>
                <c:pt idx="1017">
                  <c:v>1.8145</c:v>
                </c:pt>
                <c:pt idx="1018">
                  <c:v>1.8623000000000001</c:v>
                </c:pt>
                <c:pt idx="1019">
                  <c:v>1.8496999999999999</c:v>
                </c:pt>
                <c:pt idx="1020">
                  <c:v>1.8741000000000001</c:v>
                </c:pt>
                <c:pt idx="1021">
                  <c:v>1.9144000000000001</c:v>
                </c:pt>
                <c:pt idx="1022">
                  <c:v>1.9403999999999999</c:v>
                </c:pt>
                <c:pt idx="1023">
                  <c:v>1.9437</c:v>
                </c:pt>
                <c:pt idx="1024">
                  <c:v>1.9520999999999999</c:v>
                </c:pt>
                <c:pt idx="1025">
                  <c:v>1.9572000000000001</c:v>
                </c:pt>
                <c:pt idx="1026">
                  <c:v>1.9555</c:v>
                </c:pt>
                <c:pt idx="1027">
                  <c:v>1.9604999999999999</c:v>
                </c:pt>
                <c:pt idx="1028">
                  <c:v>2.0074999999999998</c:v>
                </c:pt>
                <c:pt idx="1029">
                  <c:v>1.9965999999999999</c:v>
                </c:pt>
                <c:pt idx="1030">
                  <c:v>2.0495000000000001</c:v>
                </c:pt>
                <c:pt idx="1031">
                  <c:v>2.0831</c:v>
                </c:pt>
                <c:pt idx="1032">
                  <c:v>2.1074000000000002</c:v>
                </c:pt>
                <c:pt idx="1033">
                  <c:v>2.1400999999999999</c:v>
                </c:pt>
                <c:pt idx="1034">
                  <c:v>2.1091000000000002</c:v>
                </c:pt>
                <c:pt idx="1035">
                  <c:v>2.0956000000000001</c:v>
                </c:pt>
                <c:pt idx="1036">
                  <c:v>2.1242000000000001</c:v>
                </c:pt>
                <c:pt idx="1037">
                  <c:v>2.1107999999999998</c:v>
                </c:pt>
                <c:pt idx="1038">
                  <c:v>2.0712999999999999</c:v>
                </c:pt>
                <c:pt idx="1039">
                  <c:v>2.141</c:v>
                </c:pt>
                <c:pt idx="1040">
                  <c:v>2.1619000000000002</c:v>
                </c:pt>
                <c:pt idx="1041">
                  <c:v>2.1804000000000001</c:v>
                </c:pt>
                <c:pt idx="1042">
                  <c:v>2.1913</c:v>
                </c:pt>
                <c:pt idx="1043">
                  <c:v>2.2332999999999998</c:v>
                </c:pt>
                <c:pt idx="1044">
                  <c:v>2.1997</c:v>
                </c:pt>
                <c:pt idx="1045">
                  <c:v>2.2501000000000002</c:v>
                </c:pt>
                <c:pt idx="1046">
                  <c:v>2.2793999999999999</c:v>
                </c:pt>
                <c:pt idx="1047">
                  <c:v>2.3037999999999998</c:v>
                </c:pt>
                <c:pt idx="1048">
                  <c:v>2.3574999999999999</c:v>
                </c:pt>
                <c:pt idx="1049">
                  <c:v>2.3456999999999999</c:v>
                </c:pt>
                <c:pt idx="1050">
                  <c:v>2.2349999999999999</c:v>
                </c:pt>
                <c:pt idx="1051">
                  <c:v>2.3096999999999999</c:v>
                </c:pt>
                <c:pt idx="1052">
                  <c:v>2.3658999999999999</c:v>
                </c:pt>
                <c:pt idx="1053">
                  <c:v>2.3818000000000001</c:v>
                </c:pt>
                <c:pt idx="1054">
                  <c:v>2.36</c:v>
                </c:pt>
                <c:pt idx="1055">
                  <c:v>2.3189000000000002</c:v>
                </c:pt>
                <c:pt idx="1056">
                  <c:v>2.266</c:v>
                </c:pt>
                <c:pt idx="1057">
                  <c:v>2.2130999999999998</c:v>
                </c:pt>
                <c:pt idx="1058">
                  <c:v>2.1972</c:v>
                </c:pt>
                <c:pt idx="1059">
                  <c:v>2.198</c:v>
                </c:pt>
                <c:pt idx="1060">
                  <c:v>2.0922999999999998</c:v>
                </c:pt>
                <c:pt idx="1061">
                  <c:v>2.125</c:v>
                </c:pt>
                <c:pt idx="1062">
                  <c:v>2.0779999999999998</c:v>
                </c:pt>
                <c:pt idx="1063">
                  <c:v>1.9630000000000001</c:v>
                </c:pt>
                <c:pt idx="1064">
                  <c:v>1.9705999999999999</c:v>
                </c:pt>
                <c:pt idx="1065">
                  <c:v>1.88</c:v>
                </c:pt>
                <c:pt idx="1066">
                  <c:v>1.9672000000000001</c:v>
                </c:pt>
                <c:pt idx="1067">
                  <c:v>1.9916</c:v>
                </c:pt>
                <c:pt idx="1068">
                  <c:v>1.9941</c:v>
                </c:pt>
                <c:pt idx="1069">
                  <c:v>1.9051</c:v>
                </c:pt>
                <c:pt idx="1070">
                  <c:v>1.9345000000000001</c:v>
                </c:pt>
                <c:pt idx="1071">
                  <c:v>1.9177</c:v>
                </c:pt>
                <c:pt idx="1072">
                  <c:v>1.8513999999999999</c:v>
                </c:pt>
                <c:pt idx="1073">
                  <c:v>1.7162999999999999</c:v>
                </c:pt>
                <c:pt idx="1074">
                  <c:v>1.7532000000000001</c:v>
                </c:pt>
                <c:pt idx="1075">
                  <c:v>1.7918000000000001</c:v>
                </c:pt>
                <c:pt idx="1076">
                  <c:v>1.8857999999999999</c:v>
                </c:pt>
                <c:pt idx="1077">
                  <c:v>1.8857999999999999</c:v>
                </c:pt>
                <c:pt idx="1078">
                  <c:v>1.8958999999999999</c:v>
                </c:pt>
                <c:pt idx="1079">
                  <c:v>1.9361999999999999</c:v>
                </c:pt>
                <c:pt idx="1080">
                  <c:v>1.9387000000000001</c:v>
                </c:pt>
                <c:pt idx="1081">
                  <c:v>1.9186000000000001</c:v>
                </c:pt>
                <c:pt idx="1082">
                  <c:v>1.9815</c:v>
                </c:pt>
                <c:pt idx="1083">
                  <c:v>2.0015999999999998</c:v>
                </c:pt>
                <c:pt idx="1084">
                  <c:v>2.0015999999999998</c:v>
                </c:pt>
                <c:pt idx="1085">
                  <c:v>1.9656</c:v>
                </c:pt>
                <c:pt idx="1086">
                  <c:v>2.0032999999999999</c:v>
                </c:pt>
                <c:pt idx="1087">
                  <c:v>1.9302999999999999</c:v>
                </c:pt>
                <c:pt idx="1088">
                  <c:v>1.9311</c:v>
                </c:pt>
                <c:pt idx="1089">
                  <c:v>1.8815999999999999</c:v>
                </c:pt>
                <c:pt idx="1090">
                  <c:v>1.8573</c:v>
                </c:pt>
                <c:pt idx="1091">
                  <c:v>1.8808</c:v>
                </c:pt>
                <c:pt idx="1092">
                  <c:v>1.8774</c:v>
                </c:pt>
                <c:pt idx="1093">
                  <c:v>1.8253999999999999</c:v>
                </c:pt>
                <c:pt idx="1094">
                  <c:v>1.8363</c:v>
                </c:pt>
                <c:pt idx="1095">
                  <c:v>1.8573</c:v>
                </c:pt>
                <c:pt idx="1096">
                  <c:v>1.9513</c:v>
                </c:pt>
                <c:pt idx="1097">
                  <c:v>1.9337</c:v>
                </c:pt>
                <c:pt idx="1098">
                  <c:v>1.9681</c:v>
                </c:pt>
                <c:pt idx="1099">
                  <c:v>1.9790000000000001</c:v>
                </c:pt>
                <c:pt idx="1100">
                  <c:v>1.9906999999999999</c:v>
                </c:pt>
                <c:pt idx="1101">
                  <c:v>1.9891000000000001</c:v>
                </c:pt>
                <c:pt idx="1102">
                  <c:v>2.0386000000000002</c:v>
                </c:pt>
                <c:pt idx="1103">
                  <c:v>2.0646</c:v>
                </c:pt>
                <c:pt idx="1104">
                  <c:v>2.0621</c:v>
                </c:pt>
                <c:pt idx="1105">
                  <c:v>2.0436000000000001</c:v>
                </c:pt>
                <c:pt idx="1106">
                  <c:v>2.0838999999999999</c:v>
                </c:pt>
                <c:pt idx="1107">
                  <c:v>2.0889000000000002</c:v>
                </c:pt>
                <c:pt idx="1108">
                  <c:v>2.0293000000000001</c:v>
                </c:pt>
                <c:pt idx="1109">
                  <c:v>2.0234999999999999</c:v>
                </c:pt>
                <c:pt idx="1110">
                  <c:v>1.974</c:v>
                </c:pt>
                <c:pt idx="1111">
                  <c:v>1.9965999999999999</c:v>
                </c:pt>
                <c:pt idx="1112">
                  <c:v>2.0712999999999999</c:v>
                </c:pt>
                <c:pt idx="1113">
                  <c:v>2.0914000000000001</c:v>
                </c:pt>
                <c:pt idx="1114">
                  <c:v>2.1032000000000002</c:v>
                </c:pt>
                <c:pt idx="1115">
                  <c:v>2.1082000000000001</c:v>
                </c:pt>
                <c:pt idx="1116">
                  <c:v>2.1133000000000002</c:v>
                </c:pt>
                <c:pt idx="1117">
                  <c:v>2.1191</c:v>
                </c:pt>
                <c:pt idx="1118">
                  <c:v>2.1259000000000001</c:v>
                </c:pt>
                <c:pt idx="1119">
                  <c:v>2.1124000000000001</c:v>
                </c:pt>
                <c:pt idx="1120">
                  <c:v>2.1057000000000001</c:v>
                </c:pt>
                <c:pt idx="1121">
                  <c:v>2.1233</c:v>
                </c:pt>
                <c:pt idx="1122">
                  <c:v>2.1888000000000001</c:v>
                </c:pt>
                <c:pt idx="1123">
                  <c:v>2.1888000000000001</c:v>
                </c:pt>
                <c:pt idx="1124">
                  <c:v>2.1871</c:v>
                </c:pt>
                <c:pt idx="1125">
                  <c:v>2.1880000000000002</c:v>
                </c:pt>
                <c:pt idx="1126">
                  <c:v>2.1686999999999999</c:v>
                </c:pt>
                <c:pt idx="1127">
                  <c:v>2.1787000000000001</c:v>
                </c:pt>
                <c:pt idx="1128">
                  <c:v>2.1242000000000001</c:v>
                </c:pt>
                <c:pt idx="1129">
                  <c:v>2.1551999999999998</c:v>
                </c:pt>
                <c:pt idx="1130">
                  <c:v>2.0653999999999999</c:v>
                </c:pt>
                <c:pt idx="1131">
                  <c:v>2.0099999999999998</c:v>
                </c:pt>
                <c:pt idx="1132">
                  <c:v>2.0737999999999999</c:v>
                </c:pt>
                <c:pt idx="1133">
                  <c:v>2.0922999999999998</c:v>
                </c:pt>
                <c:pt idx="1134">
                  <c:v>2.1116000000000001</c:v>
                </c:pt>
                <c:pt idx="1135">
                  <c:v>2.0981999999999998</c:v>
                </c:pt>
                <c:pt idx="1136">
                  <c:v>2.1770999999999998</c:v>
                </c:pt>
                <c:pt idx="1137">
                  <c:v>2.1787000000000001</c:v>
                </c:pt>
                <c:pt idx="1138">
                  <c:v>2.1400999999999999</c:v>
                </c:pt>
                <c:pt idx="1139">
                  <c:v>2.0948000000000002</c:v>
                </c:pt>
                <c:pt idx="1140">
                  <c:v>2.1091000000000002</c:v>
                </c:pt>
                <c:pt idx="1141">
                  <c:v>2.1091000000000002</c:v>
                </c:pt>
                <c:pt idx="1142">
                  <c:v>2.1467999999999998</c:v>
                </c:pt>
                <c:pt idx="1143">
                  <c:v>2.1191</c:v>
                </c:pt>
                <c:pt idx="1144">
                  <c:v>2.1082000000000001</c:v>
                </c:pt>
                <c:pt idx="1145">
                  <c:v>2.0712999999999999</c:v>
                </c:pt>
                <c:pt idx="1146">
                  <c:v>2.0394000000000001</c:v>
                </c:pt>
                <c:pt idx="1147">
                  <c:v>2.0268000000000002</c:v>
                </c:pt>
                <c:pt idx="1148">
                  <c:v>1.9864999999999999</c:v>
                </c:pt>
                <c:pt idx="1149">
                  <c:v>1.9923999999999999</c:v>
                </c:pt>
                <c:pt idx="1150">
                  <c:v>2.0436000000000001</c:v>
                </c:pt>
                <c:pt idx="1151">
                  <c:v>2.0209999999999999</c:v>
                </c:pt>
                <c:pt idx="1152">
                  <c:v>2.0569999999999999</c:v>
                </c:pt>
                <c:pt idx="1153">
                  <c:v>2.0771999999999999</c:v>
                </c:pt>
                <c:pt idx="1154">
                  <c:v>2.1334</c:v>
                </c:pt>
                <c:pt idx="1155">
                  <c:v>2.1476999999999999</c:v>
                </c:pt>
                <c:pt idx="1156">
                  <c:v>2.1082000000000001</c:v>
                </c:pt>
                <c:pt idx="1157">
                  <c:v>2.1351</c:v>
                </c:pt>
                <c:pt idx="1158">
                  <c:v>2.1082000000000001</c:v>
                </c:pt>
                <c:pt idx="1159">
                  <c:v>2.0663</c:v>
                </c:pt>
                <c:pt idx="1160">
                  <c:v>2.0663</c:v>
                </c:pt>
                <c:pt idx="1161">
                  <c:v>2.0754999999999999</c:v>
                </c:pt>
                <c:pt idx="1162">
                  <c:v>2.1023999999999998</c:v>
                </c:pt>
                <c:pt idx="1163">
                  <c:v>2.0091999999999999</c:v>
                </c:pt>
                <c:pt idx="1164">
                  <c:v>2.0276999999999998</c:v>
                </c:pt>
                <c:pt idx="1165">
                  <c:v>2.0327000000000002</c:v>
                </c:pt>
                <c:pt idx="1166">
                  <c:v>2.0268000000000002</c:v>
                </c:pt>
                <c:pt idx="1167">
                  <c:v>2.0402999999999998</c:v>
                </c:pt>
                <c:pt idx="1168">
                  <c:v>1.9773000000000001</c:v>
                </c:pt>
                <c:pt idx="1169">
                  <c:v>1.9941</c:v>
                </c:pt>
                <c:pt idx="1170">
                  <c:v>1.9948999999999999</c:v>
                </c:pt>
                <c:pt idx="1171">
                  <c:v>1.9764999999999999</c:v>
                </c:pt>
                <c:pt idx="1172">
                  <c:v>1.9379</c:v>
                </c:pt>
                <c:pt idx="1173">
                  <c:v>1.8984000000000001</c:v>
                </c:pt>
                <c:pt idx="1174">
                  <c:v>1.8883000000000001</c:v>
                </c:pt>
                <c:pt idx="1175">
                  <c:v>1.8833</c:v>
                </c:pt>
                <c:pt idx="1176">
                  <c:v>1.8531</c:v>
                </c:pt>
                <c:pt idx="1177">
                  <c:v>1.8597999999999999</c:v>
                </c:pt>
                <c:pt idx="1178">
                  <c:v>1.9152</c:v>
                </c:pt>
                <c:pt idx="1179">
                  <c:v>1.9009</c:v>
                </c:pt>
                <c:pt idx="1180">
                  <c:v>1.8623000000000001</c:v>
                </c:pt>
                <c:pt idx="1181">
                  <c:v>1.8565</c:v>
                </c:pt>
                <c:pt idx="1182">
                  <c:v>1.8698999999999999</c:v>
                </c:pt>
                <c:pt idx="1183">
                  <c:v>1.8993</c:v>
                </c:pt>
                <c:pt idx="1184">
                  <c:v>1.9035</c:v>
                </c:pt>
                <c:pt idx="1185">
                  <c:v>1.9194</c:v>
                </c:pt>
                <c:pt idx="1186">
                  <c:v>1.9059999999999999</c:v>
                </c:pt>
                <c:pt idx="1187">
                  <c:v>1.8715999999999999</c:v>
                </c:pt>
                <c:pt idx="1188">
                  <c:v>1.89</c:v>
                </c:pt>
                <c:pt idx="1189">
                  <c:v>1.9194</c:v>
                </c:pt>
                <c:pt idx="1190">
                  <c:v>1.9135</c:v>
                </c:pt>
                <c:pt idx="1191">
                  <c:v>1.9454</c:v>
                </c:pt>
                <c:pt idx="1192">
                  <c:v>1.9395</c:v>
                </c:pt>
                <c:pt idx="1193">
                  <c:v>1.9479</c:v>
                </c:pt>
                <c:pt idx="1194">
                  <c:v>1.9043000000000001</c:v>
                </c:pt>
                <c:pt idx="1195">
                  <c:v>1.9076</c:v>
                </c:pt>
                <c:pt idx="1196">
                  <c:v>1.9218999999999999</c:v>
                </c:pt>
                <c:pt idx="1197">
                  <c:v>1.9353</c:v>
                </c:pt>
                <c:pt idx="1198">
                  <c:v>1.927</c:v>
                </c:pt>
                <c:pt idx="1199">
                  <c:v>1.9337</c:v>
                </c:pt>
                <c:pt idx="1200">
                  <c:v>1.9117999999999999</c:v>
                </c:pt>
                <c:pt idx="1201">
                  <c:v>1.8791</c:v>
                </c:pt>
                <c:pt idx="1202">
                  <c:v>1.8958999999999999</c:v>
                </c:pt>
                <c:pt idx="1203">
                  <c:v>1.9353</c:v>
                </c:pt>
                <c:pt idx="1204">
                  <c:v>1.9253</c:v>
                </c:pt>
                <c:pt idx="1205">
                  <c:v>1.9420999999999999</c:v>
                </c:pt>
                <c:pt idx="1206">
                  <c:v>1.9429000000000001</c:v>
                </c:pt>
                <c:pt idx="1207">
                  <c:v>1.9211</c:v>
                </c:pt>
                <c:pt idx="1208">
                  <c:v>1.9228000000000001</c:v>
                </c:pt>
                <c:pt idx="1209">
                  <c:v>1.8942000000000001</c:v>
                </c:pt>
                <c:pt idx="1210">
                  <c:v>1.927</c:v>
                </c:pt>
                <c:pt idx="1211">
                  <c:v>1.9857</c:v>
                </c:pt>
                <c:pt idx="1212">
                  <c:v>1.9891000000000001</c:v>
                </c:pt>
                <c:pt idx="1213">
                  <c:v>1.9722999999999999</c:v>
                </c:pt>
                <c:pt idx="1214">
                  <c:v>1.9916</c:v>
                </c:pt>
                <c:pt idx="1215">
                  <c:v>1.9933000000000001</c:v>
                </c:pt>
                <c:pt idx="1216">
                  <c:v>1.9923999999999999</c:v>
                </c:pt>
                <c:pt idx="1217">
                  <c:v>1.9798</c:v>
                </c:pt>
                <c:pt idx="1218">
                  <c:v>1.9479</c:v>
                </c:pt>
                <c:pt idx="1219">
                  <c:v>1.9656</c:v>
                </c:pt>
                <c:pt idx="1220">
                  <c:v>1.9420999999999999</c:v>
                </c:pt>
                <c:pt idx="1221">
                  <c:v>1.9823</c:v>
                </c:pt>
                <c:pt idx="1222">
                  <c:v>1.9899</c:v>
                </c:pt>
                <c:pt idx="1223">
                  <c:v>1.9849000000000001</c:v>
                </c:pt>
                <c:pt idx="1224">
                  <c:v>1.9555</c:v>
                </c:pt>
                <c:pt idx="1225">
                  <c:v>1.8548</c:v>
                </c:pt>
                <c:pt idx="1226">
                  <c:v>1.8481000000000001</c:v>
                </c:pt>
                <c:pt idx="1227">
                  <c:v>1.8741000000000001</c:v>
                </c:pt>
                <c:pt idx="1228">
                  <c:v>1.8312999999999999</c:v>
                </c:pt>
                <c:pt idx="1229">
                  <c:v>1.8194999999999999</c:v>
                </c:pt>
                <c:pt idx="1230">
                  <c:v>1.8044</c:v>
                </c:pt>
                <c:pt idx="1231">
                  <c:v>1.7717000000000001</c:v>
                </c:pt>
                <c:pt idx="1232">
                  <c:v>1.7666999999999999</c:v>
                </c:pt>
                <c:pt idx="1233">
                  <c:v>1.7607999999999999</c:v>
                </c:pt>
                <c:pt idx="1234">
                  <c:v>1.7885</c:v>
                </c:pt>
                <c:pt idx="1235">
                  <c:v>1.7641</c:v>
                </c:pt>
                <c:pt idx="1236">
                  <c:v>1.7683</c:v>
                </c:pt>
                <c:pt idx="1237">
                  <c:v>1.6860999999999999</c:v>
                </c:pt>
                <c:pt idx="1238">
                  <c:v>1.6668000000000001</c:v>
                </c:pt>
                <c:pt idx="1239">
                  <c:v>1.6894</c:v>
                </c:pt>
                <c:pt idx="1240">
                  <c:v>1.6567000000000001</c:v>
                </c:pt>
                <c:pt idx="1241">
                  <c:v>1.6860999999999999</c:v>
                </c:pt>
                <c:pt idx="1242">
                  <c:v>1.718</c:v>
                </c:pt>
                <c:pt idx="1243">
                  <c:v>1.7003999999999999</c:v>
                </c:pt>
                <c:pt idx="1244">
                  <c:v>1.6240000000000001</c:v>
                </c:pt>
                <c:pt idx="1245">
                  <c:v>1.6592</c:v>
                </c:pt>
                <c:pt idx="1246">
                  <c:v>1.65</c:v>
                </c:pt>
                <c:pt idx="1247">
                  <c:v>1.6214999999999999</c:v>
                </c:pt>
                <c:pt idx="1248">
                  <c:v>1.6382000000000001</c:v>
                </c:pt>
                <c:pt idx="1249">
                  <c:v>1.6919999999999999</c:v>
                </c:pt>
                <c:pt idx="1250">
                  <c:v>1.6475</c:v>
                </c:pt>
                <c:pt idx="1251">
                  <c:v>1.6483000000000001</c:v>
                </c:pt>
                <c:pt idx="1252">
                  <c:v>1.6735</c:v>
                </c:pt>
                <c:pt idx="1253">
                  <c:v>1.6642999999999999</c:v>
                </c:pt>
                <c:pt idx="1254">
                  <c:v>1.6282000000000001</c:v>
                </c:pt>
                <c:pt idx="1255">
                  <c:v>1.6122000000000001</c:v>
                </c:pt>
                <c:pt idx="1256">
                  <c:v>1.6096999999999999</c:v>
                </c:pt>
                <c:pt idx="1257">
                  <c:v>1.6005</c:v>
                </c:pt>
                <c:pt idx="1258">
                  <c:v>1.5995999999999999</c:v>
                </c:pt>
                <c:pt idx="1259">
                  <c:v>1.5669</c:v>
                </c:pt>
                <c:pt idx="1260">
                  <c:v>1.5602</c:v>
                </c:pt>
                <c:pt idx="1261">
                  <c:v>1.6122000000000001</c:v>
                </c:pt>
                <c:pt idx="1262">
                  <c:v>1.5862000000000001</c:v>
                </c:pt>
                <c:pt idx="1263">
                  <c:v>1.5921000000000001</c:v>
                </c:pt>
                <c:pt idx="1264">
                  <c:v>1.5911999999999999</c:v>
                </c:pt>
                <c:pt idx="1265">
                  <c:v>1.5778000000000001</c:v>
                </c:pt>
                <c:pt idx="1266">
                  <c:v>1.6349</c:v>
                </c:pt>
                <c:pt idx="1267">
                  <c:v>1.6324000000000001</c:v>
                </c:pt>
                <c:pt idx="1268">
                  <c:v>1.6164000000000001</c:v>
                </c:pt>
                <c:pt idx="1269">
                  <c:v>1.6256999999999999</c:v>
                </c:pt>
                <c:pt idx="1270">
                  <c:v>1.6206</c:v>
                </c:pt>
                <c:pt idx="1271">
                  <c:v>1.6214999999999999</c:v>
                </c:pt>
                <c:pt idx="1272">
                  <c:v>1.5551999999999999</c:v>
                </c:pt>
                <c:pt idx="1273">
                  <c:v>1.5401</c:v>
                </c:pt>
                <c:pt idx="1274">
                  <c:v>1.53</c:v>
                </c:pt>
                <c:pt idx="1275">
                  <c:v>1.5417000000000001</c:v>
                </c:pt>
                <c:pt idx="1276">
                  <c:v>1.5266</c:v>
                </c:pt>
                <c:pt idx="1277">
                  <c:v>1.5518000000000001</c:v>
                </c:pt>
                <c:pt idx="1278">
                  <c:v>1.5526</c:v>
                </c:pt>
                <c:pt idx="1279">
                  <c:v>1.5568</c:v>
                </c:pt>
                <c:pt idx="1280">
                  <c:v>1.5921000000000001</c:v>
                </c:pt>
                <c:pt idx="1281">
                  <c:v>1.6012999999999999</c:v>
                </c:pt>
                <c:pt idx="1282">
                  <c:v>1.577</c:v>
                </c:pt>
                <c:pt idx="1283">
                  <c:v>1.5871</c:v>
                </c:pt>
                <c:pt idx="1284">
                  <c:v>1.5619000000000001</c:v>
                </c:pt>
                <c:pt idx="1285">
                  <c:v>1.5593999999999999</c:v>
                </c:pt>
                <c:pt idx="1286">
                  <c:v>1.5963000000000001</c:v>
                </c:pt>
                <c:pt idx="1287">
                  <c:v>1.6248</c:v>
                </c:pt>
                <c:pt idx="1288">
                  <c:v>1.6248</c:v>
                </c:pt>
                <c:pt idx="1289">
                  <c:v>1.6440999999999999</c:v>
                </c:pt>
                <c:pt idx="1290">
                  <c:v>1.6541999999999999</c:v>
                </c:pt>
                <c:pt idx="1291">
                  <c:v>1.6567000000000001</c:v>
                </c:pt>
                <c:pt idx="1292">
                  <c:v>1.6466000000000001</c:v>
                </c:pt>
                <c:pt idx="1293">
                  <c:v>1.6936</c:v>
                </c:pt>
                <c:pt idx="1294">
                  <c:v>1.6961999999999999</c:v>
                </c:pt>
                <c:pt idx="1295">
                  <c:v>1.6919999999999999</c:v>
                </c:pt>
                <c:pt idx="1296">
                  <c:v>1.7197</c:v>
                </c:pt>
                <c:pt idx="1297">
                  <c:v>1.6827000000000001</c:v>
                </c:pt>
                <c:pt idx="1298">
                  <c:v>1.6886000000000001</c:v>
                </c:pt>
                <c:pt idx="1299">
                  <c:v>1.6642999999999999</c:v>
                </c:pt>
                <c:pt idx="1300">
                  <c:v>1.6902999999999999</c:v>
                </c:pt>
                <c:pt idx="1301">
                  <c:v>1.6919999999999999</c:v>
                </c:pt>
                <c:pt idx="1302">
                  <c:v>1.65</c:v>
                </c:pt>
                <c:pt idx="1303">
                  <c:v>1.6516999999999999</c:v>
                </c:pt>
                <c:pt idx="1304">
                  <c:v>1.6324000000000001</c:v>
                </c:pt>
                <c:pt idx="1305">
                  <c:v>1.6457999999999999</c:v>
                </c:pt>
                <c:pt idx="1306">
                  <c:v>1.6819</c:v>
                </c:pt>
                <c:pt idx="1307">
                  <c:v>1.6902999999999999</c:v>
                </c:pt>
                <c:pt idx="1308">
                  <c:v>1.6827000000000001</c:v>
                </c:pt>
                <c:pt idx="1309">
                  <c:v>1.7003999999999999</c:v>
                </c:pt>
                <c:pt idx="1310">
                  <c:v>1.6769000000000001</c:v>
                </c:pt>
                <c:pt idx="1311">
                  <c:v>1.6727000000000001</c:v>
                </c:pt>
                <c:pt idx="1312">
                  <c:v>1.6700999999999999</c:v>
                </c:pt>
                <c:pt idx="1313">
                  <c:v>1.6356999999999999</c:v>
                </c:pt>
                <c:pt idx="1314">
                  <c:v>1.6315</c:v>
                </c:pt>
                <c:pt idx="1315">
                  <c:v>1.6349</c:v>
                </c:pt>
                <c:pt idx="1316">
                  <c:v>1.6567000000000001</c:v>
                </c:pt>
                <c:pt idx="1317">
                  <c:v>1.6408</c:v>
                </c:pt>
                <c:pt idx="1318">
                  <c:v>1.6349</c:v>
                </c:pt>
                <c:pt idx="1319">
                  <c:v>1.6508</c:v>
                </c:pt>
                <c:pt idx="1320">
                  <c:v>1.6440999999999999</c:v>
                </c:pt>
                <c:pt idx="1321">
                  <c:v>1.6869000000000001</c:v>
                </c:pt>
                <c:pt idx="1322">
                  <c:v>1.6819</c:v>
                </c:pt>
                <c:pt idx="1323">
                  <c:v>1.6685000000000001</c:v>
                </c:pt>
                <c:pt idx="1324">
                  <c:v>1.6374</c:v>
                </c:pt>
                <c:pt idx="1325">
                  <c:v>1.6339999999999999</c:v>
                </c:pt>
                <c:pt idx="1326">
                  <c:v>1.6415999999999999</c:v>
                </c:pt>
                <c:pt idx="1327">
                  <c:v>1.6415999999999999</c:v>
                </c:pt>
                <c:pt idx="1328">
                  <c:v>1.6138999999999999</c:v>
                </c:pt>
                <c:pt idx="1329">
                  <c:v>1.5887</c:v>
                </c:pt>
                <c:pt idx="1330">
                  <c:v>1.5871</c:v>
                </c:pt>
                <c:pt idx="1331">
                  <c:v>1.5921000000000001</c:v>
                </c:pt>
                <c:pt idx="1332">
                  <c:v>1.5929</c:v>
                </c:pt>
                <c:pt idx="1333">
                  <c:v>1.6064000000000001</c:v>
                </c:pt>
                <c:pt idx="1334">
                  <c:v>1.5921000000000001</c:v>
                </c:pt>
                <c:pt idx="1335">
                  <c:v>1.5971</c:v>
                </c:pt>
                <c:pt idx="1336">
                  <c:v>1.6349</c:v>
                </c:pt>
                <c:pt idx="1337">
                  <c:v>1.7003999999999999</c:v>
                </c:pt>
                <c:pt idx="1338">
                  <c:v>1.7633000000000001</c:v>
                </c:pt>
                <c:pt idx="1339">
                  <c:v>1.7843</c:v>
                </c:pt>
                <c:pt idx="1340">
                  <c:v>1.8128</c:v>
                </c:pt>
                <c:pt idx="1341">
                  <c:v>1.8371999999999999</c:v>
                </c:pt>
                <c:pt idx="1342">
                  <c:v>1.9117999999999999</c:v>
                </c:pt>
                <c:pt idx="1343">
                  <c:v>1.9000999999999999</c:v>
                </c:pt>
                <c:pt idx="1344">
                  <c:v>1.9361999999999999</c:v>
                </c:pt>
                <c:pt idx="1345">
                  <c:v>1.9353</c:v>
                </c:pt>
                <c:pt idx="1346">
                  <c:v>1.9035</c:v>
                </c:pt>
                <c:pt idx="1347">
                  <c:v>1.8934</c:v>
                </c:pt>
                <c:pt idx="1348">
                  <c:v>1.9504999999999999</c:v>
                </c:pt>
                <c:pt idx="1349">
                  <c:v>1.9253</c:v>
                </c:pt>
                <c:pt idx="1350">
                  <c:v>1.885</c:v>
                </c:pt>
                <c:pt idx="1351">
                  <c:v>1.8857999999999999</c:v>
                </c:pt>
                <c:pt idx="1352">
                  <c:v>1.8581000000000001</c:v>
                </c:pt>
                <c:pt idx="1353">
                  <c:v>1.9035</c:v>
                </c:pt>
                <c:pt idx="1354">
                  <c:v>1.8934</c:v>
                </c:pt>
                <c:pt idx="1355">
                  <c:v>1.8892</c:v>
                </c:pt>
                <c:pt idx="1356">
                  <c:v>1.9127000000000001</c:v>
                </c:pt>
                <c:pt idx="1357">
                  <c:v>1.9328000000000001</c:v>
                </c:pt>
                <c:pt idx="1358">
                  <c:v>1.9395</c:v>
                </c:pt>
                <c:pt idx="1359">
                  <c:v>1.9117999999999999</c:v>
                </c:pt>
                <c:pt idx="1360">
                  <c:v>1.8833</c:v>
                </c:pt>
                <c:pt idx="1361">
                  <c:v>1.9076</c:v>
                </c:pt>
                <c:pt idx="1362">
                  <c:v>1.8044</c:v>
                </c:pt>
                <c:pt idx="1363">
                  <c:v>1.7968999999999999</c:v>
                </c:pt>
                <c:pt idx="1364">
                  <c:v>1.7161</c:v>
                </c:pt>
                <c:pt idx="1365">
                  <c:v>1.7</c:v>
                </c:pt>
                <c:pt idx="1366">
                  <c:v>1.7195</c:v>
                </c:pt>
                <c:pt idx="1367">
                  <c:v>1.7221</c:v>
                </c:pt>
                <c:pt idx="1368">
                  <c:v>1.7034</c:v>
                </c:pt>
                <c:pt idx="1369">
                  <c:v>1.6686000000000001</c:v>
                </c:pt>
                <c:pt idx="1370">
                  <c:v>1.7034</c:v>
                </c:pt>
                <c:pt idx="1371">
                  <c:v>1.7289000000000001</c:v>
                </c:pt>
                <c:pt idx="1372">
                  <c:v>1.7101999999999999</c:v>
                </c:pt>
                <c:pt idx="1373">
                  <c:v>1.7051000000000001</c:v>
                </c:pt>
                <c:pt idx="1374">
                  <c:v>1.6796</c:v>
                </c:pt>
                <c:pt idx="1375">
                  <c:v>1.6805000000000001</c:v>
                </c:pt>
                <c:pt idx="1376">
                  <c:v>1.6932</c:v>
                </c:pt>
                <c:pt idx="1377">
                  <c:v>1.7</c:v>
                </c:pt>
                <c:pt idx="1378">
                  <c:v>1.7221</c:v>
                </c:pt>
                <c:pt idx="1379">
                  <c:v>1.7314000000000001</c:v>
                </c:pt>
                <c:pt idx="1380">
                  <c:v>1.7101999999999999</c:v>
                </c:pt>
                <c:pt idx="1381">
                  <c:v>1.6923999999999999</c:v>
                </c:pt>
                <c:pt idx="1382">
                  <c:v>1.7119</c:v>
                </c:pt>
                <c:pt idx="1383">
                  <c:v>1.7585999999999999</c:v>
                </c:pt>
                <c:pt idx="1384">
                  <c:v>1.7526999999999999</c:v>
                </c:pt>
                <c:pt idx="1385">
                  <c:v>1.7416</c:v>
                </c:pt>
                <c:pt idx="1386">
                  <c:v>1.7255</c:v>
                </c:pt>
                <c:pt idx="1387">
                  <c:v>1.7221</c:v>
                </c:pt>
                <c:pt idx="1388">
                  <c:v>1.6932</c:v>
                </c:pt>
                <c:pt idx="1389">
                  <c:v>1.7364999999999999</c:v>
                </c:pt>
                <c:pt idx="1390">
                  <c:v>1.7119</c:v>
                </c:pt>
                <c:pt idx="1391">
                  <c:v>1.7094</c:v>
                </c:pt>
                <c:pt idx="1392">
                  <c:v>1.7051000000000001</c:v>
                </c:pt>
                <c:pt idx="1393">
                  <c:v>1.6754</c:v>
                </c:pt>
                <c:pt idx="1394">
                  <c:v>1.655</c:v>
                </c:pt>
                <c:pt idx="1395">
                  <c:v>1.655</c:v>
                </c:pt>
                <c:pt idx="1396">
                  <c:v>1.6456</c:v>
                </c:pt>
                <c:pt idx="1397">
                  <c:v>1.6719999999999999</c:v>
                </c:pt>
                <c:pt idx="1398">
                  <c:v>1.7068000000000001</c:v>
                </c:pt>
                <c:pt idx="1399">
                  <c:v>1.6932</c:v>
                </c:pt>
                <c:pt idx="1400">
                  <c:v>1.6821999999999999</c:v>
                </c:pt>
                <c:pt idx="1401">
                  <c:v>1.6992</c:v>
                </c:pt>
                <c:pt idx="1402">
                  <c:v>1.6761999999999999</c:v>
                </c:pt>
                <c:pt idx="1403">
                  <c:v>1.6940999999999999</c:v>
                </c:pt>
                <c:pt idx="1404">
                  <c:v>1.7077</c:v>
                </c:pt>
                <c:pt idx="1405">
                  <c:v>1.706</c:v>
                </c:pt>
                <c:pt idx="1406">
                  <c:v>1.6788000000000001</c:v>
                </c:pt>
                <c:pt idx="1407">
                  <c:v>1.6244000000000001</c:v>
                </c:pt>
                <c:pt idx="1408">
                  <c:v>1.6312</c:v>
                </c:pt>
                <c:pt idx="1409">
                  <c:v>1.655</c:v>
                </c:pt>
                <c:pt idx="1410">
                  <c:v>1.6083000000000001</c:v>
                </c:pt>
                <c:pt idx="1411">
                  <c:v>1.6294999999999999</c:v>
                </c:pt>
                <c:pt idx="1412">
                  <c:v>1.6184000000000001</c:v>
                </c:pt>
                <c:pt idx="1413">
                  <c:v>1.6201000000000001</c:v>
                </c:pt>
                <c:pt idx="1414">
                  <c:v>1.6336999999999999</c:v>
                </c:pt>
                <c:pt idx="1415">
                  <c:v>1.6507000000000001</c:v>
                </c:pt>
                <c:pt idx="1416">
                  <c:v>1.6465000000000001</c:v>
                </c:pt>
                <c:pt idx="1417">
                  <c:v>1.6617999999999999</c:v>
                </c:pt>
                <c:pt idx="1418">
                  <c:v>1.6686000000000001</c:v>
                </c:pt>
                <c:pt idx="1419">
                  <c:v>1.6448</c:v>
                </c:pt>
                <c:pt idx="1420">
                  <c:v>1.6728000000000001</c:v>
                </c:pt>
                <c:pt idx="1421">
                  <c:v>1.6719999999999999</c:v>
                </c:pt>
                <c:pt idx="1422">
                  <c:v>1.734</c:v>
                </c:pt>
                <c:pt idx="1423">
                  <c:v>1.7314000000000001</c:v>
                </c:pt>
                <c:pt idx="1424">
                  <c:v>1.7357</c:v>
                </c:pt>
                <c:pt idx="1425">
                  <c:v>1.7331000000000001</c:v>
                </c:pt>
                <c:pt idx="1426">
                  <c:v>1.7186999999999999</c:v>
                </c:pt>
                <c:pt idx="1427">
                  <c:v>1.734</c:v>
                </c:pt>
                <c:pt idx="1428">
                  <c:v>1.6873</c:v>
                </c:pt>
                <c:pt idx="1429">
                  <c:v>1.6873</c:v>
                </c:pt>
                <c:pt idx="1430">
                  <c:v>1.6932</c:v>
                </c:pt>
                <c:pt idx="1431">
                  <c:v>1.6966000000000001</c:v>
                </c:pt>
                <c:pt idx="1432">
                  <c:v>1.7077</c:v>
                </c:pt>
                <c:pt idx="1433">
                  <c:v>1.7195</c:v>
                </c:pt>
                <c:pt idx="1434">
                  <c:v>1.7255</c:v>
                </c:pt>
                <c:pt idx="1435">
                  <c:v>1.7347999999999999</c:v>
                </c:pt>
                <c:pt idx="1436">
                  <c:v>1.762</c:v>
                </c:pt>
                <c:pt idx="1437">
                  <c:v>1.796</c:v>
                </c:pt>
                <c:pt idx="1438">
                  <c:v>1.7935000000000001</c:v>
                </c:pt>
                <c:pt idx="1439">
                  <c:v>1.7918000000000001</c:v>
                </c:pt>
                <c:pt idx="1440">
                  <c:v>1.7535000000000001</c:v>
                </c:pt>
                <c:pt idx="1441">
                  <c:v>1.7314000000000001</c:v>
                </c:pt>
                <c:pt idx="1442">
                  <c:v>1.7347999999999999</c:v>
                </c:pt>
                <c:pt idx="1443">
                  <c:v>1.706</c:v>
                </c:pt>
                <c:pt idx="1444">
                  <c:v>1.7323</c:v>
                </c:pt>
                <c:pt idx="1445">
                  <c:v>1.7101999999999999</c:v>
                </c:pt>
                <c:pt idx="1446">
                  <c:v>1.7203999999999999</c:v>
                </c:pt>
                <c:pt idx="1447">
                  <c:v>1.7212000000000001</c:v>
                </c:pt>
                <c:pt idx="1448">
                  <c:v>1.7382</c:v>
                </c:pt>
                <c:pt idx="1449">
                  <c:v>1.7603</c:v>
                </c:pt>
                <c:pt idx="1450">
                  <c:v>1.7466999999999999</c:v>
                </c:pt>
                <c:pt idx="1451">
                  <c:v>1.7747999999999999</c:v>
                </c:pt>
                <c:pt idx="1452">
                  <c:v>1.7773000000000001</c:v>
                </c:pt>
                <c:pt idx="1453">
                  <c:v>1.7722</c:v>
                </c:pt>
                <c:pt idx="1454">
                  <c:v>1.7765</c:v>
                </c:pt>
                <c:pt idx="1455">
                  <c:v>1.762</c:v>
                </c:pt>
                <c:pt idx="1456">
                  <c:v>1.7986</c:v>
                </c:pt>
                <c:pt idx="1457">
                  <c:v>1.8375999999999999</c:v>
                </c:pt>
                <c:pt idx="1458">
                  <c:v>1.8368</c:v>
                </c:pt>
                <c:pt idx="1459">
                  <c:v>1.8478000000000001</c:v>
                </c:pt>
                <c:pt idx="1460">
                  <c:v>1.8385</c:v>
                </c:pt>
                <c:pt idx="1461">
                  <c:v>1.8273999999999999</c:v>
                </c:pt>
                <c:pt idx="1462">
                  <c:v>1.8606</c:v>
                </c:pt>
                <c:pt idx="1463">
                  <c:v>1.8487</c:v>
                </c:pt>
                <c:pt idx="1464">
                  <c:v>1.8596999999999999</c:v>
                </c:pt>
                <c:pt idx="1465">
                  <c:v>1.8589</c:v>
                </c:pt>
                <c:pt idx="1466">
                  <c:v>1.8181</c:v>
                </c:pt>
                <c:pt idx="1467">
                  <c:v>1.8122</c:v>
                </c:pt>
                <c:pt idx="1468">
                  <c:v>1.8249</c:v>
                </c:pt>
                <c:pt idx="1469">
                  <c:v>1.8198000000000001</c:v>
                </c:pt>
                <c:pt idx="1470">
                  <c:v>1.7977000000000001</c:v>
                </c:pt>
                <c:pt idx="1471">
                  <c:v>1.7918000000000001</c:v>
                </c:pt>
                <c:pt idx="1472">
                  <c:v>1.7867</c:v>
                </c:pt>
                <c:pt idx="1473">
                  <c:v>1.7908999999999999</c:v>
                </c:pt>
                <c:pt idx="1474">
                  <c:v>1.7867</c:v>
                </c:pt>
                <c:pt idx="1475">
                  <c:v>1.7858000000000001</c:v>
                </c:pt>
                <c:pt idx="1476">
                  <c:v>1.7347999999999999</c:v>
                </c:pt>
                <c:pt idx="1477">
                  <c:v>1.7305999999999999</c:v>
                </c:pt>
                <c:pt idx="1478">
                  <c:v>1.7203999999999999</c:v>
                </c:pt>
                <c:pt idx="1479">
                  <c:v>1.7186999999999999</c:v>
                </c:pt>
                <c:pt idx="1480">
                  <c:v>1.7364999999999999</c:v>
                </c:pt>
                <c:pt idx="1481">
                  <c:v>1.7305999999999999</c:v>
                </c:pt>
                <c:pt idx="1482">
                  <c:v>1.706</c:v>
                </c:pt>
                <c:pt idx="1483">
                  <c:v>1.7255</c:v>
                </c:pt>
                <c:pt idx="1484">
                  <c:v>1.7034</c:v>
                </c:pt>
                <c:pt idx="1485">
                  <c:v>1.7178</c:v>
                </c:pt>
                <c:pt idx="1486">
                  <c:v>1.734</c:v>
                </c:pt>
                <c:pt idx="1487">
                  <c:v>1.7272000000000001</c:v>
                </c:pt>
                <c:pt idx="1488">
                  <c:v>1.7323</c:v>
                </c:pt>
                <c:pt idx="1489">
                  <c:v>1.6830000000000001</c:v>
                </c:pt>
                <c:pt idx="1490">
                  <c:v>1.6839</c:v>
                </c:pt>
                <c:pt idx="1491">
                  <c:v>1.6659999999999999</c:v>
                </c:pt>
                <c:pt idx="1492">
                  <c:v>1.6694</c:v>
                </c:pt>
                <c:pt idx="1493">
                  <c:v>1.6719999999999999</c:v>
                </c:pt>
                <c:pt idx="1494">
                  <c:v>1.6737</c:v>
                </c:pt>
                <c:pt idx="1495">
                  <c:v>1.6975</c:v>
                </c:pt>
                <c:pt idx="1496">
                  <c:v>1.6907000000000001</c:v>
                </c:pt>
                <c:pt idx="1497">
                  <c:v>1.6575</c:v>
                </c:pt>
                <c:pt idx="1498">
                  <c:v>1.6702999999999999</c:v>
                </c:pt>
                <c:pt idx="1499">
                  <c:v>1.6761999999999999</c:v>
                </c:pt>
                <c:pt idx="1500">
                  <c:v>1.6745000000000001</c:v>
                </c:pt>
                <c:pt idx="1501">
                  <c:v>1.6498999999999999</c:v>
                </c:pt>
                <c:pt idx="1502">
                  <c:v>1.6540999999999999</c:v>
                </c:pt>
                <c:pt idx="1503">
                  <c:v>1.649</c:v>
                </c:pt>
                <c:pt idx="1504">
                  <c:v>1.6702999999999999</c:v>
                </c:pt>
                <c:pt idx="1505">
                  <c:v>1.6592</c:v>
                </c:pt>
                <c:pt idx="1506">
                  <c:v>1.6396999999999999</c:v>
                </c:pt>
                <c:pt idx="1507">
                  <c:v>1.6286</c:v>
                </c:pt>
                <c:pt idx="1508">
                  <c:v>1.6217999999999999</c:v>
                </c:pt>
                <c:pt idx="1509">
                  <c:v>1.6354</c:v>
                </c:pt>
                <c:pt idx="1510">
                  <c:v>1.6346000000000001</c:v>
                </c:pt>
                <c:pt idx="1511">
                  <c:v>1.6617999999999999</c:v>
                </c:pt>
                <c:pt idx="1512">
                  <c:v>1.7</c:v>
                </c:pt>
                <c:pt idx="1513">
                  <c:v>1.6966000000000001</c:v>
                </c:pt>
                <c:pt idx="1514">
                  <c:v>1.6966000000000001</c:v>
                </c:pt>
                <c:pt idx="1515">
                  <c:v>1.6686000000000001</c:v>
                </c:pt>
                <c:pt idx="1516">
                  <c:v>1.6975</c:v>
                </c:pt>
                <c:pt idx="1517">
                  <c:v>1.6949000000000001</c:v>
                </c:pt>
                <c:pt idx="1518">
                  <c:v>1.7399</c:v>
                </c:pt>
                <c:pt idx="1519">
                  <c:v>1.7323</c:v>
                </c:pt>
                <c:pt idx="1520">
                  <c:v>1.7212000000000001</c:v>
                </c:pt>
                <c:pt idx="1521">
                  <c:v>1.7143999999999999</c:v>
                </c:pt>
                <c:pt idx="1522">
                  <c:v>1.7221</c:v>
                </c:pt>
                <c:pt idx="1523">
                  <c:v>1.7170000000000001</c:v>
                </c:pt>
                <c:pt idx="1524">
                  <c:v>1.6821999999999999</c:v>
                </c:pt>
                <c:pt idx="1525">
                  <c:v>1.7068000000000001</c:v>
                </c:pt>
                <c:pt idx="1526">
                  <c:v>1.7126999999999999</c:v>
                </c:pt>
                <c:pt idx="1527">
                  <c:v>1.7170000000000001</c:v>
                </c:pt>
                <c:pt idx="1528">
                  <c:v>1.7111000000000001</c:v>
                </c:pt>
                <c:pt idx="1529">
                  <c:v>1.6992</c:v>
                </c:pt>
                <c:pt idx="1530">
                  <c:v>1.6949000000000001</c:v>
                </c:pt>
                <c:pt idx="1531">
                  <c:v>1.6761999999999999</c:v>
                </c:pt>
                <c:pt idx="1532">
                  <c:v>1.6788000000000001</c:v>
                </c:pt>
                <c:pt idx="1533">
                  <c:v>1.6336999999999999</c:v>
                </c:pt>
                <c:pt idx="1534">
                  <c:v>1.6371</c:v>
                </c:pt>
                <c:pt idx="1535">
                  <c:v>1.6405000000000001</c:v>
                </c:pt>
                <c:pt idx="1536">
                  <c:v>1.6252</c:v>
                </c:pt>
                <c:pt idx="1537">
                  <c:v>1.6354</c:v>
                </c:pt>
                <c:pt idx="1538">
                  <c:v>1.6363000000000001</c:v>
                </c:pt>
                <c:pt idx="1539">
                  <c:v>1.6217999999999999</c:v>
                </c:pt>
                <c:pt idx="1540">
                  <c:v>1.6201000000000001</c:v>
                </c:pt>
                <c:pt idx="1541">
                  <c:v>1.621</c:v>
                </c:pt>
                <c:pt idx="1542">
                  <c:v>1.587</c:v>
                </c:pt>
                <c:pt idx="1543">
                  <c:v>1.5368999999999999</c:v>
                </c:pt>
                <c:pt idx="1544">
                  <c:v>1.5437000000000001</c:v>
                </c:pt>
                <c:pt idx="1545">
                  <c:v>1.5539000000000001</c:v>
                </c:pt>
                <c:pt idx="1546">
                  <c:v>1.5750999999999999</c:v>
                </c:pt>
                <c:pt idx="1547">
                  <c:v>1.57</c:v>
                </c:pt>
                <c:pt idx="1548">
                  <c:v>1.6049</c:v>
                </c:pt>
                <c:pt idx="1549">
                  <c:v>1.593</c:v>
                </c:pt>
                <c:pt idx="1550">
                  <c:v>1.587</c:v>
                </c:pt>
                <c:pt idx="1551">
                  <c:v>1.5589999999999999</c:v>
                </c:pt>
                <c:pt idx="1552">
                  <c:v>1.5462</c:v>
                </c:pt>
                <c:pt idx="1553">
                  <c:v>1.5318000000000001</c:v>
                </c:pt>
                <c:pt idx="1554">
                  <c:v>1.5589999999999999</c:v>
                </c:pt>
                <c:pt idx="1555">
                  <c:v>1.5470999999999999</c:v>
                </c:pt>
                <c:pt idx="1556">
                  <c:v>1.6073999999999999</c:v>
                </c:pt>
                <c:pt idx="1557">
                  <c:v>1.6040000000000001</c:v>
                </c:pt>
                <c:pt idx="1558">
                  <c:v>1.5726</c:v>
                </c:pt>
                <c:pt idx="1559">
                  <c:v>1.5683</c:v>
                </c:pt>
                <c:pt idx="1560">
                  <c:v>1.5760000000000001</c:v>
                </c:pt>
                <c:pt idx="1561">
                  <c:v>1.5743</c:v>
                </c:pt>
                <c:pt idx="1562">
                  <c:v>1.5581</c:v>
                </c:pt>
                <c:pt idx="1563">
                  <c:v>1.5326</c:v>
                </c:pt>
                <c:pt idx="1564">
                  <c:v>1.5249999999999999</c:v>
                </c:pt>
                <c:pt idx="1565">
                  <c:v>1.5522</c:v>
                </c:pt>
                <c:pt idx="1566">
                  <c:v>1.542</c:v>
                </c:pt>
                <c:pt idx="1567">
                  <c:v>1.5410999999999999</c:v>
                </c:pt>
                <c:pt idx="1568">
                  <c:v>1.5266999999999999</c:v>
                </c:pt>
                <c:pt idx="1569">
                  <c:v>1.5291999999999999</c:v>
                </c:pt>
                <c:pt idx="1570">
                  <c:v>1.5233000000000001</c:v>
                </c:pt>
                <c:pt idx="1571">
                  <c:v>1.5266999999999999</c:v>
                </c:pt>
                <c:pt idx="1572">
                  <c:v>1.5004</c:v>
                </c:pt>
                <c:pt idx="1573">
                  <c:v>1.5063</c:v>
                </c:pt>
                <c:pt idx="1574">
                  <c:v>1.5479000000000001</c:v>
                </c:pt>
                <c:pt idx="1575">
                  <c:v>1.5028999999999999</c:v>
                </c:pt>
                <c:pt idx="1576">
                  <c:v>1.4910000000000001</c:v>
                </c:pt>
                <c:pt idx="1577">
                  <c:v>1.4477</c:v>
                </c:pt>
                <c:pt idx="1578">
                  <c:v>1.4672000000000001</c:v>
                </c:pt>
                <c:pt idx="1579">
                  <c:v>1.4528000000000001</c:v>
                </c:pt>
                <c:pt idx="1580">
                  <c:v>1.4501999999999999</c:v>
                </c:pt>
                <c:pt idx="1581">
                  <c:v>1.4468000000000001</c:v>
                </c:pt>
                <c:pt idx="1582">
                  <c:v>1.4323999999999999</c:v>
                </c:pt>
                <c:pt idx="1583">
                  <c:v>1.4349000000000001</c:v>
                </c:pt>
                <c:pt idx="1584">
                  <c:v>1.4910000000000001</c:v>
                </c:pt>
                <c:pt idx="1585">
                  <c:v>1.4953000000000001</c:v>
                </c:pt>
                <c:pt idx="1586">
                  <c:v>1.4961</c:v>
                </c:pt>
                <c:pt idx="1587">
                  <c:v>1.508</c:v>
                </c:pt>
                <c:pt idx="1588">
                  <c:v>1.4638</c:v>
                </c:pt>
                <c:pt idx="1589">
                  <c:v>1.4646999999999999</c:v>
                </c:pt>
                <c:pt idx="1590">
                  <c:v>1.4332</c:v>
                </c:pt>
                <c:pt idx="1591">
                  <c:v>1.4375</c:v>
                </c:pt>
                <c:pt idx="1592">
                  <c:v>1.4807999999999999</c:v>
                </c:pt>
                <c:pt idx="1593">
                  <c:v>1.5021</c:v>
                </c:pt>
                <c:pt idx="1594">
                  <c:v>1.5122</c:v>
                </c:pt>
                <c:pt idx="1595">
                  <c:v>1.5182</c:v>
                </c:pt>
                <c:pt idx="1596">
                  <c:v>1.5496000000000001</c:v>
                </c:pt>
                <c:pt idx="1597">
                  <c:v>1.5335000000000001</c:v>
                </c:pt>
                <c:pt idx="1598">
                  <c:v>1.5386</c:v>
                </c:pt>
                <c:pt idx="1599">
                  <c:v>1.5658000000000001</c:v>
                </c:pt>
                <c:pt idx="1600">
                  <c:v>1.5572999999999999</c:v>
                </c:pt>
                <c:pt idx="1601">
                  <c:v>1.57</c:v>
                </c:pt>
                <c:pt idx="1602">
                  <c:v>1.5488</c:v>
                </c:pt>
                <c:pt idx="1603">
                  <c:v>1.5512999999999999</c:v>
                </c:pt>
                <c:pt idx="1604">
                  <c:v>1.5615000000000001</c:v>
                </c:pt>
                <c:pt idx="1605">
                  <c:v>1.5275000000000001</c:v>
                </c:pt>
                <c:pt idx="1606">
                  <c:v>1.5249999999999999</c:v>
                </c:pt>
                <c:pt idx="1607">
                  <c:v>1.5539000000000001</c:v>
                </c:pt>
                <c:pt idx="1608">
                  <c:v>1.5454000000000001</c:v>
                </c:pt>
                <c:pt idx="1609">
                  <c:v>1.5028999999999999</c:v>
                </c:pt>
                <c:pt idx="1610">
                  <c:v>1.4970000000000001</c:v>
                </c:pt>
                <c:pt idx="1611">
                  <c:v>1.474</c:v>
                </c:pt>
                <c:pt idx="1612">
                  <c:v>1.474</c:v>
                </c:pt>
                <c:pt idx="1613">
                  <c:v>1.474</c:v>
                </c:pt>
                <c:pt idx="1614">
                  <c:v>1.4587000000000001</c:v>
                </c:pt>
                <c:pt idx="1615">
                  <c:v>1.4596</c:v>
                </c:pt>
                <c:pt idx="1616">
                  <c:v>1.4477</c:v>
                </c:pt>
                <c:pt idx="1617">
                  <c:v>1.4528000000000001</c:v>
                </c:pt>
                <c:pt idx="1618">
                  <c:v>1.4681</c:v>
                </c:pt>
                <c:pt idx="1619">
                  <c:v>1.4238999999999999</c:v>
                </c:pt>
                <c:pt idx="1620">
                  <c:v>1.4672000000000001</c:v>
                </c:pt>
                <c:pt idx="1621">
                  <c:v>1.4587000000000001</c:v>
                </c:pt>
                <c:pt idx="1622">
                  <c:v>1.4519</c:v>
                </c:pt>
                <c:pt idx="1623">
                  <c:v>1.4477</c:v>
                </c:pt>
                <c:pt idx="1624">
                  <c:v>1.4587000000000001</c:v>
                </c:pt>
                <c:pt idx="1625">
                  <c:v>1.4579</c:v>
                </c:pt>
                <c:pt idx="1626">
                  <c:v>1.4511000000000001</c:v>
                </c:pt>
                <c:pt idx="1627">
                  <c:v>1.4409000000000001</c:v>
                </c:pt>
                <c:pt idx="1628">
                  <c:v>1.4119999999999999</c:v>
                </c:pt>
                <c:pt idx="1629">
                  <c:v>1.4044000000000001</c:v>
                </c:pt>
                <c:pt idx="1630">
                  <c:v>1.3704000000000001</c:v>
                </c:pt>
                <c:pt idx="1631">
                  <c:v>1.3942000000000001</c:v>
                </c:pt>
                <c:pt idx="1632">
                  <c:v>1.3908</c:v>
                </c:pt>
                <c:pt idx="1633">
                  <c:v>1.3915999999999999</c:v>
                </c:pt>
                <c:pt idx="1634">
                  <c:v>1.3737999999999999</c:v>
                </c:pt>
                <c:pt idx="1635">
                  <c:v>1.3763000000000001</c:v>
                </c:pt>
                <c:pt idx="1636">
                  <c:v>1.3865000000000001</c:v>
                </c:pt>
                <c:pt idx="1637">
                  <c:v>1.3729</c:v>
                </c:pt>
                <c:pt idx="1638">
                  <c:v>1.3644000000000001</c:v>
                </c:pt>
                <c:pt idx="1639">
                  <c:v>1.3653</c:v>
                </c:pt>
                <c:pt idx="1640">
                  <c:v>1.367</c:v>
                </c:pt>
                <c:pt idx="1641">
                  <c:v>1.3839999999999999</c:v>
                </c:pt>
                <c:pt idx="1642">
                  <c:v>1.3677999999999999</c:v>
                </c:pt>
                <c:pt idx="1643">
                  <c:v>1.3687</c:v>
                </c:pt>
                <c:pt idx="1644">
                  <c:v>1.3772</c:v>
                </c:pt>
                <c:pt idx="1645">
                  <c:v>1.4247000000000001</c:v>
                </c:pt>
                <c:pt idx="1646">
                  <c:v>1.4621</c:v>
                </c:pt>
                <c:pt idx="1647">
                  <c:v>1.4536</c:v>
                </c:pt>
                <c:pt idx="1648">
                  <c:v>1.4587000000000001</c:v>
                </c:pt>
                <c:pt idx="1649">
                  <c:v>1.4442999999999999</c:v>
                </c:pt>
                <c:pt idx="1650">
                  <c:v>1.4247000000000001</c:v>
                </c:pt>
                <c:pt idx="1651">
                  <c:v>1.4926999999999999</c:v>
                </c:pt>
                <c:pt idx="1652">
                  <c:v>1.4689000000000001</c:v>
                </c:pt>
                <c:pt idx="1653">
                  <c:v>1.5021</c:v>
                </c:pt>
                <c:pt idx="1654">
                  <c:v>1.5241</c:v>
                </c:pt>
                <c:pt idx="1655">
                  <c:v>1.4970000000000001</c:v>
                </c:pt>
                <c:pt idx="1656">
                  <c:v>1.4936</c:v>
                </c:pt>
                <c:pt idx="1657">
                  <c:v>1.4681</c:v>
                </c:pt>
                <c:pt idx="1658">
                  <c:v>1.5097</c:v>
                </c:pt>
                <c:pt idx="1659">
                  <c:v>1.5165</c:v>
                </c:pt>
                <c:pt idx="1660">
                  <c:v>1.5139</c:v>
                </c:pt>
                <c:pt idx="1661">
                  <c:v>1.4834000000000001</c:v>
                </c:pt>
                <c:pt idx="1662">
                  <c:v>1.5284</c:v>
                </c:pt>
                <c:pt idx="1663">
                  <c:v>1.5224</c:v>
                </c:pt>
                <c:pt idx="1664">
                  <c:v>1.5233000000000001</c:v>
                </c:pt>
                <c:pt idx="1665">
                  <c:v>1.5139</c:v>
                </c:pt>
                <c:pt idx="1666">
                  <c:v>1.5055000000000001</c:v>
                </c:pt>
                <c:pt idx="1667">
                  <c:v>1.5182</c:v>
                </c:pt>
                <c:pt idx="1668">
                  <c:v>1.508</c:v>
                </c:pt>
                <c:pt idx="1669">
                  <c:v>1.5122</c:v>
                </c:pt>
                <c:pt idx="1670">
                  <c:v>1.5156000000000001</c:v>
                </c:pt>
                <c:pt idx="1671">
                  <c:v>1.5233000000000001</c:v>
                </c:pt>
                <c:pt idx="1672">
                  <c:v>1.536</c:v>
                </c:pt>
                <c:pt idx="1673">
                  <c:v>1.5394000000000001</c:v>
                </c:pt>
                <c:pt idx="1674">
                  <c:v>1.5641</c:v>
                </c:pt>
                <c:pt idx="1675">
                  <c:v>1.5666</c:v>
                </c:pt>
                <c:pt idx="1676">
                  <c:v>1.5760000000000001</c:v>
                </c:pt>
                <c:pt idx="1677">
                  <c:v>1.5598000000000001</c:v>
                </c:pt>
                <c:pt idx="1678">
                  <c:v>1.5581</c:v>
                </c:pt>
                <c:pt idx="1679">
                  <c:v>1.5768</c:v>
                </c:pt>
                <c:pt idx="1680">
                  <c:v>1.5666</c:v>
                </c:pt>
                <c:pt idx="1681">
                  <c:v>1.5368999999999999</c:v>
                </c:pt>
                <c:pt idx="1682">
                  <c:v>1.5206999999999999</c:v>
                </c:pt>
                <c:pt idx="1683">
                  <c:v>1.5377000000000001</c:v>
                </c:pt>
                <c:pt idx="1684">
                  <c:v>1.5488</c:v>
                </c:pt>
                <c:pt idx="1685">
                  <c:v>1.536</c:v>
                </c:pt>
                <c:pt idx="1686">
                  <c:v>1.5505</c:v>
                </c:pt>
                <c:pt idx="1687">
                  <c:v>1.5224</c:v>
                </c:pt>
                <c:pt idx="1688">
                  <c:v>1.5097</c:v>
                </c:pt>
                <c:pt idx="1689">
                  <c:v>1.5206999999999999</c:v>
                </c:pt>
                <c:pt idx="1690">
                  <c:v>1.5216000000000001</c:v>
                </c:pt>
                <c:pt idx="1691">
                  <c:v>1.5004</c:v>
                </c:pt>
                <c:pt idx="1692">
                  <c:v>1.5045999999999999</c:v>
                </c:pt>
                <c:pt idx="1693">
                  <c:v>1.5072000000000001</c:v>
                </c:pt>
                <c:pt idx="1694">
                  <c:v>1.4944</c:v>
                </c:pt>
                <c:pt idx="1695">
                  <c:v>1.4978</c:v>
                </c:pt>
                <c:pt idx="1696">
                  <c:v>1.4978</c:v>
                </c:pt>
                <c:pt idx="1697">
                  <c:v>1.4655</c:v>
                </c:pt>
                <c:pt idx="1698">
                  <c:v>1.4477</c:v>
                </c:pt>
                <c:pt idx="1699">
                  <c:v>1.4603999999999999</c:v>
                </c:pt>
                <c:pt idx="1700">
                  <c:v>1.4824999999999999</c:v>
                </c:pt>
                <c:pt idx="1701">
                  <c:v>1.4859</c:v>
                </c:pt>
                <c:pt idx="1702">
                  <c:v>1.474</c:v>
                </c:pt>
                <c:pt idx="1703">
                  <c:v>1.4842</c:v>
                </c:pt>
                <c:pt idx="1704">
                  <c:v>1.4824999999999999</c:v>
                </c:pt>
                <c:pt idx="1705">
                  <c:v>1.5147999999999999</c:v>
                </c:pt>
                <c:pt idx="1706">
                  <c:v>1.5199</c:v>
                </c:pt>
                <c:pt idx="1707">
                  <c:v>1.5122</c:v>
                </c:pt>
                <c:pt idx="1708">
                  <c:v>1.4953000000000001</c:v>
                </c:pt>
                <c:pt idx="1709">
                  <c:v>1.5291999999999999</c:v>
                </c:pt>
                <c:pt idx="1710">
                  <c:v>1.5284</c:v>
                </c:pt>
                <c:pt idx="1711">
                  <c:v>1.5512999999999999</c:v>
                </c:pt>
                <c:pt idx="1712">
                  <c:v>1.5394000000000001</c:v>
                </c:pt>
                <c:pt idx="1713">
                  <c:v>1.5454000000000001</c:v>
                </c:pt>
                <c:pt idx="1714">
                  <c:v>1.5529999999999999</c:v>
                </c:pt>
                <c:pt idx="1715">
                  <c:v>1.5572999999999999</c:v>
                </c:pt>
                <c:pt idx="1716">
                  <c:v>1.5589999999999999</c:v>
                </c:pt>
                <c:pt idx="1717">
                  <c:v>1.5947</c:v>
                </c:pt>
                <c:pt idx="1718">
                  <c:v>1.5947</c:v>
                </c:pt>
                <c:pt idx="1719">
                  <c:v>1.6023000000000001</c:v>
                </c:pt>
                <c:pt idx="1720">
                  <c:v>1.5947</c:v>
                </c:pt>
                <c:pt idx="1721">
                  <c:v>1.5904</c:v>
                </c:pt>
                <c:pt idx="1722">
                  <c:v>1.5649</c:v>
                </c:pt>
                <c:pt idx="1723">
                  <c:v>1.5641</c:v>
                </c:pt>
                <c:pt idx="1724">
                  <c:v>1.5539000000000001</c:v>
                </c:pt>
                <c:pt idx="1725">
                  <c:v>1.5410999999999999</c:v>
                </c:pt>
                <c:pt idx="1726">
                  <c:v>1.5386</c:v>
                </c:pt>
                <c:pt idx="1727">
                  <c:v>1.5172000000000001</c:v>
                </c:pt>
                <c:pt idx="1728">
                  <c:v>1.5411999999999999</c:v>
                </c:pt>
                <c:pt idx="1729">
                  <c:v>1.5198</c:v>
                </c:pt>
                <c:pt idx="1730">
                  <c:v>1.5266</c:v>
                </c:pt>
                <c:pt idx="1731">
                  <c:v>1.5497000000000001</c:v>
                </c:pt>
                <c:pt idx="1732">
                  <c:v>1.5411999999999999</c:v>
                </c:pt>
                <c:pt idx="1733">
                  <c:v>1.5326</c:v>
                </c:pt>
                <c:pt idx="1734">
                  <c:v>1.5188999999999999</c:v>
                </c:pt>
                <c:pt idx="1735">
                  <c:v>1.5411999999999999</c:v>
                </c:pt>
                <c:pt idx="1736">
                  <c:v>1.5633999999999999</c:v>
                </c:pt>
                <c:pt idx="1737">
                  <c:v>1.5530999999999999</c:v>
                </c:pt>
                <c:pt idx="1738">
                  <c:v>1.5454000000000001</c:v>
                </c:pt>
                <c:pt idx="1739">
                  <c:v>1.5488</c:v>
                </c:pt>
                <c:pt idx="1740">
                  <c:v>1.5104</c:v>
                </c:pt>
                <c:pt idx="1741">
                  <c:v>1.5104</c:v>
                </c:pt>
                <c:pt idx="1742">
                  <c:v>1.5146999999999999</c:v>
                </c:pt>
                <c:pt idx="1743">
                  <c:v>1.5095000000000001</c:v>
                </c:pt>
                <c:pt idx="1744">
                  <c:v>1.4950000000000001</c:v>
                </c:pt>
                <c:pt idx="1745">
                  <c:v>1.5112000000000001</c:v>
                </c:pt>
                <c:pt idx="1746">
                  <c:v>1.5018</c:v>
                </c:pt>
                <c:pt idx="1747">
                  <c:v>1.5241</c:v>
                </c:pt>
                <c:pt idx="1748">
                  <c:v>1.5155000000000001</c:v>
                </c:pt>
                <c:pt idx="1749">
                  <c:v>1.53</c:v>
                </c:pt>
                <c:pt idx="1750">
                  <c:v>1.5308999999999999</c:v>
                </c:pt>
                <c:pt idx="1751">
                  <c:v>1.5241</c:v>
                </c:pt>
                <c:pt idx="1752">
                  <c:v>1.5266</c:v>
                </c:pt>
                <c:pt idx="1753">
                  <c:v>1.5018</c:v>
                </c:pt>
                <c:pt idx="1754">
                  <c:v>1.4728000000000001</c:v>
                </c:pt>
                <c:pt idx="1755">
                  <c:v>1.4779</c:v>
                </c:pt>
                <c:pt idx="1756">
                  <c:v>1.4728000000000001</c:v>
                </c:pt>
                <c:pt idx="1757">
                  <c:v>1.4641999999999999</c:v>
                </c:pt>
                <c:pt idx="1758">
                  <c:v>1.4830000000000001</c:v>
                </c:pt>
                <c:pt idx="1759">
                  <c:v>1.4804999999999999</c:v>
                </c:pt>
                <c:pt idx="1760">
                  <c:v>1.4846999999999999</c:v>
                </c:pt>
                <c:pt idx="1761">
                  <c:v>1.4856</c:v>
                </c:pt>
                <c:pt idx="1762">
                  <c:v>1.4736</c:v>
                </c:pt>
                <c:pt idx="1763">
                  <c:v>1.4882</c:v>
                </c:pt>
                <c:pt idx="1764">
                  <c:v>1.4522999999999999</c:v>
                </c:pt>
                <c:pt idx="1765">
                  <c:v>1.4504999999999999</c:v>
                </c:pt>
                <c:pt idx="1766">
                  <c:v>1.4557</c:v>
                </c:pt>
                <c:pt idx="1767">
                  <c:v>1.4634</c:v>
                </c:pt>
                <c:pt idx="1768">
                  <c:v>1.4668000000000001</c:v>
                </c:pt>
                <c:pt idx="1769">
                  <c:v>1.4471000000000001</c:v>
                </c:pt>
                <c:pt idx="1770">
                  <c:v>1.454</c:v>
                </c:pt>
                <c:pt idx="1771">
                  <c:v>1.4497</c:v>
                </c:pt>
                <c:pt idx="1772">
                  <c:v>1.4581999999999999</c:v>
                </c:pt>
                <c:pt idx="1773">
                  <c:v>1.4471000000000001</c:v>
                </c:pt>
                <c:pt idx="1774">
                  <c:v>1.4222999999999999</c:v>
                </c:pt>
                <c:pt idx="1775">
                  <c:v>1.4240999999999999</c:v>
                </c:pt>
                <c:pt idx="1776">
                  <c:v>1.4206000000000001</c:v>
                </c:pt>
                <c:pt idx="1777">
                  <c:v>1.4189000000000001</c:v>
                </c:pt>
                <c:pt idx="1778">
                  <c:v>1.4249000000000001</c:v>
                </c:pt>
                <c:pt idx="1779">
                  <c:v>1.4222999999999999</c:v>
                </c:pt>
                <c:pt idx="1780">
                  <c:v>1.4275</c:v>
                </c:pt>
                <c:pt idx="1781">
                  <c:v>1.4352</c:v>
                </c:pt>
                <c:pt idx="1782">
                  <c:v>1.43</c:v>
                </c:pt>
                <c:pt idx="1783">
                  <c:v>1.4342999999999999</c:v>
                </c:pt>
                <c:pt idx="1784">
                  <c:v>1.4462999999999999</c:v>
                </c:pt>
                <c:pt idx="1785">
                  <c:v>1.4462999999999999</c:v>
                </c:pt>
                <c:pt idx="1786">
                  <c:v>1.4514</c:v>
                </c:pt>
                <c:pt idx="1787">
                  <c:v>1.46</c:v>
                </c:pt>
                <c:pt idx="1788">
                  <c:v>1.4548000000000001</c:v>
                </c:pt>
                <c:pt idx="1789">
                  <c:v>1.4282999999999999</c:v>
                </c:pt>
                <c:pt idx="1790">
                  <c:v>1.4249000000000001</c:v>
                </c:pt>
                <c:pt idx="1791">
                  <c:v>1.407</c:v>
                </c:pt>
                <c:pt idx="1792">
                  <c:v>1.4044000000000001</c:v>
                </c:pt>
                <c:pt idx="1793">
                  <c:v>1.4044000000000001</c:v>
                </c:pt>
                <c:pt idx="1794">
                  <c:v>1.3933</c:v>
                </c:pt>
                <c:pt idx="1795">
                  <c:v>1.3967000000000001</c:v>
                </c:pt>
                <c:pt idx="1796">
                  <c:v>1.389</c:v>
                </c:pt>
                <c:pt idx="1797">
                  <c:v>1.395</c:v>
                </c:pt>
                <c:pt idx="1798">
                  <c:v>1.389</c:v>
                </c:pt>
                <c:pt idx="1799">
                  <c:v>1.3616999999999999</c:v>
                </c:pt>
                <c:pt idx="1800">
                  <c:v>1.3718999999999999</c:v>
                </c:pt>
                <c:pt idx="1801">
                  <c:v>1.3591</c:v>
                </c:pt>
                <c:pt idx="1802">
                  <c:v>1.3608</c:v>
                </c:pt>
                <c:pt idx="1803">
                  <c:v>1.3608</c:v>
                </c:pt>
                <c:pt idx="1804">
                  <c:v>1.3651</c:v>
                </c:pt>
                <c:pt idx="1805">
                  <c:v>1.3540000000000001</c:v>
                </c:pt>
                <c:pt idx="1806">
                  <c:v>1.3446</c:v>
                </c:pt>
                <c:pt idx="1807">
                  <c:v>1.3565</c:v>
                </c:pt>
                <c:pt idx="1808">
                  <c:v>1.4198</c:v>
                </c:pt>
                <c:pt idx="1809">
                  <c:v>1.4189000000000001</c:v>
                </c:pt>
                <c:pt idx="1810">
                  <c:v>1.4077999999999999</c:v>
                </c:pt>
                <c:pt idx="1811">
                  <c:v>1.4087000000000001</c:v>
                </c:pt>
                <c:pt idx="1812">
                  <c:v>1.3993</c:v>
                </c:pt>
                <c:pt idx="1813">
                  <c:v>1.4120999999999999</c:v>
                </c:pt>
                <c:pt idx="1814">
                  <c:v>1.3873</c:v>
                </c:pt>
                <c:pt idx="1815">
                  <c:v>1.3718999999999999</c:v>
                </c:pt>
                <c:pt idx="1816">
                  <c:v>1.3728</c:v>
                </c:pt>
                <c:pt idx="1817">
                  <c:v>1.3505</c:v>
                </c:pt>
                <c:pt idx="1818">
                  <c:v>1.3540000000000001</c:v>
                </c:pt>
                <c:pt idx="1819">
                  <c:v>1.3591</c:v>
                </c:pt>
                <c:pt idx="1820">
                  <c:v>1.3599000000000001</c:v>
                </c:pt>
                <c:pt idx="1821">
                  <c:v>1.3496999999999999</c:v>
                </c:pt>
                <c:pt idx="1822">
                  <c:v>1.3855999999999999</c:v>
                </c:pt>
                <c:pt idx="1823">
                  <c:v>1.4120999999999999</c:v>
                </c:pt>
                <c:pt idx="1824">
                  <c:v>1.3976</c:v>
                </c:pt>
                <c:pt idx="1825">
                  <c:v>1.4240999999999999</c:v>
                </c:pt>
                <c:pt idx="1826">
                  <c:v>1.4215</c:v>
                </c:pt>
                <c:pt idx="1827">
                  <c:v>1.4146000000000001</c:v>
                </c:pt>
                <c:pt idx="1828">
                  <c:v>1.4146000000000001</c:v>
                </c:pt>
                <c:pt idx="1829">
                  <c:v>1.4104000000000001</c:v>
                </c:pt>
                <c:pt idx="1830">
                  <c:v>1.4112</c:v>
                </c:pt>
                <c:pt idx="1831">
                  <c:v>1.4155</c:v>
                </c:pt>
                <c:pt idx="1832">
                  <c:v>1.4342999999999999</c:v>
                </c:pt>
                <c:pt idx="1833">
                  <c:v>1.4335</c:v>
                </c:pt>
                <c:pt idx="1834">
                  <c:v>1.4386000000000001</c:v>
                </c:pt>
                <c:pt idx="1835">
                  <c:v>1.4240999999999999</c:v>
                </c:pt>
                <c:pt idx="1836">
                  <c:v>1.4215</c:v>
                </c:pt>
                <c:pt idx="1837">
                  <c:v>1.4112</c:v>
                </c:pt>
                <c:pt idx="1838">
                  <c:v>1.3838999999999999</c:v>
                </c:pt>
                <c:pt idx="1839">
                  <c:v>1.3735999999999999</c:v>
                </c:pt>
                <c:pt idx="1840">
                  <c:v>1.377</c:v>
                </c:pt>
                <c:pt idx="1841">
                  <c:v>1.389</c:v>
                </c:pt>
                <c:pt idx="1842">
                  <c:v>1.4146000000000001</c:v>
                </c:pt>
                <c:pt idx="1843">
                  <c:v>1.4222999999999999</c:v>
                </c:pt>
                <c:pt idx="1844">
                  <c:v>1.4189000000000001</c:v>
                </c:pt>
                <c:pt idx="1845">
                  <c:v>1.4146000000000001</c:v>
                </c:pt>
                <c:pt idx="1846">
                  <c:v>1.4146000000000001</c:v>
                </c:pt>
                <c:pt idx="1847">
                  <c:v>1.3924000000000001</c:v>
                </c:pt>
                <c:pt idx="1848">
                  <c:v>1.3907</c:v>
                </c:pt>
                <c:pt idx="1849">
                  <c:v>1.3984000000000001</c:v>
                </c:pt>
                <c:pt idx="1850">
                  <c:v>1.3792</c:v>
                </c:pt>
                <c:pt idx="1851">
                  <c:v>1.3844000000000001</c:v>
                </c:pt>
                <c:pt idx="1852">
                  <c:v>1.3677999999999999</c:v>
                </c:pt>
                <c:pt idx="1853">
                  <c:v>1.3555999999999999</c:v>
                </c:pt>
                <c:pt idx="1854">
                  <c:v>1.3537999999999999</c:v>
                </c:pt>
                <c:pt idx="1855">
                  <c:v>1.3468</c:v>
                </c:pt>
                <c:pt idx="1856">
                  <c:v>1.3652</c:v>
                </c:pt>
                <c:pt idx="1857">
                  <c:v>1.3608</c:v>
                </c:pt>
                <c:pt idx="1858">
                  <c:v>1.3694999999999999</c:v>
                </c:pt>
                <c:pt idx="1859">
                  <c:v>1.3660000000000001</c:v>
                </c:pt>
                <c:pt idx="1860">
                  <c:v>1.3582000000000001</c:v>
                </c:pt>
                <c:pt idx="1861">
                  <c:v>1.3486</c:v>
                </c:pt>
                <c:pt idx="1862">
                  <c:v>1.3432999999999999</c:v>
                </c:pt>
                <c:pt idx="1863">
                  <c:v>1.3503000000000001</c:v>
                </c:pt>
                <c:pt idx="1864">
                  <c:v>1.3407</c:v>
                </c:pt>
                <c:pt idx="1865">
                  <c:v>1.3529</c:v>
                </c:pt>
                <c:pt idx="1866">
                  <c:v>1.3984000000000001</c:v>
                </c:pt>
                <c:pt idx="1867">
                  <c:v>1.3984000000000001</c:v>
                </c:pt>
                <c:pt idx="1868">
                  <c:v>1.4280999999999999</c:v>
                </c:pt>
                <c:pt idx="1869">
                  <c:v>1.4430000000000001</c:v>
                </c:pt>
                <c:pt idx="1870">
                  <c:v>1.4378</c:v>
                </c:pt>
                <c:pt idx="1871">
                  <c:v>1.4491000000000001</c:v>
                </c:pt>
                <c:pt idx="1872">
                  <c:v>1.4325000000000001</c:v>
                </c:pt>
                <c:pt idx="1873">
                  <c:v>1.5085999999999999</c:v>
                </c:pt>
                <c:pt idx="1874">
                  <c:v>1.5182</c:v>
                </c:pt>
                <c:pt idx="1875">
                  <c:v>1.5226</c:v>
                </c:pt>
                <c:pt idx="1876">
                  <c:v>1.5217000000000001</c:v>
                </c:pt>
                <c:pt idx="1877">
                  <c:v>1.5286999999999999</c:v>
                </c:pt>
                <c:pt idx="1878">
                  <c:v>1.5173000000000001</c:v>
                </c:pt>
                <c:pt idx="1879">
                  <c:v>1.5278</c:v>
                </c:pt>
                <c:pt idx="1880">
                  <c:v>1.5681</c:v>
                </c:pt>
                <c:pt idx="1881">
                  <c:v>1.5732999999999999</c:v>
                </c:pt>
                <c:pt idx="1882">
                  <c:v>1.5619000000000001</c:v>
                </c:pt>
                <c:pt idx="1883">
                  <c:v>1.5864</c:v>
                </c:pt>
                <c:pt idx="1884">
                  <c:v>1.6214</c:v>
                </c:pt>
                <c:pt idx="1885">
                  <c:v>1.6328</c:v>
                </c:pt>
                <c:pt idx="1886">
                  <c:v>1.6407</c:v>
                </c:pt>
                <c:pt idx="1887">
                  <c:v>1.6205000000000001</c:v>
                </c:pt>
                <c:pt idx="1888">
                  <c:v>1.6162000000000001</c:v>
                </c:pt>
                <c:pt idx="1889">
                  <c:v>1.617</c:v>
                </c:pt>
                <c:pt idx="1890">
                  <c:v>1.5891</c:v>
                </c:pt>
                <c:pt idx="1891">
                  <c:v>1.6494</c:v>
                </c:pt>
                <c:pt idx="1892">
                  <c:v>1.6555</c:v>
                </c:pt>
                <c:pt idx="1893">
                  <c:v>1.6363000000000001</c:v>
                </c:pt>
                <c:pt idx="1894">
                  <c:v>1.6196999999999999</c:v>
                </c:pt>
                <c:pt idx="1895">
                  <c:v>1.6458999999999999</c:v>
                </c:pt>
                <c:pt idx="1896">
                  <c:v>1.6546000000000001</c:v>
                </c:pt>
                <c:pt idx="1897">
                  <c:v>1.6555</c:v>
                </c:pt>
                <c:pt idx="1898">
                  <c:v>1.6625000000000001</c:v>
                </c:pt>
                <c:pt idx="1899">
                  <c:v>1.6573</c:v>
                </c:pt>
                <c:pt idx="1900">
                  <c:v>1.6485000000000001</c:v>
                </c:pt>
                <c:pt idx="1901">
                  <c:v>1.7044999999999999</c:v>
                </c:pt>
                <c:pt idx="1902">
                  <c:v>1.7272000000000001</c:v>
                </c:pt>
                <c:pt idx="1903">
                  <c:v>1.7324999999999999</c:v>
                </c:pt>
                <c:pt idx="1904">
                  <c:v>1.7377</c:v>
                </c:pt>
                <c:pt idx="1905">
                  <c:v>1.7910999999999999</c:v>
                </c:pt>
                <c:pt idx="1906">
                  <c:v>1.7971999999999999</c:v>
                </c:pt>
                <c:pt idx="1907">
                  <c:v>1.8007</c:v>
                </c:pt>
                <c:pt idx="1908">
                  <c:v>1.8121</c:v>
                </c:pt>
                <c:pt idx="1909">
                  <c:v>1.7892999999999999</c:v>
                </c:pt>
                <c:pt idx="1910">
                  <c:v>1.7797000000000001</c:v>
                </c:pt>
                <c:pt idx="1911">
                  <c:v>1.7586999999999999</c:v>
                </c:pt>
                <c:pt idx="1912">
                  <c:v>1.7299</c:v>
                </c:pt>
                <c:pt idx="1913">
                  <c:v>1.7255</c:v>
                </c:pt>
                <c:pt idx="1914">
                  <c:v>1.6555</c:v>
                </c:pt>
                <c:pt idx="1915">
                  <c:v>1.6442000000000001</c:v>
                </c:pt>
                <c:pt idx="1916">
                  <c:v>1.6511</c:v>
                </c:pt>
                <c:pt idx="1917">
                  <c:v>1.6284000000000001</c:v>
                </c:pt>
                <c:pt idx="1918">
                  <c:v>1.6485000000000001</c:v>
                </c:pt>
                <c:pt idx="1919">
                  <c:v>1.7071000000000001</c:v>
                </c:pt>
                <c:pt idx="1920">
                  <c:v>1.7000999999999999</c:v>
                </c:pt>
                <c:pt idx="1921">
                  <c:v>1.61</c:v>
                </c:pt>
                <c:pt idx="1922">
                  <c:v>1.673</c:v>
                </c:pt>
                <c:pt idx="1923">
                  <c:v>1.6896</c:v>
                </c:pt>
                <c:pt idx="1924">
                  <c:v>1.6608000000000001</c:v>
                </c:pt>
                <c:pt idx="1925">
                  <c:v>1.6616</c:v>
                </c:pt>
                <c:pt idx="1926">
                  <c:v>1.6433</c:v>
                </c:pt>
                <c:pt idx="1927">
                  <c:v>1.6205000000000001</c:v>
                </c:pt>
                <c:pt idx="1928">
                  <c:v>1.6039000000000001</c:v>
                </c:pt>
                <c:pt idx="1929">
                  <c:v>1.6083000000000001</c:v>
                </c:pt>
                <c:pt idx="1930">
                  <c:v>1.6134999999999999</c:v>
                </c:pt>
                <c:pt idx="1931">
                  <c:v>1.5847</c:v>
                </c:pt>
                <c:pt idx="1932">
                  <c:v>1.6004</c:v>
                </c:pt>
                <c:pt idx="1933">
                  <c:v>1.6642999999999999</c:v>
                </c:pt>
                <c:pt idx="1934">
                  <c:v>1.6625000000000001</c:v>
                </c:pt>
                <c:pt idx="1935">
                  <c:v>1.6642999999999999</c:v>
                </c:pt>
                <c:pt idx="1936">
                  <c:v>1.6625000000000001</c:v>
                </c:pt>
                <c:pt idx="1937">
                  <c:v>1.6267</c:v>
                </c:pt>
                <c:pt idx="1938">
                  <c:v>1.631</c:v>
                </c:pt>
                <c:pt idx="1939">
                  <c:v>1.5637000000000001</c:v>
                </c:pt>
                <c:pt idx="1940">
                  <c:v>1.5637000000000001</c:v>
                </c:pt>
                <c:pt idx="1941">
                  <c:v>1.5592999999999999</c:v>
                </c:pt>
                <c:pt idx="1942">
                  <c:v>1.5619000000000001</c:v>
                </c:pt>
                <c:pt idx="1943">
                  <c:v>1.5637000000000001</c:v>
                </c:pt>
                <c:pt idx="1944">
                  <c:v>1.548</c:v>
                </c:pt>
                <c:pt idx="1945">
                  <c:v>1.5628</c:v>
                </c:pt>
                <c:pt idx="1946">
                  <c:v>1.5637000000000001</c:v>
                </c:pt>
                <c:pt idx="1947">
                  <c:v>1.5628</c:v>
                </c:pt>
                <c:pt idx="1948">
                  <c:v>1.5531999999999999</c:v>
                </c:pt>
                <c:pt idx="1949">
                  <c:v>1.5409999999999999</c:v>
                </c:pt>
                <c:pt idx="1950">
                  <c:v>1.548</c:v>
                </c:pt>
                <c:pt idx="1951">
                  <c:v>1.5401</c:v>
                </c:pt>
                <c:pt idx="1952">
                  <c:v>1.5445</c:v>
                </c:pt>
                <c:pt idx="1953">
                  <c:v>1.5969</c:v>
                </c:pt>
                <c:pt idx="1954">
                  <c:v>1.5943000000000001</c:v>
                </c:pt>
                <c:pt idx="1955">
                  <c:v>1.5418000000000001</c:v>
                </c:pt>
                <c:pt idx="1956">
                  <c:v>1.5653999999999999</c:v>
                </c:pt>
                <c:pt idx="1957">
                  <c:v>1.5541</c:v>
                </c:pt>
                <c:pt idx="1958">
                  <c:v>1.5436000000000001</c:v>
                </c:pt>
                <c:pt idx="1959">
                  <c:v>1.5436000000000001</c:v>
                </c:pt>
                <c:pt idx="1960">
                  <c:v>1.5707</c:v>
                </c:pt>
                <c:pt idx="1961">
                  <c:v>1.5855999999999999</c:v>
                </c:pt>
                <c:pt idx="1962">
                  <c:v>1.5891</c:v>
                </c:pt>
                <c:pt idx="1963">
                  <c:v>1.5933999999999999</c:v>
                </c:pt>
                <c:pt idx="1964">
                  <c:v>1.5811999999999999</c:v>
                </c:pt>
                <c:pt idx="1965">
                  <c:v>1.5908</c:v>
                </c:pt>
                <c:pt idx="1966">
                  <c:v>1.5821000000000001</c:v>
                </c:pt>
                <c:pt idx="1967">
                  <c:v>1.5610999999999999</c:v>
                </c:pt>
                <c:pt idx="1968">
                  <c:v>1.5619000000000001</c:v>
                </c:pt>
                <c:pt idx="1969">
                  <c:v>1.5908</c:v>
                </c:pt>
                <c:pt idx="1970">
                  <c:v>1.6117999999999999</c:v>
                </c:pt>
                <c:pt idx="1971">
                  <c:v>1.6274999999999999</c:v>
                </c:pt>
                <c:pt idx="1972">
                  <c:v>1.6196999999999999</c:v>
                </c:pt>
                <c:pt idx="1973">
                  <c:v>1.6232</c:v>
                </c:pt>
                <c:pt idx="1974">
                  <c:v>1.5943000000000001</c:v>
                </c:pt>
                <c:pt idx="1975">
                  <c:v>1.5994999999999999</c:v>
                </c:pt>
                <c:pt idx="1976">
                  <c:v>1.5961000000000001</c:v>
                </c:pt>
                <c:pt idx="1977">
                  <c:v>1.6363000000000001</c:v>
                </c:pt>
                <c:pt idx="1978">
                  <c:v>1.6274999999999999</c:v>
                </c:pt>
                <c:pt idx="1979">
                  <c:v>1.6223000000000001</c:v>
                </c:pt>
                <c:pt idx="1980">
                  <c:v>1.6092</c:v>
                </c:pt>
                <c:pt idx="1981">
                  <c:v>1.6127</c:v>
                </c:pt>
                <c:pt idx="1982">
                  <c:v>1.5969</c:v>
                </c:pt>
                <c:pt idx="1983">
                  <c:v>1.5855999999999999</c:v>
                </c:pt>
                <c:pt idx="1984">
                  <c:v>1.5689</c:v>
                </c:pt>
                <c:pt idx="1985">
                  <c:v>1.548</c:v>
                </c:pt>
                <c:pt idx="1986">
                  <c:v>1.5085999999999999</c:v>
                </c:pt>
                <c:pt idx="1987">
                  <c:v>1.5095000000000001</c:v>
                </c:pt>
                <c:pt idx="1988">
                  <c:v>1.4964</c:v>
                </c:pt>
                <c:pt idx="1989">
                  <c:v>1.506</c:v>
                </c:pt>
                <c:pt idx="1990">
                  <c:v>1.4928999999999999</c:v>
                </c:pt>
                <c:pt idx="1991">
                  <c:v>1.4456</c:v>
                </c:pt>
                <c:pt idx="1992">
                  <c:v>1.4430000000000001</c:v>
                </c:pt>
                <c:pt idx="1993">
                  <c:v>1.3512</c:v>
                </c:pt>
                <c:pt idx="1994">
                  <c:v>1.3555999999999999</c:v>
                </c:pt>
                <c:pt idx="1995">
                  <c:v>1.3371999999999999</c:v>
                </c:pt>
                <c:pt idx="1996">
                  <c:v>1.3424</c:v>
                </c:pt>
                <c:pt idx="1997">
                  <c:v>1.3817999999999999</c:v>
                </c:pt>
                <c:pt idx="1998">
                  <c:v>1.3774</c:v>
                </c:pt>
                <c:pt idx="1999">
                  <c:v>1.3713</c:v>
                </c:pt>
                <c:pt idx="2000">
                  <c:v>1.359</c:v>
                </c:pt>
                <c:pt idx="2001">
                  <c:v>1.3694999999999999</c:v>
                </c:pt>
                <c:pt idx="2002">
                  <c:v>1.3765000000000001</c:v>
                </c:pt>
                <c:pt idx="2003">
                  <c:v>1.3512</c:v>
                </c:pt>
                <c:pt idx="2004">
                  <c:v>1.3476999999999999</c:v>
                </c:pt>
                <c:pt idx="2005">
                  <c:v>1.3853</c:v>
                </c:pt>
                <c:pt idx="2006">
                  <c:v>1.4726999999999999</c:v>
                </c:pt>
                <c:pt idx="2007">
                  <c:v>1.4273</c:v>
                </c:pt>
                <c:pt idx="2008">
                  <c:v>1.4413</c:v>
                </c:pt>
                <c:pt idx="2009">
                  <c:v>1.4413</c:v>
                </c:pt>
                <c:pt idx="2010">
                  <c:v>1.4229000000000001</c:v>
                </c:pt>
                <c:pt idx="2011">
                  <c:v>1.3932</c:v>
                </c:pt>
                <c:pt idx="2012">
                  <c:v>1.3599000000000001</c:v>
                </c:pt>
                <c:pt idx="2013">
                  <c:v>1.3616999999999999</c:v>
                </c:pt>
                <c:pt idx="2014">
                  <c:v>1.3993</c:v>
                </c:pt>
                <c:pt idx="2015">
                  <c:v>1.3817999999999999</c:v>
                </c:pt>
                <c:pt idx="2016">
                  <c:v>1.3809</c:v>
                </c:pt>
                <c:pt idx="2017">
                  <c:v>1.373</c:v>
                </c:pt>
                <c:pt idx="2018">
                  <c:v>1.3398000000000001</c:v>
                </c:pt>
                <c:pt idx="2019">
                  <c:v>1.3547</c:v>
                </c:pt>
                <c:pt idx="2020">
                  <c:v>1.3564000000000001</c:v>
                </c:pt>
                <c:pt idx="2021">
                  <c:v>1.3888</c:v>
                </c:pt>
                <c:pt idx="2022">
                  <c:v>1.387</c:v>
                </c:pt>
                <c:pt idx="2023">
                  <c:v>1.4018999999999999</c:v>
                </c:pt>
                <c:pt idx="2024">
                  <c:v>1.4036999999999999</c:v>
                </c:pt>
                <c:pt idx="2025">
                  <c:v>1.3975</c:v>
                </c:pt>
                <c:pt idx="2026">
                  <c:v>1.3949</c:v>
                </c:pt>
                <c:pt idx="2027">
                  <c:v>1.4028</c:v>
                </c:pt>
                <c:pt idx="2028">
                  <c:v>1.4543999999999999</c:v>
                </c:pt>
                <c:pt idx="2029">
                  <c:v>1.4604999999999999</c:v>
                </c:pt>
                <c:pt idx="2030">
                  <c:v>1.4543999999999999</c:v>
                </c:pt>
                <c:pt idx="2031">
                  <c:v>1.4395</c:v>
                </c:pt>
                <c:pt idx="2032">
                  <c:v>1.4395</c:v>
                </c:pt>
                <c:pt idx="2033">
                  <c:v>1.4491000000000001</c:v>
                </c:pt>
                <c:pt idx="2034">
                  <c:v>1.4395</c:v>
                </c:pt>
                <c:pt idx="2035">
                  <c:v>1.4334</c:v>
                </c:pt>
                <c:pt idx="2036">
                  <c:v>1.429</c:v>
                </c:pt>
                <c:pt idx="2037">
                  <c:v>1.415</c:v>
                </c:pt>
                <c:pt idx="2038">
                  <c:v>1.4474</c:v>
                </c:pt>
                <c:pt idx="2039">
                  <c:v>1.4456</c:v>
                </c:pt>
                <c:pt idx="2040">
                  <c:v>1.4403999999999999</c:v>
                </c:pt>
                <c:pt idx="2041">
                  <c:v>1.4351</c:v>
                </c:pt>
                <c:pt idx="2042">
                  <c:v>1.4386000000000001</c:v>
                </c:pt>
                <c:pt idx="2043">
                  <c:v>1.4413</c:v>
                </c:pt>
                <c:pt idx="2044">
                  <c:v>1.4587000000000001</c:v>
                </c:pt>
                <c:pt idx="2045">
                  <c:v>1.4604999999999999</c:v>
                </c:pt>
                <c:pt idx="2046">
                  <c:v>1.4560999999999999</c:v>
                </c:pt>
                <c:pt idx="2047">
                  <c:v>1.4719</c:v>
                </c:pt>
                <c:pt idx="2048">
                  <c:v>1.5497000000000001</c:v>
                </c:pt>
                <c:pt idx="2049">
                  <c:v>1.5732999999999999</c:v>
                </c:pt>
                <c:pt idx="2050">
                  <c:v>1.5768</c:v>
                </c:pt>
                <c:pt idx="2051">
                  <c:v>1.603</c:v>
                </c:pt>
                <c:pt idx="2052">
                  <c:v>1.5838000000000001</c:v>
                </c:pt>
                <c:pt idx="2053">
                  <c:v>1.5716000000000001</c:v>
                </c:pt>
                <c:pt idx="2054">
                  <c:v>1.5366</c:v>
                </c:pt>
                <c:pt idx="2055">
                  <c:v>1.5383</c:v>
                </c:pt>
                <c:pt idx="2056">
                  <c:v>1.5470999999999999</c:v>
                </c:pt>
                <c:pt idx="2057">
                  <c:v>1.5138</c:v>
                </c:pt>
                <c:pt idx="2058">
                  <c:v>1.5016</c:v>
                </c:pt>
                <c:pt idx="2059">
                  <c:v>1.4771000000000001</c:v>
                </c:pt>
                <c:pt idx="2060">
                  <c:v>1.4823999999999999</c:v>
                </c:pt>
                <c:pt idx="2061">
                  <c:v>1.4841</c:v>
                </c:pt>
                <c:pt idx="2062">
                  <c:v>1.5016</c:v>
                </c:pt>
                <c:pt idx="2063">
                  <c:v>1.5067999999999999</c:v>
                </c:pt>
                <c:pt idx="2064">
                  <c:v>1.4815</c:v>
                </c:pt>
                <c:pt idx="2065">
                  <c:v>1.5085999999999999</c:v>
                </c:pt>
                <c:pt idx="2066">
                  <c:v>1.5024999999999999</c:v>
                </c:pt>
                <c:pt idx="2067">
                  <c:v>1.4955000000000001</c:v>
                </c:pt>
                <c:pt idx="2068">
                  <c:v>1.4771000000000001</c:v>
                </c:pt>
                <c:pt idx="2069">
                  <c:v>1.4701</c:v>
                </c:pt>
                <c:pt idx="2070">
                  <c:v>1.4805999999999999</c:v>
                </c:pt>
                <c:pt idx="2071">
                  <c:v>1.4990000000000001</c:v>
                </c:pt>
                <c:pt idx="2072">
                  <c:v>1.4815</c:v>
                </c:pt>
                <c:pt idx="2073">
                  <c:v>1.4805999999999999</c:v>
                </c:pt>
                <c:pt idx="2074">
                  <c:v>1.464</c:v>
                </c:pt>
                <c:pt idx="2075">
                  <c:v>1.4543999999999999</c:v>
                </c:pt>
                <c:pt idx="2076">
                  <c:v>1.4560999999999999</c:v>
                </c:pt>
                <c:pt idx="2077">
                  <c:v>1.4744999999999999</c:v>
                </c:pt>
                <c:pt idx="2078">
                  <c:v>1.4937</c:v>
                </c:pt>
                <c:pt idx="2079">
                  <c:v>1.4736</c:v>
                </c:pt>
                <c:pt idx="2080">
                  <c:v>1.4866999999999999</c:v>
                </c:pt>
                <c:pt idx="2081">
                  <c:v>1.4805999999999999</c:v>
                </c:pt>
                <c:pt idx="2082">
                  <c:v>1.4754</c:v>
                </c:pt>
                <c:pt idx="2083">
                  <c:v>1.4596</c:v>
                </c:pt>
                <c:pt idx="2084">
                  <c:v>1.4552</c:v>
                </c:pt>
                <c:pt idx="2085">
                  <c:v>1.4334</c:v>
                </c:pt>
                <c:pt idx="2086">
                  <c:v>1.4351</c:v>
                </c:pt>
                <c:pt idx="2087">
                  <c:v>1.4543999999999999</c:v>
                </c:pt>
                <c:pt idx="2088">
                  <c:v>1.4176</c:v>
                </c:pt>
                <c:pt idx="2089">
                  <c:v>1.4185000000000001</c:v>
                </c:pt>
                <c:pt idx="2090">
                  <c:v>1.4466000000000001</c:v>
                </c:pt>
                <c:pt idx="2091">
                  <c:v>1.5144</c:v>
                </c:pt>
                <c:pt idx="2092">
                  <c:v>1.4972000000000001</c:v>
                </c:pt>
                <c:pt idx="2093">
                  <c:v>1.5007999999999999</c:v>
                </c:pt>
                <c:pt idx="2094">
                  <c:v>1.4863</c:v>
                </c:pt>
                <c:pt idx="2095">
                  <c:v>1.4818</c:v>
                </c:pt>
                <c:pt idx="2096">
                  <c:v>1.4737</c:v>
                </c:pt>
                <c:pt idx="2097">
                  <c:v>1.4710000000000001</c:v>
                </c:pt>
                <c:pt idx="2098">
                  <c:v>1.4854000000000001</c:v>
                </c:pt>
                <c:pt idx="2099">
                  <c:v>1.4999</c:v>
                </c:pt>
                <c:pt idx="2100">
                  <c:v>1.4972000000000001</c:v>
                </c:pt>
                <c:pt idx="2101">
                  <c:v>1.5144</c:v>
                </c:pt>
                <c:pt idx="2102">
                  <c:v>1.5153000000000001</c:v>
                </c:pt>
                <c:pt idx="2103">
                  <c:v>1.5333000000000001</c:v>
                </c:pt>
                <c:pt idx="2104">
                  <c:v>1.5279</c:v>
                </c:pt>
                <c:pt idx="2105">
                  <c:v>1.5116000000000001</c:v>
                </c:pt>
                <c:pt idx="2106">
                  <c:v>1.5062</c:v>
                </c:pt>
                <c:pt idx="2107">
                  <c:v>1.508</c:v>
                </c:pt>
                <c:pt idx="2108">
                  <c:v>1.4818</c:v>
                </c:pt>
                <c:pt idx="2109">
                  <c:v>1.4728000000000001</c:v>
                </c:pt>
                <c:pt idx="2110">
                  <c:v>1.4710000000000001</c:v>
                </c:pt>
                <c:pt idx="2111">
                  <c:v>1.4493</c:v>
                </c:pt>
                <c:pt idx="2112">
                  <c:v>1.4419999999999999</c:v>
                </c:pt>
                <c:pt idx="2113">
                  <c:v>1.4456</c:v>
                </c:pt>
                <c:pt idx="2114">
                  <c:v>1.4294</c:v>
                </c:pt>
                <c:pt idx="2115">
                  <c:v>1.395</c:v>
                </c:pt>
                <c:pt idx="2116">
                  <c:v>1.3940999999999999</c:v>
                </c:pt>
                <c:pt idx="2117">
                  <c:v>1.3923000000000001</c:v>
                </c:pt>
                <c:pt idx="2118">
                  <c:v>1.3976999999999999</c:v>
                </c:pt>
                <c:pt idx="2119">
                  <c:v>1.3806</c:v>
                </c:pt>
                <c:pt idx="2120">
                  <c:v>1.4004000000000001</c:v>
                </c:pt>
                <c:pt idx="2121">
                  <c:v>1.3995</c:v>
                </c:pt>
                <c:pt idx="2122">
                  <c:v>1.4202999999999999</c:v>
                </c:pt>
                <c:pt idx="2123">
                  <c:v>1.4086000000000001</c:v>
                </c:pt>
                <c:pt idx="2124">
                  <c:v>1.3877999999999999</c:v>
                </c:pt>
                <c:pt idx="2125">
                  <c:v>1.3678999999999999</c:v>
                </c:pt>
                <c:pt idx="2126">
                  <c:v>1.367</c:v>
                </c:pt>
                <c:pt idx="2127">
                  <c:v>1.3678999999999999</c:v>
                </c:pt>
                <c:pt idx="2128">
                  <c:v>1.3589</c:v>
                </c:pt>
                <c:pt idx="2129">
                  <c:v>1.3533999999999999</c:v>
                </c:pt>
                <c:pt idx="2130">
                  <c:v>1.3480000000000001</c:v>
                </c:pt>
                <c:pt idx="2131">
                  <c:v>1.3515999999999999</c:v>
                </c:pt>
                <c:pt idx="2132">
                  <c:v>1.3444</c:v>
                </c:pt>
                <c:pt idx="2133">
                  <c:v>1.3471</c:v>
                </c:pt>
                <c:pt idx="2134">
                  <c:v>1.3317000000000001</c:v>
                </c:pt>
                <c:pt idx="2135">
                  <c:v>1.3245</c:v>
                </c:pt>
                <c:pt idx="2136">
                  <c:v>1.3326</c:v>
                </c:pt>
                <c:pt idx="2137">
                  <c:v>1.3678999999999999</c:v>
                </c:pt>
                <c:pt idx="2138">
                  <c:v>1.3552</c:v>
                </c:pt>
                <c:pt idx="2139">
                  <c:v>1.3552</c:v>
                </c:pt>
                <c:pt idx="2140">
                  <c:v>1.3363</c:v>
                </c:pt>
                <c:pt idx="2141">
                  <c:v>1.3434999999999999</c:v>
                </c:pt>
                <c:pt idx="2142">
                  <c:v>1.3489</c:v>
                </c:pt>
                <c:pt idx="2143">
                  <c:v>1.3334999999999999</c:v>
                </c:pt>
                <c:pt idx="2144">
                  <c:v>1.3308</c:v>
                </c:pt>
                <c:pt idx="2145">
                  <c:v>1.357</c:v>
                </c:pt>
                <c:pt idx="2146">
                  <c:v>1.3795999999999999</c:v>
                </c:pt>
                <c:pt idx="2147">
                  <c:v>1.3759999999999999</c:v>
                </c:pt>
                <c:pt idx="2148">
                  <c:v>1.3806</c:v>
                </c:pt>
                <c:pt idx="2149">
                  <c:v>1.3833</c:v>
                </c:pt>
                <c:pt idx="2150">
                  <c:v>1.3869</c:v>
                </c:pt>
                <c:pt idx="2151">
                  <c:v>1.3615999999999999</c:v>
                </c:pt>
                <c:pt idx="2152">
                  <c:v>1.3824000000000001</c:v>
                </c:pt>
                <c:pt idx="2153">
                  <c:v>1.3724000000000001</c:v>
                </c:pt>
                <c:pt idx="2154">
                  <c:v>1.3579000000000001</c:v>
                </c:pt>
                <c:pt idx="2155">
                  <c:v>1.3263</c:v>
                </c:pt>
                <c:pt idx="2156">
                  <c:v>1.3019000000000001</c:v>
                </c:pt>
                <c:pt idx="2157">
                  <c:v>1.3019000000000001</c:v>
                </c:pt>
                <c:pt idx="2158">
                  <c:v>1.3118000000000001</c:v>
                </c:pt>
                <c:pt idx="2159">
                  <c:v>1.3209</c:v>
                </c:pt>
                <c:pt idx="2160">
                  <c:v>1.3182</c:v>
                </c:pt>
                <c:pt idx="2161">
                  <c:v>1.3190999999999999</c:v>
                </c:pt>
                <c:pt idx="2162">
                  <c:v>1.3055000000000001</c:v>
                </c:pt>
                <c:pt idx="2163">
                  <c:v>1.3164</c:v>
                </c:pt>
                <c:pt idx="2164">
                  <c:v>1.3127</c:v>
                </c:pt>
                <c:pt idx="2165">
                  <c:v>1.2729999999999999</c:v>
                </c:pt>
                <c:pt idx="2166">
                  <c:v>1.2747999999999999</c:v>
                </c:pt>
                <c:pt idx="2167">
                  <c:v>1.2784</c:v>
                </c:pt>
                <c:pt idx="2168">
                  <c:v>1.2965</c:v>
                </c:pt>
                <c:pt idx="2169">
                  <c:v>1.2856000000000001</c:v>
                </c:pt>
                <c:pt idx="2170">
                  <c:v>1.2965</c:v>
                </c:pt>
                <c:pt idx="2171">
                  <c:v>1.2883</c:v>
                </c:pt>
                <c:pt idx="2172">
                  <c:v>1.2828999999999999</c:v>
                </c:pt>
                <c:pt idx="2173">
                  <c:v>1.2729999999999999</c:v>
                </c:pt>
                <c:pt idx="2174">
                  <c:v>1.3227</c:v>
                </c:pt>
                <c:pt idx="2175">
                  <c:v>1.3344</c:v>
                </c:pt>
                <c:pt idx="2176">
                  <c:v>1.3245</c:v>
                </c:pt>
                <c:pt idx="2177">
                  <c:v>1.3227</c:v>
                </c:pt>
                <c:pt idx="2178">
                  <c:v>1.3236000000000001</c:v>
                </c:pt>
                <c:pt idx="2179">
                  <c:v>1.3299000000000001</c:v>
                </c:pt>
                <c:pt idx="2180">
                  <c:v>1.3236000000000001</c:v>
                </c:pt>
                <c:pt idx="2181">
                  <c:v>1.3281000000000001</c:v>
                </c:pt>
                <c:pt idx="2182">
                  <c:v>1.3452999999999999</c:v>
                </c:pt>
                <c:pt idx="2183">
                  <c:v>1.3334999999999999</c:v>
                </c:pt>
                <c:pt idx="2184">
                  <c:v>1.3452999999999999</c:v>
                </c:pt>
                <c:pt idx="2185">
                  <c:v>1.3851</c:v>
                </c:pt>
                <c:pt idx="2186">
                  <c:v>1.3815</c:v>
                </c:pt>
                <c:pt idx="2187">
                  <c:v>1.4167000000000001</c:v>
                </c:pt>
                <c:pt idx="2188">
                  <c:v>1.4113</c:v>
                </c:pt>
                <c:pt idx="2189">
                  <c:v>1.4032</c:v>
                </c:pt>
                <c:pt idx="2190">
                  <c:v>1.3759999999999999</c:v>
                </c:pt>
                <c:pt idx="2191">
                  <c:v>1.3759999999999999</c:v>
                </c:pt>
                <c:pt idx="2192">
                  <c:v>1.3706</c:v>
                </c:pt>
                <c:pt idx="2193">
                  <c:v>1.3696999999999999</c:v>
                </c:pt>
                <c:pt idx="2194">
                  <c:v>1.3462000000000001</c:v>
                </c:pt>
                <c:pt idx="2195">
                  <c:v>1.3607</c:v>
                </c:pt>
                <c:pt idx="2196">
                  <c:v>1.3607</c:v>
                </c:pt>
                <c:pt idx="2197">
                  <c:v>1.3643000000000001</c:v>
                </c:pt>
                <c:pt idx="2198">
                  <c:v>1.3561000000000001</c:v>
                </c:pt>
                <c:pt idx="2199">
                  <c:v>1.3408</c:v>
                </c:pt>
                <c:pt idx="2200">
                  <c:v>1.3498000000000001</c:v>
                </c:pt>
                <c:pt idx="2201">
                  <c:v>1.3489</c:v>
                </c:pt>
                <c:pt idx="2202">
                  <c:v>1.3408</c:v>
                </c:pt>
                <c:pt idx="2203">
                  <c:v>1.339</c:v>
                </c:pt>
                <c:pt idx="2204">
                  <c:v>1.3317000000000001</c:v>
                </c:pt>
                <c:pt idx="2205">
                  <c:v>1.3344</c:v>
                </c:pt>
                <c:pt idx="2206">
                  <c:v>1.3344</c:v>
                </c:pt>
                <c:pt idx="2207">
                  <c:v>1.3589</c:v>
                </c:pt>
                <c:pt idx="2208">
                  <c:v>1.3525</c:v>
                </c:pt>
                <c:pt idx="2209">
                  <c:v>1.3543000000000001</c:v>
                </c:pt>
                <c:pt idx="2210">
                  <c:v>1.3416999999999999</c:v>
                </c:pt>
                <c:pt idx="2211">
                  <c:v>1.339</c:v>
                </c:pt>
                <c:pt idx="2212">
                  <c:v>1.3172999999999999</c:v>
                </c:pt>
                <c:pt idx="2213">
                  <c:v>1.3154999999999999</c:v>
                </c:pt>
                <c:pt idx="2214">
                  <c:v>1.3281000000000001</c:v>
                </c:pt>
                <c:pt idx="2215">
                  <c:v>1.3253999999999999</c:v>
                </c:pt>
                <c:pt idx="2216">
                  <c:v>1.3381000000000001</c:v>
                </c:pt>
                <c:pt idx="2217">
                  <c:v>1.3399000000000001</c:v>
                </c:pt>
                <c:pt idx="2218">
                  <c:v>1.3363</c:v>
                </c:pt>
                <c:pt idx="2219">
                  <c:v>1.3452999999999999</c:v>
                </c:pt>
                <c:pt idx="2220">
                  <c:v>1.3399000000000001</c:v>
                </c:pt>
                <c:pt idx="2221">
                  <c:v>1.3352999999999999</c:v>
                </c:pt>
                <c:pt idx="2222">
                  <c:v>1.3317000000000001</c:v>
                </c:pt>
                <c:pt idx="2223">
                  <c:v>1.3236000000000001</c:v>
                </c:pt>
                <c:pt idx="2224">
                  <c:v>1.339</c:v>
                </c:pt>
                <c:pt idx="2225">
                  <c:v>1.3281000000000001</c:v>
                </c:pt>
                <c:pt idx="2226">
                  <c:v>1.3308</c:v>
                </c:pt>
                <c:pt idx="2227">
                  <c:v>1.3471</c:v>
                </c:pt>
                <c:pt idx="2228">
                  <c:v>1.3416999999999999</c:v>
                </c:pt>
                <c:pt idx="2229">
                  <c:v>1.339</c:v>
                </c:pt>
                <c:pt idx="2230">
                  <c:v>1.3561000000000001</c:v>
                </c:pt>
                <c:pt idx="2231">
                  <c:v>1.3706</c:v>
                </c:pt>
                <c:pt idx="2232">
                  <c:v>1.3579000000000001</c:v>
                </c:pt>
                <c:pt idx="2233">
                  <c:v>1.3525</c:v>
                </c:pt>
                <c:pt idx="2234">
                  <c:v>1.3363</c:v>
                </c:pt>
                <c:pt idx="2235">
                  <c:v>1.3426</c:v>
                </c:pt>
                <c:pt idx="2236">
                  <c:v>1.3381000000000001</c:v>
                </c:pt>
                <c:pt idx="2237">
                  <c:v>1.3462000000000001</c:v>
                </c:pt>
                <c:pt idx="2238">
                  <c:v>1.3399000000000001</c:v>
                </c:pt>
                <c:pt idx="2239">
                  <c:v>1.3471</c:v>
                </c:pt>
                <c:pt idx="2240">
                  <c:v>1.3434999999999999</c:v>
                </c:pt>
                <c:pt idx="2241">
                  <c:v>1.3533999999999999</c:v>
                </c:pt>
                <c:pt idx="2242">
                  <c:v>1.3498000000000001</c:v>
                </c:pt>
                <c:pt idx="2243">
                  <c:v>1.357</c:v>
                </c:pt>
                <c:pt idx="2244">
                  <c:v>1.3607</c:v>
                </c:pt>
                <c:pt idx="2245">
                  <c:v>1.3652</c:v>
                </c:pt>
                <c:pt idx="2246">
                  <c:v>1.3661000000000001</c:v>
                </c:pt>
                <c:pt idx="2247">
                  <c:v>1.3633999999999999</c:v>
                </c:pt>
                <c:pt idx="2248">
                  <c:v>1.3489</c:v>
                </c:pt>
                <c:pt idx="2249">
                  <c:v>1.3480000000000001</c:v>
                </c:pt>
                <c:pt idx="2250">
                  <c:v>1.3543000000000001</c:v>
                </c:pt>
                <c:pt idx="2251">
                  <c:v>1.3661000000000001</c:v>
                </c:pt>
                <c:pt idx="2252">
                  <c:v>1.3678999999999999</c:v>
                </c:pt>
                <c:pt idx="2253">
                  <c:v>1.367</c:v>
                </c:pt>
                <c:pt idx="2254">
                  <c:v>1.3625</c:v>
                </c:pt>
                <c:pt idx="2255">
                  <c:v>1.3706</c:v>
                </c:pt>
                <c:pt idx="2256">
                  <c:v>1.3696999999999999</c:v>
                </c:pt>
                <c:pt idx="2257">
                  <c:v>1.3859999999999999</c:v>
                </c:pt>
                <c:pt idx="2258">
                  <c:v>1.3968</c:v>
                </c:pt>
                <c:pt idx="2259">
                  <c:v>1.4285000000000001</c:v>
                </c:pt>
                <c:pt idx="2260">
                  <c:v>1.4429000000000001</c:v>
                </c:pt>
                <c:pt idx="2261">
                  <c:v>1.4890000000000001</c:v>
                </c:pt>
                <c:pt idx="2262">
                  <c:v>1.4918</c:v>
                </c:pt>
                <c:pt idx="2263">
                  <c:v>1.4844999999999999</c:v>
                </c:pt>
                <c:pt idx="2264">
                  <c:v>1.5062</c:v>
                </c:pt>
                <c:pt idx="2265">
                  <c:v>1.4908999999999999</c:v>
                </c:pt>
                <c:pt idx="2266">
                  <c:v>1.5234000000000001</c:v>
                </c:pt>
                <c:pt idx="2267">
                  <c:v>1.5116000000000001</c:v>
                </c:pt>
                <c:pt idx="2268">
                  <c:v>1.4990000000000001</c:v>
                </c:pt>
                <c:pt idx="2269">
                  <c:v>1.4763999999999999</c:v>
                </c:pt>
                <c:pt idx="2270">
                  <c:v>1.48</c:v>
                </c:pt>
                <c:pt idx="2271">
                  <c:v>1.4999</c:v>
                </c:pt>
                <c:pt idx="2272">
                  <c:v>1.4890000000000001</c:v>
                </c:pt>
                <c:pt idx="2273">
                  <c:v>1.4926999999999999</c:v>
                </c:pt>
                <c:pt idx="2274">
                  <c:v>1.48</c:v>
                </c:pt>
                <c:pt idx="2275">
                  <c:v>1.4944999999999999</c:v>
                </c:pt>
                <c:pt idx="2276">
                  <c:v>1.4954000000000001</c:v>
                </c:pt>
                <c:pt idx="2277">
                  <c:v>1.4908999999999999</c:v>
                </c:pt>
                <c:pt idx="2278">
                  <c:v>1.4872000000000001</c:v>
                </c:pt>
                <c:pt idx="2279">
                  <c:v>1.4728000000000001</c:v>
                </c:pt>
                <c:pt idx="2280">
                  <c:v>1.4782</c:v>
                </c:pt>
                <c:pt idx="2281">
                  <c:v>1.4645999999999999</c:v>
                </c:pt>
                <c:pt idx="2282">
                  <c:v>1.4619</c:v>
                </c:pt>
                <c:pt idx="2283">
                  <c:v>1.4601</c:v>
                </c:pt>
                <c:pt idx="2284">
                  <c:v>1.4574</c:v>
                </c:pt>
                <c:pt idx="2285">
                  <c:v>1.4673</c:v>
                </c:pt>
                <c:pt idx="2286">
                  <c:v>1.4701</c:v>
                </c:pt>
                <c:pt idx="2287">
                  <c:v>1.4908999999999999</c:v>
                </c:pt>
                <c:pt idx="2288">
                  <c:v>1.5071000000000001</c:v>
                </c:pt>
                <c:pt idx="2289">
                  <c:v>1.518</c:v>
                </c:pt>
                <c:pt idx="2290">
                  <c:v>1.5361</c:v>
                </c:pt>
                <c:pt idx="2291">
                  <c:v>1.5234000000000001</c:v>
                </c:pt>
                <c:pt idx="2292">
                  <c:v>1.5106999999999999</c:v>
                </c:pt>
                <c:pt idx="2293">
                  <c:v>1.5062</c:v>
                </c:pt>
                <c:pt idx="2294">
                  <c:v>1.5144</c:v>
                </c:pt>
                <c:pt idx="2295">
                  <c:v>1.5088999999999999</c:v>
                </c:pt>
                <c:pt idx="2296">
                  <c:v>1.4863</c:v>
                </c:pt>
                <c:pt idx="2297">
                  <c:v>1.4899</c:v>
                </c:pt>
                <c:pt idx="2298">
                  <c:v>1.4936</c:v>
                </c:pt>
                <c:pt idx="2299">
                  <c:v>1.5053000000000001</c:v>
                </c:pt>
                <c:pt idx="2300">
                  <c:v>1.4719</c:v>
                </c:pt>
                <c:pt idx="2301">
                  <c:v>1.4826999999999999</c:v>
                </c:pt>
                <c:pt idx="2302">
                  <c:v>1.5116000000000001</c:v>
                </c:pt>
                <c:pt idx="2303">
                  <c:v>1.5017</c:v>
                </c:pt>
                <c:pt idx="2304">
                  <c:v>1.5025999999999999</c:v>
                </c:pt>
                <c:pt idx="2305">
                  <c:v>1.5071000000000001</c:v>
                </c:pt>
                <c:pt idx="2306">
                  <c:v>1.5062</c:v>
                </c:pt>
                <c:pt idx="2307">
                  <c:v>1.5153000000000001</c:v>
                </c:pt>
                <c:pt idx="2308">
                  <c:v>1.5162</c:v>
                </c:pt>
                <c:pt idx="2309">
                  <c:v>1.5044</c:v>
                </c:pt>
                <c:pt idx="2310">
                  <c:v>1.4944999999999999</c:v>
                </c:pt>
                <c:pt idx="2311">
                  <c:v>1.4854000000000001</c:v>
                </c:pt>
                <c:pt idx="2312">
                  <c:v>1.5007999999999999</c:v>
                </c:pt>
                <c:pt idx="2313">
                  <c:v>1.4963</c:v>
                </c:pt>
                <c:pt idx="2314">
                  <c:v>1.4918</c:v>
                </c:pt>
                <c:pt idx="2315">
                  <c:v>1.4963</c:v>
                </c:pt>
                <c:pt idx="2316">
                  <c:v>1.4881</c:v>
                </c:pt>
                <c:pt idx="2317">
                  <c:v>1.4863</c:v>
                </c:pt>
                <c:pt idx="2318">
                  <c:v>1.4755</c:v>
                </c:pt>
                <c:pt idx="2319">
                  <c:v>1.4728000000000001</c:v>
                </c:pt>
                <c:pt idx="2320">
                  <c:v>1.4501999999999999</c:v>
                </c:pt>
                <c:pt idx="2321">
                  <c:v>1.4728000000000001</c:v>
                </c:pt>
                <c:pt idx="2322">
                  <c:v>1.4926999999999999</c:v>
                </c:pt>
                <c:pt idx="2323">
                  <c:v>1.5035000000000001</c:v>
                </c:pt>
                <c:pt idx="2324">
                  <c:v>1.5415000000000001</c:v>
                </c:pt>
                <c:pt idx="2325">
                  <c:v>1.5324</c:v>
                </c:pt>
                <c:pt idx="2326">
                  <c:v>1.5279</c:v>
                </c:pt>
                <c:pt idx="2327">
                  <c:v>1.5234000000000001</c:v>
                </c:pt>
                <c:pt idx="2328">
                  <c:v>1.5206999999999999</c:v>
                </c:pt>
                <c:pt idx="2329">
                  <c:v>1.5251999999999999</c:v>
                </c:pt>
                <c:pt idx="2330">
                  <c:v>1.5686</c:v>
                </c:pt>
                <c:pt idx="2331">
                  <c:v>1.5885</c:v>
                </c:pt>
                <c:pt idx="2332">
                  <c:v>1.6056999999999999</c:v>
                </c:pt>
                <c:pt idx="2333">
                  <c:v>1.6048</c:v>
                </c:pt>
                <c:pt idx="2334">
                  <c:v>1.6039000000000001</c:v>
                </c:pt>
                <c:pt idx="2335">
                  <c:v>1.5834999999999999</c:v>
                </c:pt>
                <c:pt idx="2336">
                  <c:v>1.5603</c:v>
                </c:pt>
                <c:pt idx="2337">
                  <c:v>1.552</c:v>
                </c:pt>
                <c:pt idx="2338">
                  <c:v>1.5548</c:v>
                </c:pt>
                <c:pt idx="2339">
                  <c:v>1.5936999999999999</c:v>
                </c:pt>
                <c:pt idx="2340">
                  <c:v>1.6297999999999999</c:v>
                </c:pt>
                <c:pt idx="2341">
                  <c:v>1.6436999999999999</c:v>
                </c:pt>
                <c:pt idx="2342">
                  <c:v>1.6826000000000001</c:v>
                </c:pt>
                <c:pt idx="2343">
                  <c:v>1.7150000000000001</c:v>
                </c:pt>
                <c:pt idx="2344">
                  <c:v>1.7716000000000001</c:v>
                </c:pt>
                <c:pt idx="2345">
                  <c:v>1.7770999999999999</c:v>
                </c:pt>
                <c:pt idx="2346">
                  <c:v>1.8744000000000001</c:v>
                </c:pt>
                <c:pt idx="2347">
                  <c:v>1.8836999999999999</c:v>
                </c:pt>
                <c:pt idx="2348">
                  <c:v>2.0190000000000001</c:v>
                </c:pt>
                <c:pt idx="2349">
                  <c:v>2.0347</c:v>
                </c:pt>
                <c:pt idx="2350">
                  <c:v>2.1421999999999999</c:v>
                </c:pt>
                <c:pt idx="2351">
                  <c:v>2.0097</c:v>
                </c:pt>
                <c:pt idx="2352">
                  <c:v>2.0745</c:v>
                </c:pt>
                <c:pt idx="2353">
                  <c:v>2.0217000000000001</c:v>
                </c:pt>
                <c:pt idx="2354">
                  <c:v>2.0217000000000001</c:v>
                </c:pt>
                <c:pt idx="2355">
                  <c:v>2.0236000000000001</c:v>
                </c:pt>
                <c:pt idx="2356">
                  <c:v>2.1135000000000002</c:v>
                </c:pt>
                <c:pt idx="2357">
                  <c:v>2.1829999999999998</c:v>
                </c:pt>
                <c:pt idx="2358">
                  <c:v>2.1663000000000001</c:v>
                </c:pt>
                <c:pt idx="2359">
                  <c:v>2.1941000000000002</c:v>
                </c:pt>
                <c:pt idx="2360">
                  <c:v>2.2284000000000002</c:v>
                </c:pt>
                <c:pt idx="2361">
                  <c:v>2.1802000000000001</c:v>
                </c:pt>
                <c:pt idx="2362">
                  <c:v>2.0903</c:v>
                </c:pt>
                <c:pt idx="2363">
                  <c:v>2.1718000000000002</c:v>
                </c:pt>
                <c:pt idx="2364">
                  <c:v>2.2719</c:v>
                </c:pt>
                <c:pt idx="2365">
                  <c:v>2.2784</c:v>
                </c:pt>
                <c:pt idx="2366">
                  <c:v>2.3090000000000002</c:v>
                </c:pt>
                <c:pt idx="2367">
                  <c:v>2.3645999999999998</c:v>
                </c:pt>
                <c:pt idx="2368">
                  <c:v>2.4293999999999998</c:v>
                </c:pt>
                <c:pt idx="2369">
                  <c:v>2.4016000000000002</c:v>
                </c:pt>
                <c:pt idx="2370">
                  <c:v>2.3978999999999999</c:v>
                </c:pt>
                <c:pt idx="2371">
                  <c:v>2.3331</c:v>
                </c:pt>
                <c:pt idx="2372">
                  <c:v>2.3386</c:v>
                </c:pt>
                <c:pt idx="2373">
                  <c:v>2.3163999999999998</c:v>
                </c:pt>
                <c:pt idx="2374">
                  <c:v>2.3025000000000002</c:v>
                </c:pt>
                <c:pt idx="2375">
                  <c:v>2.3108</c:v>
                </c:pt>
                <c:pt idx="2376">
                  <c:v>2.3961000000000001</c:v>
                </c:pt>
                <c:pt idx="2377">
                  <c:v>2.4127000000000001</c:v>
                </c:pt>
                <c:pt idx="2378">
                  <c:v>2.1718000000000002</c:v>
                </c:pt>
                <c:pt idx="2379">
                  <c:v>2.1876000000000002</c:v>
                </c:pt>
                <c:pt idx="2380">
                  <c:v>2.3191999999999999</c:v>
                </c:pt>
                <c:pt idx="2381">
                  <c:v>2.3155000000000001</c:v>
                </c:pt>
                <c:pt idx="2382">
                  <c:v>2.3386</c:v>
                </c:pt>
                <c:pt idx="2383">
                  <c:v>2.3340000000000001</c:v>
                </c:pt>
                <c:pt idx="2384">
                  <c:v>2.2959999999999998</c:v>
                </c:pt>
                <c:pt idx="2385">
                  <c:v>2.2625999999999999</c:v>
                </c:pt>
                <c:pt idx="2386">
                  <c:v>2.2237</c:v>
                </c:pt>
                <c:pt idx="2387">
                  <c:v>2.1930999999999998</c:v>
                </c:pt>
                <c:pt idx="2388">
                  <c:v>2.1301000000000001</c:v>
                </c:pt>
                <c:pt idx="2389">
                  <c:v>2.1930999999999998</c:v>
                </c:pt>
                <c:pt idx="2390">
                  <c:v>2.1625999999999999</c:v>
                </c:pt>
                <c:pt idx="2391">
                  <c:v>2.1459000000000001</c:v>
                </c:pt>
                <c:pt idx="2392">
                  <c:v>2.1227</c:v>
                </c:pt>
                <c:pt idx="2393">
                  <c:v>2.1598000000000002</c:v>
                </c:pt>
                <c:pt idx="2394">
                  <c:v>2.1949999999999998</c:v>
                </c:pt>
                <c:pt idx="2395">
                  <c:v>2.2052</c:v>
                </c:pt>
                <c:pt idx="2396">
                  <c:v>2.2088999999999999</c:v>
                </c:pt>
                <c:pt idx="2397">
                  <c:v>2.2145000000000001</c:v>
                </c:pt>
                <c:pt idx="2398">
                  <c:v>2.2181999999999999</c:v>
                </c:pt>
                <c:pt idx="2399">
                  <c:v>2.2339000000000002</c:v>
                </c:pt>
                <c:pt idx="2400">
                  <c:v>2.1959</c:v>
                </c:pt>
                <c:pt idx="2401">
                  <c:v>2.2700999999999998</c:v>
                </c:pt>
                <c:pt idx="2402">
                  <c:v>2.2589000000000001</c:v>
                </c:pt>
                <c:pt idx="2403">
                  <c:v>2.2616999999999998</c:v>
                </c:pt>
                <c:pt idx="2404">
                  <c:v>2.1903999999999999</c:v>
                </c:pt>
                <c:pt idx="2405">
                  <c:v>2.1884999999999999</c:v>
                </c:pt>
                <c:pt idx="2406">
                  <c:v>2.1625999999999999</c:v>
                </c:pt>
                <c:pt idx="2407">
                  <c:v>2.1671999999999998</c:v>
                </c:pt>
                <c:pt idx="2408">
                  <c:v>2.2208999999999999</c:v>
                </c:pt>
                <c:pt idx="2409">
                  <c:v>2.1857000000000002</c:v>
                </c:pt>
                <c:pt idx="2410">
                  <c:v>2.1996000000000002</c:v>
                </c:pt>
                <c:pt idx="2411">
                  <c:v>2.2682000000000002</c:v>
                </c:pt>
                <c:pt idx="2412">
                  <c:v>2.2747000000000002</c:v>
                </c:pt>
                <c:pt idx="2413">
                  <c:v>2.3256000000000001</c:v>
                </c:pt>
                <c:pt idx="2414">
                  <c:v>2.3561999999999999</c:v>
                </c:pt>
                <c:pt idx="2415">
                  <c:v>2.4192</c:v>
                </c:pt>
                <c:pt idx="2416">
                  <c:v>2.3969999999999998</c:v>
                </c:pt>
                <c:pt idx="2417">
                  <c:v>2.4415</c:v>
                </c:pt>
                <c:pt idx="2418">
                  <c:v>2.4794999999999998</c:v>
                </c:pt>
                <c:pt idx="2419">
                  <c:v>2.4441999999999999</c:v>
                </c:pt>
                <c:pt idx="2420">
                  <c:v>2.4127000000000001</c:v>
                </c:pt>
                <c:pt idx="2421">
                  <c:v>2.4489000000000001</c:v>
                </c:pt>
                <c:pt idx="2422">
                  <c:v>2.4544000000000001</c:v>
                </c:pt>
                <c:pt idx="2423">
                  <c:v>2.5388000000000002</c:v>
                </c:pt>
                <c:pt idx="2424">
                  <c:v>2.5082</c:v>
                </c:pt>
                <c:pt idx="2425">
                  <c:v>2.5508000000000002</c:v>
                </c:pt>
                <c:pt idx="2426">
                  <c:v>2.5377999999999998</c:v>
                </c:pt>
                <c:pt idx="2427">
                  <c:v>2.5693000000000001</c:v>
                </c:pt>
                <c:pt idx="2428">
                  <c:v>2.6333000000000002</c:v>
                </c:pt>
                <c:pt idx="2429">
                  <c:v>2.6850999999999998</c:v>
                </c:pt>
                <c:pt idx="2430">
                  <c:v>2.6657000000000002</c:v>
                </c:pt>
                <c:pt idx="2431">
                  <c:v>2.7204000000000002</c:v>
                </c:pt>
                <c:pt idx="2432">
                  <c:v>2.7713000000000001</c:v>
                </c:pt>
                <c:pt idx="2433">
                  <c:v>2.7787000000000002</c:v>
                </c:pt>
                <c:pt idx="2434">
                  <c:v>2.7898000000000001</c:v>
                </c:pt>
                <c:pt idx="2435">
                  <c:v>2.9140000000000001</c:v>
                </c:pt>
                <c:pt idx="2436">
                  <c:v>2.9510999999999998</c:v>
                </c:pt>
                <c:pt idx="2437">
                  <c:v>2.8751000000000002</c:v>
                </c:pt>
                <c:pt idx="2438">
                  <c:v>2.9102999999999999</c:v>
                </c:pt>
                <c:pt idx="2439">
                  <c:v>3.0030000000000001</c:v>
                </c:pt>
                <c:pt idx="2440">
                  <c:v>2.9761000000000002</c:v>
                </c:pt>
                <c:pt idx="2441">
                  <c:v>2.9380999999999999</c:v>
                </c:pt>
                <c:pt idx="2442">
                  <c:v>3.0158999999999998</c:v>
                </c:pt>
                <c:pt idx="2443">
                  <c:v>2.9908999999999999</c:v>
                </c:pt>
                <c:pt idx="2444">
                  <c:v>2.9834999999999998</c:v>
                </c:pt>
                <c:pt idx="2445">
                  <c:v>2.9630999999999998</c:v>
                </c:pt>
                <c:pt idx="2446">
                  <c:v>2.9752000000000001</c:v>
                </c:pt>
                <c:pt idx="2447">
                  <c:v>2.8685999999999998</c:v>
                </c:pt>
                <c:pt idx="2448">
                  <c:v>2.8565999999999998</c:v>
                </c:pt>
                <c:pt idx="2449">
                  <c:v>2.8212999999999999</c:v>
                </c:pt>
                <c:pt idx="2450">
                  <c:v>2.8306</c:v>
                </c:pt>
                <c:pt idx="2451">
                  <c:v>2.8816000000000002</c:v>
                </c:pt>
                <c:pt idx="2452">
                  <c:v>2.8992</c:v>
                </c:pt>
                <c:pt idx="2453">
                  <c:v>2.8574999999999999</c:v>
                </c:pt>
                <c:pt idx="2454">
                  <c:v>2.8473000000000002</c:v>
                </c:pt>
                <c:pt idx="2455">
                  <c:v>2.7852000000000001</c:v>
                </c:pt>
                <c:pt idx="2456">
                  <c:v>2.7296</c:v>
                </c:pt>
                <c:pt idx="2457">
                  <c:v>2.8408000000000002</c:v>
                </c:pt>
                <c:pt idx="2458">
                  <c:v>2.8408000000000002</c:v>
                </c:pt>
                <c:pt idx="2459">
                  <c:v>2.8759999999999999</c:v>
                </c:pt>
                <c:pt idx="2460">
                  <c:v>2.964</c:v>
                </c:pt>
                <c:pt idx="2461">
                  <c:v>3.0604</c:v>
                </c:pt>
                <c:pt idx="2462">
                  <c:v>3.0762</c:v>
                </c:pt>
                <c:pt idx="2463">
                  <c:v>3.0436999999999999</c:v>
                </c:pt>
                <c:pt idx="2464">
                  <c:v>2.8529</c:v>
                </c:pt>
                <c:pt idx="2465">
                  <c:v>2.8408000000000002</c:v>
                </c:pt>
                <c:pt idx="2466">
                  <c:v>2.9630999999999998</c:v>
                </c:pt>
                <c:pt idx="2467">
                  <c:v>2.9733000000000001</c:v>
                </c:pt>
                <c:pt idx="2468">
                  <c:v>2.9565999999999999</c:v>
                </c:pt>
                <c:pt idx="2469">
                  <c:v>3.0196000000000001</c:v>
                </c:pt>
                <c:pt idx="2470">
                  <c:v>3.0150000000000001</c:v>
                </c:pt>
                <c:pt idx="2471">
                  <c:v>3.1753</c:v>
                </c:pt>
                <c:pt idx="2472">
                  <c:v>3.1141000000000001</c:v>
                </c:pt>
                <c:pt idx="2473">
                  <c:v>3.0762</c:v>
                </c:pt>
                <c:pt idx="2474">
                  <c:v>3.0575999999999999</c:v>
                </c:pt>
                <c:pt idx="2475">
                  <c:v>3.0697000000000001</c:v>
                </c:pt>
                <c:pt idx="2476">
                  <c:v>2.9798</c:v>
                </c:pt>
                <c:pt idx="2477">
                  <c:v>2.9167999999999998</c:v>
                </c:pt>
                <c:pt idx="2478">
                  <c:v>2.9418000000000002</c:v>
                </c:pt>
                <c:pt idx="2479">
                  <c:v>2.8186</c:v>
                </c:pt>
                <c:pt idx="2480">
                  <c:v>2.6629</c:v>
                </c:pt>
                <c:pt idx="2481">
                  <c:v>2.7574000000000001</c:v>
                </c:pt>
                <c:pt idx="2482">
                  <c:v>2.7963</c:v>
                </c:pt>
                <c:pt idx="2483">
                  <c:v>2.7046000000000001</c:v>
                </c:pt>
                <c:pt idx="2484">
                  <c:v>2.4887000000000001</c:v>
                </c:pt>
                <c:pt idx="2485">
                  <c:v>2.4645999999999999</c:v>
                </c:pt>
                <c:pt idx="2486">
                  <c:v>2.6415999999999999</c:v>
                </c:pt>
                <c:pt idx="2487">
                  <c:v>2.5276000000000001</c:v>
                </c:pt>
                <c:pt idx="2488">
                  <c:v>2.4868999999999999</c:v>
                </c:pt>
                <c:pt idx="2489">
                  <c:v>2.3896000000000002</c:v>
                </c:pt>
                <c:pt idx="2490">
                  <c:v>2.5406</c:v>
                </c:pt>
                <c:pt idx="2491">
                  <c:v>2.5851000000000002</c:v>
                </c:pt>
                <c:pt idx="2492">
                  <c:v>2.4127000000000001</c:v>
                </c:pt>
                <c:pt idx="2493">
                  <c:v>2.5869</c:v>
                </c:pt>
                <c:pt idx="2494">
                  <c:v>2.6916000000000002</c:v>
                </c:pt>
                <c:pt idx="2495">
                  <c:v>2.6518000000000002</c:v>
                </c:pt>
                <c:pt idx="2496">
                  <c:v>2.5590999999999999</c:v>
                </c:pt>
                <c:pt idx="2497">
                  <c:v>2.5470999999999999</c:v>
                </c:pt>
                <c:pt idx="2498">
                  <c:v>2.5388000000000002</c:v>
                </c:pt>
                <c:pt idx="2499">
                  <c:v>2.5971000000000002</c:v>
                </c:pt>
                <c:pt idx="2500">
                  <c:v>2.573</c:v>
                </c:pt>
                <c:pt idx="2501">
                  <c:v>2.5647000000000002</c:v>
                </c:pt>
                <c:pt idx="2502">
                  <c:v>2.536</c:v>
                </c:pt>
                <c:pt idx="2503">
                  <c:v>2.5888</c:v>
                </c:pt>
                <c:pt idx="2504">
                  <c:v>2.5434000000000001</c:v>
                </c:pt>
                <c:pt idx="2505">
                  <c:v>2.3108</c:v>
                </c:pt>
                <c:pt idx="2506">
                  <c:v>2.3016000000000001</c:v>
                </c:pt>
                <c:pt idx="2507">
                  <c:v>2.3479000000000001</c:v>
                </c:pt>
                <c:pt idx="2508">
                  <c:v>2.2877000000000001</c:v>
                </c:pt>
                <c:pt idx="2509">
                  <c:v>2.2812000000000001</c:v>
                </c:pt>
                <c:pt idx="2510">
                  <c:v>2.2959999999999998</c:v>
                </c:pt>
                <c:pt idx="2511">
                  <c:v>2.3534000000000002</c:v>
                </c:pt>
                <c:pt idx="2512">
                  <c:v>2.3079999999999998</c:v>
                </c:pt>
                <c:pt idx="2513">
                  <c:v>2.2894999999999999</c:v>
                </c:pt>
                <c:pt idx="2514">
                  <c:v>2.3201000000000001</c:v>
                </c:pt>
                <c:pt idx="2515">
                  <c:v>2.4239000000000002</c:v>
                </c:pt>
                <c:pt idx="2516">
                  <c:v>2.3997999999999999</c:v>
                </c:pt>
                <c:pt idx="2517">
                  <c:v>2.3757000000000001</c:v>
                </c:pt>
                <c:pt idx="2518">
                  <c:v>2.3868</c:v>
                </c:pt>
                <c:pt idx="2519">
                  <c:v>2.3858999999999999</c:v>
                </c:pt>
                <c:pt idx="2520">
                  <c:v>2.3609</c:v>
                </c:pt>
                <c:pt idx="2521">
                  <c:v>2.2330000000000001</c:v>
                </c:pt>
                <c:pt idx="2522">
                  <c:v>2.2486999999999999</c:v>
                </c:pt>
                <c:pt idx="2523">
                  <c:v>2.1876000000000002</c:v>
                </c:pt>
                <c:pt idx="2524">
                  <c:v>2.1070000000000002</c:v>
                </c:pt>
                <c:pt idx="2525">
                  <c:v>1.8967000000000001</c:v>
                </c:pt>
                <c:pt idx="2526">
                  <c:v>1.7475000000000001</c:v>
                </c:pt>
                <c:pt idx="2527">
                  <c:v>1.8030999999999999</c:v>
                </c:pt>
                <c:pt idx="2528">
                  <c:v>1.9550000000000001</c:v>
                </c:pt>
                <c:pt idx="2529">
                  <c:v>2.0087999999999999</c:v>
                </c:pt>
                <c:pt idx="2530">
                  <c:v>2.0468000000000002</c:v>
                </c:pt>
                <c:pt idx="2531">
                  <c:v>2.0644</c:v>
                </c:pt>
                <c:pt idx="2532">
                  <c:v>2.0718000000000001</c:v>
                </c:pt>
                <c:pt idx="2533">
                  <c:v>1.9827999999999999</c:v>
                </c:pt>
                <c:pt idx="2534">
                  <c:v>2.0171000000000001</c:v>
                </c:pt>
                <c:pt idx="2535">
                  <c:v>2.0468000000000002</c:v>
                </c:pt>
                <c:pt idx="2536">
                  <c:v>2.044</c:v>
                </c:pt>
                <c:pt idx="2537">
                  <c:v>2.0318999999999998</c:v>
                </c:pt>
                <c:pt idx="2538">
                  <c:v>2.0596999999999999</c:v>
                </c:pt>
                <c:pt idx="2539">
                  <c:v>2.0078</c:v>
                </c:pt>
                <c:pt idx="2540">
                  <c:v>2.0773000000000001</c:v>
                </c:pt>
                <c:pt idx="2541">
                  <c:v>2.0366</c:v>
                </c:pt>
                <c:pt idx="2542">
                  <c:v>2.0366</c:v>
                </c:pt>
                <c:pt idx="2543">
                  <c:v>2.0495000000000001</c:v>
                </c:pt>
                <c:pt idx="2544">
                  <c:v>2.0727000000000002</c:v>
                </c:pt>
                <c:pt idx="2545">
                  <c:v>2.0198999999999998</c:v>
                </c:pt>
                <c:pt idx="2546">
                  <c:v>2.0264000000000002</c:v>
                </c:pt>
                <c:pt idx="2547">
                  <c:v>2.0114999999999998</c:v>
                </c:pt>
                <c:pt idx="2548">
                  <c:v>2.0143</c:v>
                </c:pt>
                <c:pt idx="2549">
                  <c:v>1.9708000000000001</c:v>
                </c:pt>
                <c:pt idx="2550">
                  <c:v>1.9893000000000001</c:v>
                </c:pt>
                <c:pt idx="2551">
                  <c:v>2.0347</c:v>
                </c:pt>
                <c:pt idx="2552">
                  <c:v>2.0579000000000001</c:v>
                </c:pt>
                <c:pt idx="2553">
                  <c:v>2.1198999999999999</c:v>
                </c:pt>
                <c:pt idx="2554">
                  <c:v>2.1116000000000001</c:v>
                </c:pt>
                <c:pt idx="2555">
                  <c:v>2.0922000000000001</c:v>
                </c:pt>
                <c:pt idx="2556">
                  <c:v>2.1347999999999998</c:v>
                </c:pt>
                <c:pt idx="2557">
                  <c:v>2.1515</c:v>
                </c:pt>
                <c:pt idx="2558">
                  <c:v>2.1496</c:v>
                </c:pt>
                <c:pt idx="2559">
                  <c:v>2.1690999999999998</c:v>
                </c:pt>
                <c:pt idx="2560">
                  <c:v>2.1496</c:v>
                </c:pt>
                <c:pt idx="2561">
                  <c:v>2.1616</c:v>
                </c:pt>
                <c:pt idx="2562">
                  <c:v>2.1774</c:v>
                </c:pt>
                <c:pt idx="2563">
                  <c:v>2.1774</c:v>
                </c:pt>
                <c:pt idx="2564">
                  <c:v>2.1755</c:v>
                </c:pt>
                <c:pt idx="2565">
                  <c:v>2.1385000000000001</c:v>
                </c:pt>
                <c:pt idx="2566">
                  <c:v>2.1413000000000002</c:v>
                </c:pt>
                <c:pt idx="2567">
                  <c:v>2.1402999999999999</c:v>
                </c:pt>
                <c:pt idx="2568">
                  <c:v>2.1153</c:v>
                </c:pt>
                <c:pt idx="2569">
                  <c:v>2.1051000000000002</c:v>
                </c:pt>
                <c:pt idx="2570">
                  <c:v>2.2107999999999999</c:v>
                </c:pt>
                <c:pt idx="2571">
                  <c:v>2.2654000000000001</c:v>
                </c:pt>
                <c:pt idx="2572">
                  <c:v>2.3155000000000001</c:v>
                </c:pt>
                <c:pt idx="2573">
                  <c:v>2.3460000000000001</c:v>
                </c:pt>
                <c:pt idx="2574">
                  <c:v>2.3357999999999999</c:v>
                </c:pt>
                <c:pt idx="2575">
                  <c:v>2.3201000000000001</c:v>
                </c:pt>
                <c:pt idx="2576">
                  <c:v>2.2886000000000002</c:v>
                </c:pt>
                <c:pt idx="2577">
                  <c:v>2.2645</c:v>
                </c:pt>
                <c:pt idx="2578">
                  <c:v>2.2690999999999999</c:v>
                </c:pt>
                <c:pt idx="2579">
                  <c:v>2.2700999999999998</c:v>
                </c:pt>
                <c:pt idx="2580">
                  <c:v>2.2589000000000001</c:v>
                </c:pt>
                <c:pt idx="2581">
                  <c:v>2.2894999999999999</c:v>
                </c:pt>
                <c:pt idx="2582">
                  <c:v>2.2784</c:v>
                </c:pt>
                <c:pt idx="2583">
                  <c:v>2.2700999999999998</c:v>
                </c:pt>
                <c:pt idx="2584">
                  <c:v>2.2645</c:v>
                </c:pt>
                <c:pt idx="2585">
                  <c:v>2.2738</c:v>
                </c:pt>
                <c:pt idx="2586">
                  <c:v>2.2673000000000001</c:v>
                </c:pt>
                <c:pt idx="2587">
                  <c:v>2.1476999999999999</c:v>
                </c:pt>
                <c:pt idx="2588">
                  <c:v>2.1579000000000002</c:v>
                </c:pt>
                <c:pt idx="2589">
                  <c:v>2.1671999999999998</c:v>
                </c:pt>
                <c:pt idx="2590">
                  <c:v>2.2812000000000001</c:v>
                </c:pt>
                <c:pt idx="2591">
                  <c:v>2.2793000000000001</c:v>
                </c:pt>
                <c:pt idx="2592">
                  <c:v>2.2219000000000002</c:v>
                </c:pt>
                <c:pt idx="2593">
                  <c:v>2.2145000000000001</c:v>
                </c:pt>
                <c:pt idx="2594">
                  <c:v>2.1922000000000001</c:v>
                </c:pt>
                <c:pt idx="2595">
                  <c:v>2.1949999999999998</c:v>
                </c:pt>
                <c:pt idx="2596">
                  <c:v>2.1819999999999999</c:v>
                </c:pt>
                <c:pt idx="2597">
                  <c:v>2.1718000000000002</c:v>
                </c:pt>
                <c:pt idx="2598">
                  <c:v>2.2376</c:v>
                </c:pt>
                <c:pt idx="2599">
                  <c:v>2.2069999999999999</c:v>
                </c:pt>
                <c:pt idx="2600">
                  <c:v>2.1978</c:v>
                </c:pt>
                <c:pt idx="2601">
                  <c:v>2.2246000000000001</c:v>
                </c:pt>
                <c:pt idx="2602">
                  <c:v>2.2441</c:v>
                </c:pt>
                <c:pt idx="2603">
                  <c:v>2.3155000000000001</c:v>
                </c:pt>
                <c:pt idx="2604">
                  <c:v>2.3071000000000002</c:v>
                </c:pt>
                <c:pt idx="2605">
                  <c:v>2.3155000000000001</c:v>
                </c:pt>
                <c:pt idx="2606">
                  <c:v>2.2959999999999998</c:v>
                </c:pt>
                <c:pt idx="2607">
                  <c:v>2.3033999999999999</c:v>
                </c:pt>
                <c:pt idx="2608">
                  <c:v>2.2347999999999999</c:v>
                </c:pt>
                <c:pt idx="2609">
                  <c:v>2.2534000000000001</c:v>
                </c:pt>
                <c:pt idx="2610">
                  <c:v>2.246</c:v>
                </c:pt>
                <c:pt idx="2611">
                  <c:v>2.2385000000000002</c:v>
                </c:pt>
                <c:pt idx="2612">
                  <c:v>2.1107</c:v>
                </c:pt>
                <c:pt idx="2613">
                  <c:v>2.1181000000000001</c:v>
                </c:pt>
                <c:pt idx="2614">
                  <c:v>2.1467999999999998</c:v>
                </c:pt>
                <c:pt idx="2615">
                  <c:v>2.0171000000000001</c:v>
                </c:pt>
                <c:pt idx="2616">
                  <c:v>2.056</c:v>
                </c:pt>
                <c:pt idx="2617">
                  <c:v>1.9689000000000001</c:v>
                </c:pt>
                <c:pt idx="2618">
                  <c:v>1.9744999999999999</c:v>
                </c:pt>
                <c:pt idx="2619">
                  <c:v>1.9569000000000001</c:v>
                </c:pt>
                <c:pt idx="2620">
                  <c:v>1.9744999999999999</c:v>
                </c:pt>
                <c:pt idx="2621">
                  <c:v>1.9179999999999999</c:v>
                </c:pt>
                <c:pt idx="2622">
                  <c:v>1.9179999999999999</c:v>
                </c:pt>
                <c:pt idx="2623">
                  <c:v>1.9736</c:v>
                </c:pt>
                <c:pt idx="2624">
                  <c:v>1.9374</c:v>
                </c:pt>
                <c:pt idx="2625">
                  <c:v>1.8929</c:v>
                </c:pt>
                <c:pt idx="2626">
                  <c:v>1.9152</c:v>
                </c:pt>
                <c:pt idx="2627">
                  <c:v>1.9133</c:v>
                </c:pt>
                <c:pt idx="2628">
                  <c:v>1.8142</c:v>
                </c:pt>
                <c:pt idx="2629">
                  <c:v>1.8132999999999999</c:v>
                </c:pt>
                <c:pt idx="2630">
                  <c:v>1.7743</c:v>
                </c:pt>
                <c:pt idx="2631">
                  <c:v>1.8299000000000001</c:v>
                </c:pt>
                <c:pt idx="2632">
                  <c:v>1.7994000000000001</c:v>
                </c:pt>
                <c:pt idx="2633">
                  <c:v>1.8299000000000001</c:v>
                </c:pt>
                <c:pt idx="2634">
                  <c:v>1.8096000000000001</c:v>
                </c:pt>
                <c:pt idx="2635">
                  <c:v>1.8327</c:v>
                </c:pt>
                <c:pt idx="2636">
                  <c:v>1.8234999999999999</c:v>
                </c:pt>
                <c:pt idx="2637">
                  <c:v>1.8058000000000001</c:v>
                </c:pt>
                <c:pt idx="2638">
                  <c:v>1.8540000000000001</c:v>
                </c:pt>
                <c:pt idx="2639">
                  <c:v>1.8651</c:v>
                </c:pt>
                <c:pt idx="2640">
                  <c:v>1.8633</c:v>
                </c:pt>
                <c:pt idx="2641">
                  <c:v>1.8587</c:v>
                </c:pt>
                <c:pt idx="2642">
                  <c:v>1.9031</c:v>
                </c:pt>
                <c:pt idx="2643">
                  <c:v>1.8809</c:v>
                </c:pt>
                <c:pt idx="2644">
                  <c:v>1.8892</c:v>
                </c:pt>
                <c:pt idx="2645">
                  <c:v>1.7938000000000001</c:v>
                </c:pt>
                <c:pt idx="2646">
                  <c:v>1.8123</c:v>
                </c:pt>
                <c:pt idx="2647">
                  <c:v>1.7947</c:v>
                </c:pt>
                <c:pt idx="2648">
                  <c:v>1.8262</c:v>
                </c:pt>
                <c:pt idx="2649">
                  <c:v>1.8985000000000001</c:v>
                </c:pt>
                <c:pt idx="2650">
                  <c:v>1.9021999999999999</c:v>
                </c:pt>
                <c:pt idx="2651">
                  <c:v>1.9661</c:v>
                </c:pt>
                <c:pt idx="2652">
                  <c:v>1.9559</c:v>
                </c:pt>
                <c:pt idx="2653">
                  <c:v>1.9597</c:v>
                </c:pt>
                <c:pt idx="2654">
                  <c:v>1.9521999999999999</c:v>
                </c:pt>
                <c:pt idx="2655">
                  <c:v>1.9077999999999999</c:v>
                </c:pt>
                <c:pt idx="2656">
                  <c:v>1.9142999999999999</c:v>
                </c:pt>
                <c:pt idx="2657">
                  <c:v>1.9235</c:v>
                </c:pt>
                <c:pt idx="2658">
                  <c:v>1.9439</c:v>
                </c:pt>
                <c:pt idx="2659">
                  <c:v>1.9782</c:v>
                </c:pt>
                <c:pt idx="2660">
                  <c:v>1.9754</c:v>
                </c:pt>
                <c:pt idx="2661">
                  <c:v>1.9827999999999999</c:v>
                </c:pt>
                <c:pt idx="2662">
                  <c:v>2.0310000000000001</c:v>
                </c:pt>
                <c:pt idx="2663">
                  <c:v>2.0097</c:v>
                </c:pt>
                <c:pt idx="2664">
                  <c:v>2.0114999999999998</c:v>
                </c:pt>
                <c:pt idx="2665">
                  <c:v>1.9827999999999999</c:v>
                </c:pt>
                <c:pt idx="2666">
                  <c:v>1.9875</c:v>
                </c:pt>
                <c:pt idx="2667">
                  <c:v>1.9652000000000001</c:v>
                </c:pt>
                <c:pt idx="2668">
                  <c:v>1.9495</c:v>
                </c:pt>
                <c:pt idx="2669">
                  <c:v>1.9995000000000001</c:v>
                </c:pt>
                <c:pt idx="2670">
                  <c:v>1.9976</c:v>
                </c:pt>
                <c:pt idx="2671">
                  <c:v>2.0059999999999998</c:v>
                </c:pt>
                <c:pt idx="2672">
                  <c:v>2.0152000000000001</c:v>
                </c:pt>
                <c:pt idx="2673">
                  <c:v>2.0059999999999998</c:v>
                </c:pt>
                <c:pt idx="2674">
                  <c:v>1.9819</c:v>
                </c:pt>
                <c:pt idx="2675">
                  <c:v>1.968</c:v>
                </c:pt>
                <c:pt idx="2676">
                  <c:v>1.9864999999999999</c:v>
                </c:pt>
                <c:pt idx="2677">
                  <c:v>1.9846999999999999</c:v>
                </c:pt>
                <c:pt idx="2678">
                  <c:v>2.0087999999999999</c:v>
                </c:pt>
                <c:pt idx="2679">
                  <c:v>2.0143</c:v>
                </c:pt>
                <c:pt idx="2680">
                  <c:v>2.0179999999999998</c:v>
                </c:pt>
                <c:pt idx="2681">
                  <c:v>1.9958</c:v>
                </c:pt>
                <c:pt idx="2682">
                  <c:v>2.0023</c:v>
                </c:pt>
                <c:pt idx="2683">
                  <c:v>1.9902</c:v>
                </c:pt>
                <c:pt idx="2684">
                  <c:v>1.9883999999999999</c:v>
                </c:pt>
                <c:pt idx="2685">
                  <c:v>1.9976</c:v>
                </c:pt>
                <c:pt idx="2686">
                  <c:v>1.9875</c:v>
                </c:pt>
                <c:pt idx="2687">
                  <c:v>1.9939</c:v>
                </c:pt>
                <c:pt idx="2688">
                  <c:v>1.9864999999999999</c:v>
                </c:pt>
                <c:pt idx="2689">
                  <c:v>1.9846999999999999</c:v>
                </c:pt>
                <c:pt idx="2690">
                  <c:v>1.9782</c:v>
                </c:pt>
                <c:pt idx="2691">
                  <c:v>2.0004</c:v>
                </c:pt>
                <c:pt idx="2692">
                  <c:v>1.9948999999999999</c:v>
                </c:pt>
                <c:pt idx="2693">
                  <c:v>1.9930000000000001</c:v>
                </c:pt>
                <c:pt idx="2694">
                  <c:v>1.9484999999999999</c:v>
                </c:pt>
                <c:pt idx="2695">
                  <c:v>1.9189000000000001</c:v>
                </c:pt>
                <c:pt idx="2696">
                  <c:v>1.9179999999999999</c:v>
                </c:pt>
                <c:pt idx="2697">
                  <c:v>1.9244000000000001</c:v>
                </c:pt>
                <c:pt idx="2698">
                  <c:v>1.93</c:v>
                </c:pt>
                <c:pt idx="2699">
                  <c:v>1.9262999999999999</c:v>
                </c:pt>
                <c:pt idx="2700">
                  <c:v>1.9281999999999999</c:v>
                </c:pt>
                <c:pt idx="2701">
                  <c:v>1.9244000000000001</c:v>
                </c:pt>
                <c:pt idx="2702">
                  <c:v>1.9254</c:v>
                </c:pt>
                <c:pt idx="2703">
                  <c:v>1.9198</c:v>
                </c:pt>
                <c:pt idx="2704">
                  <c:v>1.93</c:v>
                </c:pt>
                <c:pt idx="2705">
                  <c:v>1.9309000000000001</c:v>
                </c:pt>
                <c:pt idx="2706">
                  <c:v>1.917</c:v>
                </c:pt>
                <c:pt idx="2707">
                  <c:v>1.9217</c:v>
                </c:pt>
                <c:pt idx="2708">
                  <c:v>1.9217</c:v>
                </c:pt>
                <c:pt idx="2709">
                  <c:v>1.9254</c:v>
                </c:pt>
                <c:pt idx="2710">
                  <c:v>1.9356</c:v>
                </c:pt>
                <c:pt idx="2711">
                  <c:v>2.0013999999999998</c:v>
                </c:pt>
                <c:pt idx="2712">
                  <c:v>1.9846999999999999</c:v>
                </c:pt>
                <c:pt idx="2713">
                  <c:v>1.9827999999999999</c:v>
                </c:pt>
                <c:pt idx="2714">
                  <c:v>1.9958</c:v>
                </c:pt>
                <c:pt idx="2715">
                  <c:v>1.9837</c:v>
                </c:pt>
                <c:pt idx="2716">
                  <c:v>1.9856</c:v>
                </c:pt>
                <c:pt idx="2717">
                  <c:v>1.9819</c:v>
                </c:pt>
                <c:pt idx="2718">
                  <c:v>1.9346000000000001</c:v>
                </c:pt>
                <c:pt idx="2719">
                  <c:v>1.9467000000000001</c:v>
                </c:pt>
                <c:pt idx="2720">
                  <c:v>1.9540999999999999</c:v>
                </c:pt>
                <c:pt idx="2721">
                  <c:v>1.9476</c:v>
                </c:pt>
                <c:pt idx="2722">
                  <c:v>1.9540999999999999</c:v>
                </c:pt>
                <c:pt idx="2723">
                  <c:v>1.9587000000000001</c:v>
                </c:pt>
                <c:pt idx="2724">
                  <c:v>1.9569000000000001</c:v>
                </c:pt>
                <c:pt idx="2725">
                  <c:v>1.968</c:v>
                </c:pt>
                <c:pt idx="2726">
                  <c:v>1.9605999999999999</c:v>
                </c:pt>
                <c:pt idx="2727">
                  <c:v>1.9365000000000001</c:v>
                </c:pt>
                <c:pt idx="2728">
                  <c:v>1.9559</c:v>
                </c:pt>
                <c:pt idx="2729">
                  <c:v>1.9615</c:v>
                </c:pt>
                <c:pt idx="2730">
                  <c:v>1.9782</c:v>
                </c:pt>
                <c:pt idx="2731">
                  <c:v>1.9791000000000001</c:v>
                </c:pt>
                <c:pt idx="2732">
                  <c:v>1.9846999999999999</c:v>
                </c:pt>
                <c:pt idx="2733">
                  <c:v>2.0171000000000001</c:v>
                </c:pt>
                <c:pt idx="2734">
                  <c:v>2.0245000000000002</c:v>
                </c:pt>
                <c:pt idx="2735">
                  <c:v>2.0236000000000001</c:v>
                </c:pt>
                <c:pt idx="2736">
                  <c:v>2.0282</c:v>
                </c:pt>
                <c:pt idx="2737">
                  <c:v>2.0171000000000001</c:v>
                </c:pt>
                <c:pt idx="2738">
                  <c:v>2.0272999999999999</c:v>
                </c:pt>
                <c:pt idx="2739">
                  <c:v>2.069</c:v>
                </c:pt>
                <c:pt idx="2740">
                  <c:v>2.0718000000000001</c:v>
                </c:pt>
                <c:pt idx="2741">
                  <c:v>2.069</c:v>
                </c:pt>
                <c:pt idx="2742">
                  <c:v>2.0718000000000001</c:v>
                </c:pt>
                <c:pt idx="2743">
                  <c:v>2.0644</c:v>
                </c:pt>
                <c:pt idx="2744">
                  <c:v>2.0531999999999999</c:v>
                </c:pt>
                <c:pt idx="2745">
                  <c:v>2.0468000000000002</c:v>
                </c:pt>
                <c:pt idx="2746">
                  <c:v>2.0569000000000002</c:v>
                </c:pt>
                <c:pt idx="2747">
                  <c:v>2.0384000000000002</c:v>
                </c:pt>
                <c:pt idx="2748">
                  <c:v>2.0392999999999999</c:v>
                </c:pt>
                <c:pt idx="2749">
                  <c:v>2.0634000000000001</c:v>
                </c:pt>
                <c:pt idx="2750">
                  <c:v>2.0522999999999998</c:v>
                </c:pt>
                <c:pt idx="2751">
                  <c:v>2.0486</c:v>
                </c:pt>
                <c:pt idx="2752">
                  <c:v>2.0392999999999999</c:v>
                </c:pt>
                <c:pt idx="2753">
                  <c:v>2.0291000000000001</c:v>
                </c:pt>
                <c:pt idx="2754">
                  <c:v>2.0291000000000001</c:v>
                </c:pt>
                <c:pt idx="2755">
                  <c:v>2.0272999999999999</c:v>
                </c:pt>
                <c:pt idx="2756">
                  <c:v>2.0253999999999999</c:v>
                </c:pt>
                <c:pt idx="2757">
                  <c:v>2.0337999999999998</c:v>
                </c:pt>
                <c:pt idx="2758">
                  <c:v>2.0421</c:v>
                </c:pt>
                <c:pt idx="2759">
                  <c:v>2.0579000000000001</c:v>
                </c:pt>
                <c:pt idx="2760">
                  <c:v>2.0531999999999999</c:v>
                </c:pt>
                <c:pt idx="2761">
                  <c:v>2.0596999999999999</c:v>
                </c:pt>
                <c:pt idx="2762">
                  <c:v>2.1051000000000002</c:v>
                </c:pt>
                <c:pt idx="2763">
                  <c:v>2.1644000000000001</c:v>
                </c:pt>
                <c:pt idx="2764">
                  <c:v>2.1366000000000001</c:v>
                </c:pt>
                <c:pt idx="2765">
                  <c:v>2.1311</c:v>
                </c:pt>
                <c:pt idx="2766">
                  <c:v>2.1217999999999999</c:v>
                </c:pt>
                <c:pt idx="2767">
                  <c:v>2.1320000000000001</c:v>
                </c:pt>
                <c:pt idx="2768">
                  <c:v>2.1190000000000002</c:v>
                </c:pt>
                <c:pt idx="2769">
                  <c:v>2.1217999999999999</c:v>
                </c:pt>
                <c:pt idx="2770">
                  <c:v>2.1124999999999998</c:v>
                </c:pt>
                <c:pt idx="2771">
                  <c:v>2.1023000000000001</c:v>
                </c:pt>
                <c:pt idx="2772">
                  <c:v>2.1004999999999998</c:v>
                </c:pt>
                <c:pt idx="2773">
                  <c:v>2.0985999999999998</c:v>
                </c:pt>
                <c:pt idx="2774">
                  <c:v>2.1088</c:v>
                </c:pt>
                <c:pt idx="2775">
                  <c:v>2.1162000000000001</c:v>
                </c:pt>
                <c:pt idx="2776">
                  <c:v>2.1013999999999999</c:v>
                </c:pt>
                <c:pt idx="2777">
                  <c:v>2.1116000000000001</c:v>
                </c:pt>
                <c:pt idx="2778">
                  <c:v>2.1124999999999998</c:v>
                </c:pt>
                <c:pt idx="2779">
                  <c:v>2.1181000000000001</c:v>
                </c:pt>
                <c:pt idx="2780">
                  <c:v>2.1217999999999999</c:v>
                </c:pt>
                <c:pt idx="2781">
                  <c:v>2.1217999999999999</c:v>
                </c:pt>
                <c:pt idx="2782">
                  <c:v>2.1124999999999998</c:v>
                </c:pt>
                <c:pt idx="2783">
                  <c:v>2.0847000000000002</c:v>
                </c:pt>
                <c:pt idx="2784">
                  <c:v>2.0773000000000001</c:v>
                </c:pt>
                <c:pt idx="2785">
                  <c:v>2.0653000000000001</c:v>
                </c:pt>
                <c:pt idx="2786">
                  <c:v>2.0773000000000001</c:v>
                </c:pt>
                <c:pt idx="2787">
                  <c:v>2.0745</c:v>
                </c:pt>
                <c:pt idx="2788">
                  <c:v>2.0783</c:v>
                </c:pt>
                <c:pt idx="2789">
                  <c:v>2.0893999999999999</c:v>
                </c:pt>
                <c:pt idx="2790">
                  <c:v>2.0838000000000001</c:v>
                </c:pt>
                <c:pt idx="2791">
                  <c:v>2.0588000000000002</c:v>
                </c:pt>
                <c:pt idx="2792">
                  <c:v>2.0653000000000001</c:v>
                </c:pt>
                <c:pt idx="2793">
                  <c:v>2.056</c:v>
                </c:pt>
                <c:pt idx="2794">
                  <c:v>2.0661999999999998</c:v>
                </c:pt>
                <c:pt idx="2795">
                  <c:v>2.0708000000000002</c:v>
                </c:pt>
                <c:pt idx="2796">
                  <c:v>2.0958999999999999</c:v>
                </c:pt>
                <c:pt idx="2797">
                  <c:v>2.0985999999999998</c:v>
                </c:pt>
                <c:pt idx="2798">
                  <c:v>2.0912000000000002</c:v>
                </c:pt>
                <c:pt idx="2799">
                  <c:v>2.0912000000000002</c:v>
                </c:pt>
                <c:pt idx="2800">
                  <c:v>2.0996000000000001</c:v>
                </c:pt>
                <c:pt idx="2801">
                  <c:v>2.0847000000000002</c:v>
                </c:pt>
                <c:pt idx="2802">
                  <c:v>2.1143999999999998</c:v>
                </c:pt>
                <c:pt idx="2803">
                  <c:v>2.1116000000000001</c:v>
                </c:pt>
                <c:pt idx="2804">
                  <c:v>2.1124999999999998</c:v>
                </c:pt>
                <c:pt idx="2805">
                  <c:v>2.1263999999999998</c:v>
                </c:pt>
                <c:pt idx="2806">
                  <c:v>2.1533000000000002</c:v>
                </c:pt>
                <c:pt idx="2807">
                  <c:v>2.1486999999999998</c:v>
                </c:pt>
                <c:pt idx="2808">
                  <c:v>2.1413000000000002</c:v>
                </c:pt>
                <c:pt idx="2809">
                  <c:v>2.1356999999999999</c:v>
                </c:pt>
                <c:pt idx="2810">
                  <c:v>2.1375999999999999</c:v>
                </c:pt>
                <c:pt idx="2811">
                  <c:v>2.1356999999999999</c:v>
                </c:pt>
                <c:pt idx="2812">
                  <c:v>2.1459000000000001</c:v>
                </c:pt>
                <c:pt idx="2813">
                  <c:v>2.1311</c:v>
                </c:pt>
                <c:pt idx="2814">
                  <c:v>2.1560999999999999</c:v>
                </c:pt>
                <c:pt idx="2815">
                  <c:v>2.1533000000000002</c:v>
                </c:pt>
                <c:pt idx="2816">
                  <c:v>2.1589</c:v>
                </c:pt>
                <c:pt idx="2817">
                  <c:v>2.1663000000000001</c:v>
                </c:pt>
                <c:pt idx="2818">
                  <c:v>2.1496</c:v>
                </c:pt>
                <c:pt idx="2819">
                  <c:v>2.1718000000000002</c:v>
                </c:pt>
                <c:pt idx="2820">
                  <c:v>2.1894</c:v>
                </c:pt>
                <c:pt idx="2821">
                  <c:v>2.1996000000000002</c:v>
                </c:pt>
                <c:pt idx="2822">
                  <c:v>2.1922000000000001</c:v>
                </c:pt>
                <c:pt idx="2823">
                  <c:v>2.1876000000000002</c:v>
                </c:pt>
                <c:pt idx="2824">
                  <c:v>2.1949999999999998</c:v>
                </c:pt>
                <c:pt idx="2825">
                  <c:v>2.1894</c:v>
                </c:pt>
                <c:pt idx="2826">
                  <c:v>2.2145000000000001</c:v>
                </c:pt>
                <c:pt idx="2827">
                  <c:v>2.2311000000000001</c:v>
                </c:pt>
                <c:pt idx="2828">
                  <c:v>2.2376</c:v>
                </c:pt>
                <c:pt idx="2829">
                  <c:v>2.2469000000000001</c:v>
                </c:pt>
                <c:pt idx="2830">
                  <c:v>2.2709999999999999</c:v>
                </c:pt>
                <c:pt idx="2831">
                  <c:v>2.2793000000000001</c:v>
                </c:pt>
                <c:pt idx="2832">
                  <c:v>2.3161999999999998</c:v>
                </c:pt>
                <c:pt idx="2833">
                  <c:v>2.2907000000000002</c:v>
                </c:pt>
                <c:pt idx="2834">
                  <c:v>2.3039000000000001</c:v>
                </c:pt>
                <c:pt idx="2835">
                  <c:v>2.2877999999999998</c:v>
                </c:pt>
                <c:pt idx="2836">
                  <c:v>2.2471000000000001</c:v>
                </c:pt>
                <c:pt idx="2837">
                  <c:v>2.2423999999999999</c:v>
                </c:pt>
                <c:pt idx="2838">
                  <c:v>2.2490000000000001</c:v>
                </c:pt>
                <c:pt idx="2839">
                  <c:v>2.2536999999999998</c:v>
                </c:pt>
                <c:pt idx="2840">
                  <c:v>2.2850000000000001</c:v>
                </c:pt>
                <c:pt idx="2841">
                  <c:v>2.2593999999999999</c:v>
                </c:pt>
                <c:pt idx="2842">
                  <c:v>2.2452000000000001</c:v>
                </c:pt>
                <c:pt idx="2843">
                  <c:v>2.2347999999999999</c:v>
                </c:pt>
                <c:pt idx="2844">
                  <c:v>2.1856</c:v>
                </c:pt>
                <c:pt idx="2845">
                  <c:v>2.1789000000000001</c:v>
                </c:pt>
                <c:pt idx="2846">
                  <c:v>2.1714000000000002</c:v>
                </c:pt>
                <c:pt idx="2847">
                  <c:v>2.16</c:v>
                </c:pt>
                <c:pt idx="2848">
                  <c:v>2.1760999999999999</c:v>
                </c:pt>
                <c:pt idx="2849">
                  <c:v>2.1703999999999999</c:v>
                </c:pt>
                <c:pt idx="2850">
                  <c:v>2.1581000000000001</c:v>
                </c:pt>
                <c:pt idx="2851">
                  <c:v>2.1760999999999999</c:v>
                </c:pt>
                <c:pt idx="2852">
                  <c:v>2.1676000000000002</c:v>
                </c:pt>
                <c:pt idx="2853">
                  <c:v>2.1570999999999998</c:v>
                </c:pt>
                <c:pt idx="2854">
                  <c:v>2.1570999999999998</c:v>
                </c:pt>
                <c:pt idx="2855">
                  <c:v>2.1657000000000002</c:v>
                </c:pt>
                <c:pt idx="2856">
                  <c:v>2.1846000000000001</c:v>
                </c:pt>
                <c:pt idx="2857">
                  <c:v>2.2017000000000002</c:v>
                </c:pt>
                <c:pt idx="2858">
                  <c:v>2.1987999999999999</c:v>
                </c:pt>
                <c:pt idx="2859">
                  <c:v>2.1911999999999998</c:v>
                </c:pt>
                <c:pt idx="2860">
                  <c:v>2.1960000000000002</c:v>
                </c:pt>
                <c:pt idx="2861">
                  <c:v>2.1903000000000001</c:v>
                </c:pt>
                <c:pt idx="2862">
                  <c:v>2.1808000000000001</c:v>
                </c:pt>
                <c:pt idx="2863">
                  <c:v>2.1741999999999999</c:v>
                </c:pt>
                <c:pt idx="2864">
                  <c:v>2.1873999999999998</c:v>
                </c:pt>
                <c:pt idx="2865">
                  <c:v>2.2149000000000001</c:v>
                </c:pt>
                <c:pt idx="2866">
                  <c:v>2.2054</c:v>
                </c:pt>
                <c:pt idx="2867">
                  <c:v>2.2195999999999998</c:v>
                </c:pt>
                <c:pt idx="2868">
                  <c:v>2.2101999999999999</c:v>
                </c:pt>
                <c:pt idx="2869">
                  <c:v>2.2244000000000002</c:v>
                </c:pt>
                <c:pt idx="2870">
                  <c:v>2.2233999999999998</c:v>
                </c:pt>
                <c:pt idx="2871">
                  <c:v>2.2290999999999999</c:v>
                </c:pt>
                <c:pt idx="2872">
                  <c:v>2.2320000000000002</c:v>
                </c:pt>
                <c:pt idx="2873">
                  <c:v>2.2404999999999999</c:v>
                </c:pt>
                <c:pt idx="2874">
                  <c:v>2.2178</c:v>
                </c:pt>
                <c:pt idx="2875">
                  <c:v>2.2187000000000001</c:v>
                </c:pt>
                <c:pt idx="2876">
                  <c:v>2.2111000000000001</c:v>
                </c:pt>
                <c:pt idx="2877">
                  <c:v>2.2233999999999998</c:v>
                </c:pt>
                <c:pt idx="2878">
                  <c:v>2.2290999999999999</c:v>
                </c:pt>
                <c:pt idx="2879">
                  <c:v>2.2404999999999999</c:v>
                </c:pt>
                <c:pt idx="2880">
                  <c:v>2.2517999999999998</c:v>
                </c:pt>
                <c:pt idx="2881">
                  <c:v>2.2443</c:v>
                </c:pt>
                <c:pt idx="2882">
                  <c:v>2.2433000000000001</c:v>
                </c:pt>
                <c:pt idx="2883">
                  <c:v>2.2462</c:v>
                </c:pt>
                <c:pt idx="2884">
                  <c:v>2.2357</c:v>
                </c:pt>
                <c:pt idx="2885">
                  <c:v>2.2679</c:v>
                </c:pt>
                <c:pt idx="2886">
                  <c:v>2.266</c:v>
                </c:pt>
                <c:pt idx="2887">
                  <c:v>2.2688999999999999</c:v>
                </c:pt>
                <c:pt idx="2888">
                  <c:v>2.2604000000000002</c:v>
                </c:pt>
                <c:pt idx="2889">
                  <c:v>2.2585000000000002</c:v>
                </c:pt>
                <c:pt idx="2890">
                  <c:v>2.2414000000000001</c:v>
                </c:pt>
                <c:pt idx="2891">
                  <c:v>2.2423999999999999</c:v>
                </c:pt>
                <c:pt idx="2892">
                  <c:v>2.2423999999999999</c:v>
                </c:pt>
                <c:pt idx="2893">
                  <c:v>2.2282000000000002</c:v>
                </c:pt>
                <c:pt idx="2894">
                  <c:v>2.2187000000000001</c:v>
                </c:pt>
                <c:pt idx="2895">
                  <c:v>2.2244000000000002</c:v>
                </c:pt>
                <c:pt idx="2896">
                  <c:v>2.2290999999999999</c:v>
                </c:pt>
                <c:pt idx="2897">
                  <c:v>2.2301000000000002</c:v>
                </c:pt>
                <c:pt idx="2898">
                  <c:v>2.2187000000000001</c:v>
                </c:pt>
                <c:pt idx="2899">
                  <c:v>2.2111000000000001</c:v>
                </c:pt>
                <c:pt idx="2900">
                  <c:v>2.2301000000000002</c:v>
                </c:pt>
                <c:pt idx="2901">
                  <c:v>2.2263000000000002</c:v>
                </c:pt>
                <c:pt idx="2902">
                  <c:v>2.2290999999999999</c:v>
                </c:pt>
                <c:pt idx="2903">
                  <c:v>2.2433000000000001</c:v>
                </c:pt>
                <c:pt idx="2904">
                  <c:v>2.2187000000000001</c:v>
                </c:pt>
                <c:pt idx="2905">
                  <c:v>2.2225000000000001</c:v>
                </c:pt>
                <c:pt idx="2906">
                  <c:v>2.2282000000000002</c:v>
                </c:pt>
                <c:pt idx="2907">
                  <c:v>2.2121</c:v>
                </c:pt>
                <c:pt idx="2908">
                  <c:v>2.2195999999999998</c:v>
                </c:pt>
                <c:pt idx="2909">
                  <c:v>2.2385999999999999</c:v>
                </c:pt>
                <c:pt idx="2910">
                  <c:v>2.2347999999999999</c:v>
                </c:pt>
                <c:pt idx="2911">
                  <c:v>2.2290999999999999</c:v>
                </c:pt>
                <c:pt idx="2912">
                  <c:v>2.2271999999999998</c:v>
                </c:pt>
                <c:pt idx="2913">
                  <c:v>2.2187000000000001</c:v>
                </c:pt>
                <c:pt idx="2914">
                  <c:v>2.2309999999999999</c:v>
                </c:pt>
                <c:pt idx="2915">
                  <c:v>2.2555999999999998</c:v>
                </c:pt>
                <c:pt idx="2916">
                  <c:v>2.2574999999999998</c:v>
                </c:pt>
                <c:pt idx="2917">
                  <c:v>2.2574999999999998</c:v>
                </c:pt>
                <c:pt idx="2918">
                  <c:v>2.2509000000000001</c:v>
                </c:pt>
                <c:pt idx="2919">
                  <c:v>2.2517999999999998</c:v>
                </c:pt>
                <c:pt idx="2920">
                  <c:v>2.2481</c:v>
                </c:pt>
                <c:pt idx="2921">
                  <c:v>2.2414000000000001</c:v>
                </c:pt>
                <c:pt idx="2922">
                  <c:v>2.2252999999999998</c:v>
                </c:pt>
                <c:pt idx="2923">
                  <c:v>2.2282000000000002</c:v>
                </c:pt>
                <c:pt idx="2924">
                  <c:v>2.214</c:v>
                </c:pt>
                <c:pt idx="2925">
                  <c:v>2.1987999999999999</c:v>
                </c:pt>
                <c:pt idx="2926">
                  <c:v>2.2073</c:v>
                </c:pt>
                <c:pt idx="2927">
                  <c:v>2.2168000000000001</c:v>
                </c:pt>
                <c:pt idx="2928">
                  <c:v>2.2121</c:v>
                </c:pt>
                <c:pt idx="2929">
                  <c:v>2.2178</c:v>
                </c:pt>
                <c:pt idx="2930">
                  <c:v>2.2149000000000001</c:v>
                </c:pt>
                <c:pt idx="2931">
                  <c:v>2.2195999999999998</c:v>
                </c:pt>
                <c:pt idx="2932">
                  <c:v>2.2159</c:v>
                </c:pt>
                <c:pt idx="2933">
                  <c:v>2.2082999999999999</c:v>
                </c:pt>
                <c:pt idx="2934">
                  <c:v>2.2017000000000002</c:v>
                </c:pt>
                <c:pt idx="2935">
                  <c:v>2.1968999999999999</c:v>
                </c:pt>
                <c:pt idx="2936">
                  <c:v>2.1903000000000001</c:v>
                </c:pt>
                <c:pt idx="2937">
                  <c:v>2.1949999999999998</c:v>
                </c:pt>
                <c:pt idx="2938">
                  <c:v>2.1922000000000001</c:v>
                </c:pt>
                <c:pt idx="2939">
                  <c:v>2.1979000000000002</c:v>
                </c:pt>
                <c:pt idx="2940">
                  <c:v>2.2101999999999999</c:v>
                </c:pt>
                <c:pt idx="2941">
                  <c:v>2.2443</c:v>
                </c:pt>
                <c:pt idx="2942">
                  <c:v>2.2481</c:v>
                </c:pt>
                <c:pt idx="2943">
                  <c:v>2.2528000000000001</c:v>
                </c:pt>
                <c:pt idx="2944">
                  <c:v>2.2328999999999999</c:v>
                </c:pt>
                <c:pt idx="2945">
                  <c:v>2.2252999999999998</c:v>
                </c:pt>
                <c:pt idx="2946">
                  <c:v>2.2301000000000002</c:v>
                </c:pt>
                <c:pt idx="2947">
                  <c:v>2.2471000000000001</c:v>
                </c:pt>
                <c:pt idx="2948">
                  <c:v>2.2755000000000001</c:v>
                </c:pt>
                <c:pt idx="2949">
                  <c:v>2.2717000000000001</c:v>
                </c:pt>
                <c:pt idx="2950">
                  <c:v>2.339</c:v>
                </c:pt>
                <c:pt idx="2951">
                  <c:v>2.3351999999999999</c:v>
                </c:pt>
                <c:pt idx="2952">
                  <c:v>2.3437000000000001</c:v>
                </c:pt>
                <c:pt idx="2953">
                  <c:v>2.3578999999999999</c:v>
                </c:pt>
                <c:pt idx="2954">
                  <c:v>2.339</c:v>
                </c:pt>
                <c:pt idx="2955">
                  <c:v>2.3123999999999998</c:v>
                </c:pt>
                <c:pt idx="2956">
                  <c:v>2.3267000000000002</c:v>
                </c:pt>
                <c:pt idx="2957">
                  <c:v>2.3483999999999998</c:v>
                </c:pt>
                <c:pt idx="2958">
                  <c:v>2.3683000000000001</c:v>
                </c:pt>
                <c:pt idx="2959">
                  <c:v>2.3835000000000002</c:v>
                </c:pt>
                <c:pt idx="2960">
                  <c:v>2.3805999999999998</c:v>
                </c:pt>
                <c:pt idx="2961">
                  <c:v>2.3786999999999998</c:v>
                </c:pt>
                <c:pt idx="2962">
                  <c:v>2.3502999999999998</c:v>
                </c:pt>
                <c:pt idx="2963">
                  <c:v>2.3342000000000001</c:v>
                </c:pt>
                <c:pt idx="2964">
                  <c:v>2.3294999999999999</c:v>
                </c:pt>
                <c:pt idx="2965">
                  <c:v>2.3645</c:v>
                </c:pt>
                <c:pt idx="2966">
                  <c:v>2.3513000000000002</c:v>
                </c:pt>
                <c:pt idx="2967">
                  <c:v>2.3759000000000001</c:v>
                </c:pt>
                <c:pt idx="2968">
                  <c:v>2.3900999999999999</c:v>
                </c:pt>
                <c:pt idx="2969">
                  <c:v>2.4081000000000001</c:v>
                </c:pt>
                <c:pt idx="2970">
                  <c:v>2.4184999999999999</c:v>
                </c:pt>
                <c:pt idx="2971">
                  <c:v>2.4279999999999999</c:v>
                </c:pt>
                <c:pt idx="2972">
                  <c:v>2.4127999999999998</c:v>
                </c:pt>
                <c:pt idx="2973">
                  <c:v>2.4289000000000001</c:v>
                </c:pt>
                <c:pt idx="2974">
                  <c:v>2.4222999999999999</c:v>
                </c:pt>
                <c:pt idx="2975">
                  <c:v>2.4081000000000001</c:v>
                </c:pt>
                <c:pt idx="2976">
                  <c:v>2.3862999999999999</c:v>
                </c:pt>
                <c:pt idx="2977">
                  <c:v>2.427</c:v>
                </c:pt>
                <c:pt idx="2978">
                  <c:v>2.4308000000000001</c:v>
                </c:pt>
                <c:pt idx="2979">
                  <c:v>2.4251</c:v>
                </c:pt>
                <c:pt idx="2980">
                  <c:v>2.4384000000000001</c:v>
                </c:pt>
                <c:pt idx="2981">
                  <c:v>2.4659</c:v>
                </c:pt>
                <c:pt idx="2982">
                  <c:v>2.4592000000000001</c:v>
                </c:pt>
                <c:pt idx="2983">
                  <c:v>2.4980000000000002</c:v>
                </c:pt>
                <c:pt idx="2984">
                  <c:v>2.5236000000000001</c:v>
                </c:pt>
                <c:pt idx="2985">
                  <c:v>2.5274000000000001</c:v>
                </c:pt>
                <c:pt idx="2986">
                  <c:v>2.5179</c:v>
                </c:pt>
                <c:pt idx="2987">
                  <c:v>2.5587</c:v>
                </c:pt>
                <c:pt idx="2988">
                  <c:v>2.5661999999999998</c:v>
                </c:pt>
                <c:pt idx="2989">
                  <c:v>2.5377999999999998</c:v>
                </c:pt>
                <c:pt idx="2990">
                  <c:v>2.5568</c:v>
                </c:pt>
                <c:pt idx="2991">
                  <c:v>2.5407000000000002</c:v>
                </c:pt>
                <c:pt idx="2992">
                  <c:v>2.5350000000000001</c:v>
                </c:pt>
                <c:pt idx="2993">
                  <c:v>2.5350000000000001</c:v>
                </c:pt>
                <c:pt idx="2994">
                  <c:v>2.5377999999999998</c:v>
                </c:pt>
                <c:pt idx="2995">
                  <c:v>2.5396999999999998</c:v>
                </c:pt>
                <c:pt idx="2996">
                  <c:v>2.5794999999999999</c:v>
                </c:pt>
                <c:pt idx="2997">
                  <c:v>2.5832999999999999</c:v>
                </c:pt>
                <c:pt idx="2998">
                  <c:v>2.5463</c:v>
                </c:pt>
                <c:pt idx="2999">
                  <c:v>2.5293000000000001</c:v>
                </c:pt>
                <c:pt idx="3000">
                  <c:v>2.5369000000000002</c:v>
                </c:pt>
                <c:pt idx="3001">
                  <c:v>2.5396999999999998</c:v>
                </c:pt>
                <c:pt idx="3002">
                  <c:v>2.5226999999999999</c:v>
                </c:pt>
                <c:pt idx="3003">
                  <c:v>2.5141</c:v>
                </c:pt>
                <c:pt idx="3004">
                  <c:v>2.4744000000000002</c:v>
                </c:pt>
                <c:pt idx="3005">
                  <c:v>2.4952000000000001</c:v>
                </c:pt>
                <c:pt idx="3006">
                  <c:v>2.5104000000000002</c:v>
                </c:pt>
                <c:pt idx="3007">
                  <c:v>2.4998999999999998</c:v>
                </c:pt>
                <c:pt idx="3008">
                  <c:v>2.5112999999999999</c:v>
                </c:pt>
                <c:pt idx="3009">
                  <c:v>2.5226999999999999</c:v>
                </c:pt>
                <c:pt idx="3010">
                  <c:v>2.5217000000000001</c:v>
                </c:pt>
                <c:pt idx="3011">
                  <c:v>2.5463</c:v>
                </c:pt>
                <c:pt idx="3012">
                  <c:v>2.5642999999999998</c:v>
                </c:pt>
                <c:pt idx="3013">
                  <c:v>2.5548999999999999</c:v>
                </c:pt>
                <c:pt idx="3014">
                  <c:v>2.6107</c:v>
                </c:pt>
                <c:pt idx="3015">
                  <c:v>2.6400999999999999</c:v>
                </c:pt>
                <c:pt idx="3016">
                  <c:v>2.641</c:v>
                </c:pt>
                <c:pt idx="3017">
                  <c:v>2.6267999999999998</c:v>
                </c:pt>
                <c:pt idx="3018">
                  <c:v>2.6193</c:v>
                </c:pt>
                <c:pt idx="3019">
                  <c:v>2.6135999999999999</c:v>
                </c:pt>
                <c:pt idx="3020">
                  <c:v>2.6173999999999999</c:v>
                </c:pt>
                <c:pt idx="3021">
                  <c:v>2.6343999999999999</c:v>
                </c:pt>
                <c:pt idx="3022">
                  <c:v>2.6173999999999999</c:v>
                </c:pt>
                <c:pt idx="3023">
                  <c:v>2.5975000000000001</c:v>
                </c:pt>
                <c:pt idx="3024">
                  <c:v>2.5926999999999998</c:v>
                </c:pt>
                <c:pt idx="3025">
                  <c:v>2.5851999999999999</c:v>
                </c:pt>
                <c:pt idx="3026">
                  <c:v>2.6002999999999998</c:v>
                </c:pt>
                <c:pt idx="3027">
                  <c:v>2.5937000000000001</c:v>
                </c:pt>
                <c:pt idx="3028">
                  <c:v>2.5775999999999999</c:v>
                </c:pt>
                <c:pt idx="3029">
                  <c:v>2.5775999999999999</c:v>
                </c:pt>
                <c:pt idx="3030">
                  <c:v>2.5842000000000001</c:v>
                </c:pt>
                <c:pt idx="3031">
                  <c:v>2.5756999999999999</c:v>
                </c:pt>
                <c:pt idx="3032">
                  <c:v>2.5729000000000002</c:v>
                </c:pt>
                <c:pt idx="3033">
                  <c:v>2.5832999999999999</c:v>
                </c:pt>
                <c:pt idx="3034">
                  <c:v>2.5842000000000001</c:v>
                </c:pt>
                <c:pt idx="3035">
                  <c:v>2.5842000000000001</c:v>
                </c:pt>
                <c:pt idx="3036">
                  <c:v>2.5861000000000001</c:v>
                </c:pt>
                <c:pt idx="3037">
                  <c:v>2.5672000000000001</c:v>
                </c:pt>
                <c:pt idx="3038">
                  <c:v>2.5710000000000002</c:v>
                </c:pt>
                <c:pt idx="3039">
                  <c:v>2.5813999999999999</c:v>
                </c:pt>
                <c:pt idx="3040">
                  <c:v>2.6040999999999999</c:v>
                </c:pt>
                <c:pt idx="3041">
                  <c:v>2.6002999999999998</c:v>
                </c:pt>
                <c:pt idx="3042">
                  <c:v>2.6154999999999999</c:v>
                </c:pt>
                <c:pt idx="3043">
                  <c:v>2.6259000000000001</c:v>
                </c:pt>
                <c:pt idx="3044">
                  <c:v>2.6240000000000001</c:v>
                </c:pt>
                <c:pt idx="3045">
                  <c:v>2.6335000000000002</c:v>
                </c:pt>
                <c:pt idx="3046">
                  <c:v>2.6316000000000002</c:v>
                </c:pt>
                <c:pt idx="3047">
                  <c:v>2.6533000000000002</c:v>
                </c:pt>
                <c:pt idx="3048">
                  <c:v>2.6570999999999998</c:v>
                </c:pt>
                <c:pt idx="3049">
                  <c:v>2.6419999999999999</c:v>
                </c:pt>
                <c:pt idx="3050">
                  <c:v>2.6429</c:v>
                </c:pt>
                <c:pt idx="3051">
                  <c:v>2.6570999999999998</c:v>
                </c:pt>
                <c:pt idx="3052">
                  <c:v>2.6533000000000002</c:v>
                </c:pt>
                <c:pt idx="3053">
                  <c:v>2.677</c:v>
                </c:pt>
                <c:pt idx="3054">
                  <c:v>2.7206000000000001</c:v>
                </c:pt>
                <c:pt idx="3055">
                  <c:v>2.7092000000000001</c:v>
                </c:pt>
                <c:pt idx="3056">
                  <c:v>2.6997</c:v>
                </c:pt>
                <c:pt idx="3057">
                  <c:v>2.6911999999999998</c:v>
                </c:pt>
                <c:pt idx="3058">
                  <c:v>2.6960000000000002</c:v>
                </c:pt>
                <c:pt idx="3059">
                  <c:v>2.6997</c:v>
                </c:pt>
                <c:pt idx="3060">
                  <c:v>2.6922000000000001</c:v>
                </c:pt>
                <c:pt idx="3061">
                  <c:v>2.7225000000000001</c:v>
                </c:pt>
                <c:pt idx="3062">
                  <c:v>2.7214999999999998</c:v>
                </c:pt>
                <c:pt idx="3063">
                  <c:v>2.7319</c:v>
                </c:pt>
                <c:pt idx="3064">
                  <c:v>2.7631999999999999</c:v>
                </c:pt>
                <c:pt idx="3065">
                  <c:v>2.7726999999999999</c:v>
                </c:pt>
                <c:pt idx="3066">
                  <c:v>2.7585000000000002</c:v>
                </c:pt>
                <c:pt idx="3067">
                  <c:v>2.7471000000000001</c:v>
                </c:pt>
                <c:pt idx="3068">
                  <c:v>2.7765</c:v>
                </c:pt>
                <c:pt idx="3069">
                  <c:v>2.8313999999999999</c:v>
                </c:pt>
                <c:pt idx="3070">
                  <c:v>2.8371</c:v>
                </c:pt>
                <c:pt idx="3071">
                  <c:v>2.8843999999999999</c:v>
                </c:pt>
                <c:pt idx="3072">
                  <c:v>2.9043000000000001</c:v>
                </c:pt>
                <c:pt idx="3073">
                  <c:v>2.8323</c:v>
                </c:pt>
                <c:pt idx="3074">
                  <c:v>2.8313999999999999</c:v>
                </c:pt>
                <c:pt idx="3075">
                  <c:v>2.8086000000000002</c:v>
                </c:pt>
                <c:pt idx="3076">
                  <c:v>2.7932000000000001</c:v>
                </c:pt>
                <c:pt idx="3077">
                  <c:v>2.7873999999999999</c:v>
                </c:pt>
                <c:pt idx="3078">
                  <c:v>2.7566000000000002</c:v>
                </c:pt>
                <c:pt idx="3079">
                  <c:v>2.7372999999999998</c:v>
                </c:pt>
                <c:pt idx="3080">
                  <c:v>2.7566000000000002</c:v>
                </c:pt>
                <c:pt idx="3081">
                  <c:v>2.8048000000000002</c:v>
                </c:pt>
                <c:pt idx="3082">
                  <c:v>2.7690999999999999</c:v>
                </c:pt>
                <c:pt idx="3083">
                  <c:v>2.7431000000000001</c:v>
                </c:pt>
                <c:pt idx="3084">
                  <c:v>2.7633000000000001</c:v>
                </c:pt>
                <c:pt idx="3085">
                  <c:v>2.7951000000000001</c:v>
                </c:pt>
                <c:pt idx="3086">
                  <c:v>2.7450000000000001</c:v>
                </c:pt>
                <c:pt idx="3087">
                  <c:v>2.7681</c:v>
                </c:pt>
                <c:pt idx="3088">
                  <c:v>2.7488999999999999</c:v>
                </c:pt>
                <c:pt idx="3089">
                  <c:v>2.7161</c:v>
                </c:pt>
                <c:pt idx="3090">
                  <c:v>2.7275999999999998</c:v>
                </c:pt>
                <c:pt idx="3091">
                  <c:v>2.7681</c:v>
                </c:pt>
                <c:pt idx="3092">
                  <c:v>2.7738999999999998</c:v>
                </c:pt>
                <c:pt idx="3093">
                  <c:v>2.7902999999999998</c:v>
                </c:pt>
                <c:pt idx="3094">
                  <c:v>2.7759</c:v>
                </c:pt>
                <c:pt idx="3095">
                  <c:v>2.7738999999999998</c:v>
                </c:pt>
                <c:pt idx="3096">
                  <c:v>2.7902999999999998</c:v>
                </c:pt>
                <c:pt idx="3097">
                  <c:v>2.7334000000000001</c:v>
                </c:pt>
                <c:pt idx="3098">
                  <c:v>2.7536999999999998</c:v>
                </c:pt>
                <c:pt idx="3099">
                  <c:v>2.7566000000000002</c:v>
                </c:pt>
                <c:pt idx="3100">
                  <c:v>2.8037999999999998</c:v>
                </c:pt>
                <c:pt idx="3101">
                  <c:v>2.8087</c:v>
                </c:pt>
                <c:pt idx="3102">
                  <c:v>2.8153999999999999</c:v>
                </c:pt>
                <c:pt idx="3103">
                  <c:v>2.8289</c:v>
                </c:pt>
                <c:pt idx="3104">
                  <c:v>2.8395000000000001</c:v>
                </c:pt>
                <c:pt idx="3105">
                  <c:v>2.8645999999999998</c:v>
                </c:pt>
                <c:pt idx="3106">
                  <c:v>2.8877000000000002</c:v>
                </c:pt>
                <c:pt idx="3107">
                  <c:v>2.8847999999999998</c:v>
                </c:pt>
                <c:pt idx="3108">
                  <c:v>2.9108999999999998</c:v>
                </c:pt>
                <c:pt idx="3109">
                  <c:v>2.9350000000000001</c:v>
                </c:pt>
                <c:pt idx="3110">
                  <c:v>2.9552999999999998</c:v>
                </c:pt>
                <c:pt idx="3111">
                  <c:v>2.9620000000000002</c:v>
                </c:pt>
                <c:pt idx="3112">
                  <c:v>2.9958</c:v>
                </c:pt>
                <c:pt idx="3113">
                  <c:v>3.0024999999999999</c:v>
                </c:pt>
                <c:pt idx="3114">
                  <c:v>3.0179</c:v>
                </c:pt>
                <c:pt idx="3115">
                  <c:v>3.0604</c:v>
                </c:pt>
                <c:pt idx="3116">
                  <c:v>3.0594000000000001</c:v>
                </c:pt>
                <c:pt idx="3117">
                  <c:v>3.0381999999999998</c:v>
                </c:pt>
                <c:pt idx="3118">
                  <c:v>3.0585</c:v>
                </c:pt>
                <c:pt idx="3119">
                  <c:v>3.0034999999999998</c:v>
                </c:pt>
                <c:pt idx="3120">
                  <c:v>2.9659</c:v>
                </c:pt>
                <c:pt idx="3121">
                  <c:v>3.0024999999999999</c:v>
                </c:pt>
                <c:pt idx="3122">
                  <c:v>3.0228000000000002</c:v>
                </c:pt>
                <c:pt idx="3123">
                  <c:v>3.0333999999999999</c:v>
                </c:pt>
                <c:pt idx="3124">
                  <c:v>3.0670999999999999</c:v>
                </c:pt>
                <c:pt idx="3125">
                  <c:v>2.9996</c:v>
                </c:pt>
                <c:pt idx="3126">
                  <c:v>2.9157000000000002</c:v>
                </c:pt>
                <c:pt idx="3127">
                  <c:v>2.8347000000000002</c:v>
                </c:pt>
                <c:pt idx="3128">
                  <c:v>2.7035</c:v>
                </c:pt>
                <c:pt idx="3129">
                  <c:v>2.7006000000000001</c:v>
                </c:pt>
                <c:pt idx="3130">
                  <c:v>2.7469000000000001</c:v>
                </c:pt>
                <c:pt idx="3131">
                  <c:v>2.7643</c:v>
                </c:pt>
                <c:pt idx="3132">
                  <c:v>2.8212000000000002</c:v>
                </c:pt>
                <c:pt idx="3133">
                  <c:v>2.8500999999999999</c:v>
                </c:pt>
                <c:pt idx="3134">
                  <c:v>2.8597999999999999</c:v>
                </c:pt>
                <c:pt idx="3135">
                  <c:v>2.8163999999999998</c:v>
                </c:pt>
                <c:pt idx="3136">
                  <c:v>2.7690999999999999</c:v>
                </c:pt>
                <c:pt idx="3137">
                  <c:v>2.7816000000000001</c:v>
                </c:pt>
                <c:pt idx="3138">
                  <c:v>2.7545999999999999</c:v>
                </c:pt>
                <c:pt idx="3139">
                  <c:v>2.7536999999999998</c:v>
                </c:pt>
                <c:pt idx="3140">
                  <c:v>2.7854999999999999</c:v>
                </c:pt>
                <c:pt idx="3141">
                  <c:v>2.7690999999999999</c:v>
                </c:pt>
                <c:pt idx="3142">
                  <c:v>2.7902999999999998</c:v>
                </c:pt>
                <c:pt idx="3143">
                  <c:v>2.8</c:v>
                </c:pt>
                <c:pt idx="3144">
                  <c:v>2.8018999999999998</c:v>
                </c:pt>
                <c:pt idx="3145">
                  <c:v>2.7709999999999999</c:v>
                </c:pt>
                <c:pt idx="3146">
                  <c:v>2.7614000000000001</c:v>
                </c:pt>
                <c:pt idx="3147">
                  <c:v>2.7873999999999999</c:v>
                </c:pt>
                <c:pt idx="3148">
                  <c:v>2.7604000000000002</c:v>
                </c:pt>
                <c:pt idx="3149">
                  <c:v>2.7894000000000001</c:v>
                </c:pt>
                <c:pt idx="3150">
                  <c:v>2.7923</c:v>
                </c:pt>
                <c:pt idx="3151">
                  <c:v>2.7816000000000001</c:v>
                </c:pt>
                <c:pt idx="3152">
                  <c:v>2.7555999999999998</c:v>
                </c:pt>
                <c:pt idx="3153">
                  <c:v>2.6823000000000001</c:v>
                </c:pt>
                <c:pt idx="3154">
                  <c:v>2.637</c:v>
                </c:pt>
                <c:pt idx="3155">
                  <c:v>2.6417999999999999</c:v>
                </c:pt>
                <c:pt idx="3156">
                  <c:v>2.5926</c:v>
                </c:pt>
                <c:pt idx="3157">
                  <c:v>2.637</c:v>
                </c:pt>
                <c:pt idx="3158">
                  <c:v>2.6166999999999998</c:v>
                </c:pt>
                <c:pt idx="3159">
                  <c:v>2.6061000000000001</c:v>
                </c:pt>
                <c:pt idx="3160">
                  <c:v>2.5973999999999999</c:v>
                </c:pt>
                <c:pt idx="3161">
                  <c:v>2.5983999999999998</c:v>
                </c:pt>
                <c:pt idx="3162">
                  <c:v>2.6147999999999998</c:v>
                </c:pt>
                <c:pt idx="3163">
                  <c:v>2.6764999999999999</c:v>
                </c:pt>
                <c:pt idx="3164">
                  <c:v>2.6764999999999999</c:v>
                </c:pt>
                <c:pt idx="3165">
                  <c:v>2.6446999999999998</c:v>
                </c:pt>
                <c:pt idx="3166">
                  <c:v>2.6206</c:v>
                </c:pt>
                <c:pt idx="3167">
                  <c:v>2.5608</c:v>
                </c:pt>
                <c:pt idx="3168">
                  <c:v>2.5327999999999999</c:v>
                </c:pt>
                <c:pt idx="3169">
                  <c:v>2.5491999999999999</c:v>
                </c:pt>
                <c:pt idx="3170">
                  <c:v>2.581</c:v>
                </c:pt>
                <c:pt idx="3171">
                  <c:v>2.5434000000000001</c:v>
                </c:pt>
                <c:pt idx="3172">
                  <c:v>2.5636999999999999</c:v>
                </c:pt>
                <c:pt idx="3173">
                  <c:v>2.6215000000000002</c:v>
                </c:pt>
                <c:pt idx="3174">
                  <c:v>2.5973999999999999</c:v>
                </c:pt>
                <c:pt idx="3175">
                  <c:v>2.5608</c:v>
                </c:pt>
                <c:pt idx="3176">
                  <c:v>2.5482</c:v>
                </c:pt>
                <c:pt idx="3177">
                  <c:v>2.5520999999999998</c:v>
                </c:pt>
                <c:pt idx="3178">
                  <c:v>2.5598000000000001</c:v>
                </c:pt>
                <c:pt idx="3179">
                  <c:v>2.5405000000000002</c:v>
                </c:pt>
                <c:pt idx="3180">
                  <c:v>2.5790999999999999</c:v>
                </c:pt>
                <c:pt idx="3181">
                  <c:v>2.6177000000000001</c:v>
                </c:pt>
                <c:pt idx="3182">
                  <c:v>2.6147999999999998</c:v>
                </c:pt>
                <c:pt idx="3183">
                  <c:v>2.6263999999999998</c:v>
                </c:pt>
                <c:pt idx="3184">
                  <c:v>2.6196000000000002</c:v>
                </c:pt>
                <c:pt idx="3185">
                  <c:v>2.6476000000000002</c:v>
                </c:pt>
                <c:pt idx="3186">
                  <c:v>2.6427999999999998</c:v>
                </c:pt>
                <c:pt idx="3187">
                  <c:v>2.609</c:v>
                </c:pt>
                <c:pt idx="3188">
                  <c:v>2.5935999999999999</c:v>
                </c:pt>
                <c:pt idx="3189">
                  <c:v>2.6360000000000001</c:v>
                </c:pt>
                <c:pt idx="3190">
                  <c:v>2.6389</c:v>
                </c:pt>
                <c:pt idx="3191">
                  <c:v>2.6206</c:v>
                </c:pt>
                <c:pt idx="3192">
                  <c:v>2.5771999999999999</c:v>
                </c:pt>
                <c:pt idx="3193">
                  <c:v>2.5608</c:v>
                </c:pt>
                <c:pt idx="3194">
                  <c:v>2.5598000000000001</c:v>
                </c:pt>
                <c:pt idx="3195">
                  <c:v>2.5733000000000001</c:v>
                </c:pt>
                <c:pt idx="3196">
                  <c:v>2.5608</c:v>
                </c:pt>
                <c:pt idx="3197">
                  <c:v>2.5087000000000002</c:v>
                </c:pt>
                <c:pt idx="3198">
                  <c:v>2.5569000000000002</c:v>
                </c:pt>
                <c:pt idx="3199">
                  <c:v>2.5491999999999999</c:v>
                </c:pt>
                <c:pt idx="3200">
                  <c:v>2.5907</c:v>
                </c:pt>
                <c:pt idx="3201">
                  <c:v>2.6002999999999998</c:v>
                </c:pt>
                <c:pt idx="3202">
                  <c:v>2.5907</c:v>
                </c:pt>
                <c:pt idx="3203">
                  <c:v>2.5983999999999998</c:v>
                </c:pt>
                <c:pt idx="3204">
                  <c:v>2.5579000000000001</c:v>
                </c:pt>
                <c:pt idx="3205">
                  <c:v>2.5684999999999998</c:v>
                </c:pt>
                <c:pt idx="3206">
                  <c:v>2.5926</c:v>
                </c:pt>
                <c:pt idx="3207">
                  <c:v>2.5771999999999999</c:v>
                </c:pt>
                <c:pt idx="3208">
                  <c:v>2.5800999999999998</c:v>
                </c:pt>
                <c:pt idx="3209">
                  <c:v>2.5830000000000002</c:v>
                </c:pt>
                <c:pt idx="3210">
                  <c:v>2.5192999999999999</c:v>
                </c:pt>
                <c:pt idx="3211">
                  <c:v>2.5173999999999999</c:v>
                </c:pt>
                <c:pt idx="3212">
                  <c:v>2.5</c:v>
                </c:pt>
                <c:pt idx="3213">
                  <c:v>2.5057999999999998</c:v>
                </c:pt>
                <c:pt idx="3214">
                  <c:v>2.4575999999999998</c:v>
                </c:pt>
                <c:pt idx="3215">
                  <c:v>2.4306000000000001</c:v>
                </c:pt>
                <c:pt idx="3216">
                  <c:v>2.3774999999999999</c:v>
                </c:pt>
                <c:pt idx="3217">
                  <c:v>2.3544</c:v>
                </c:pt>
                <c:pt idx="3218">
                  <c:v>2.4064999999999999</c:v>
                </c:pt>
                <c:pt idx="3219">
                  <c:v>2.3168000000000002</c:v>
                </c:pt>
                <c:pt idx="3220">
                  <c:v>2.3245</c:v>
                </c:pt>
                <c:pt idx="3221">
                  <c:v>2.3052000000000001</c:v>
                </c:pt>
                <c:pt idx="3222">
                  <c:v>2.3060999999999998</c:v>
                </c:pt>
                <c:pt idx="3223">
                  <c:v>2.3389000000000002</c:v>
                </c:pt>
                <c:pt idx="3224">
                  <c:v>2.4074</c:v>
                </c:pt>
                <c:pt idx="3225">
                  <c:v>2.4045000000000001</c:v>
                </c:pt>
                <c:pt idx="3226">
                  <c:v>2.3668999999999998</c:v>
                </c:pt>
                <c:pt idx="3227">
                  <c:v>2.4161000000000001</c:v>
                </c:pt>
                <c:pt idx="3228">
                  <c:v>2.42</c:v>
                </c:pt>
                <c:pt idx="3229">
                  <c:v>2.4016000000000002</c:v>
                </c:pt>
                <c:pt idx="3230">
                  <c:v>2.3872</c:v>
                </c:pt>
                <c:pt idx="3231">
                  <c:v>2.3755999999999999</c:v>
                </c:pt>
                <c:pt idx="3232">
                  <c:v>2.3862000000000001</c:v>
                </c:pt>
                <c:pt idx="3233">
                  <c:v>2.4499</c:v>
                </c:pt>
                <c:pt idx="3234">
                  <c:v>2.4777999999999998</c:v>
                </c:pt>
                <c:pt idx="3235">
                  <c:v>2.5173999999999999</c:v>
                </c:pt>
                <c:pt idx="3236">
                  <c:v>2.5164</c:v>
                </c:pt>
                <c:pt idx="3237">
                  <c:v>2.4836</c:v>
                </c:pt>
                <c:pt idx="3238">
                  <c:v>2.4836</c:v>
                </c:pt>
                <c:pt idx="3239">
                  <c:v>2.4952000000000001</c:v>
                </c:pt>
                <c:pt idx="3240">
                  <c:v>2.5028999999999999</c:v>
                </c:pt>
                <c:pt idx="3241">
                  <c:v>2.4470000000000001</c:v>
                </c:pt>
                <c:pt idx="3242">
                  <c:v>2.3957999999999999</c:v>
                </c:pt>
                <c:pt idx="3243">
                  <c:v>2.3698000000000001</c:v>
                </c:pt>
                <c:pt idx="3244">
                  <c:v>2.3679000000000001</c:v>
                </c:pt>
                <c:pt idx="3245">
                  <c:v>2.4401999999999999</c:v>
                </c:pt>
                <c:pt idx="3246">
                  <c:v>2.4055</c:v>
                </c:pt>
                <c:pt idx="3247">
                  <c:v>2.4605000000000001</c:v>
                </c:pt>
                <c:pt idx="3248">
                  <c:v>2.4605000000000001</c:v>
                </c:pt>
                <c:pt idx="3249">
                  <c:v>2.4363999999999999</c:v>
                </c:pt>
                <c:pt idx="3250">
                  <c:v>2.4285999999999999</c:v>
                </c:pt>
                <c:pt idx="3251">
                  <c:v>2.3668999999999998</c:v>
                </c:pt>
                <c:pt idx="3252">
                  <c:v>2.3658999999999999</c:v>
                </c:pt>
                <c:pt idx="3253">
                  <c:v>2.3340999999999998</c:v>
                </c:pt>
                <c:pt idx="3254">
                  <c:v>2.3708</c:v>
                </c:pt>
                <c:pt idx="3255">
                  <c:v>2.4074</c:v>
                </c:pt>
                <c:pt idx="3256">
                  <c:v>2.4102999999999999</c:v>
                </c:pt>
                <c:pt idx="3257">
                  <c:v>2.42</c:v>
                </c:pt>
                <c:pt idx="3258">
                  <c:v>2.4335</c:v>
                </c:pt>
                <c:pt idx="3259">
                  <c:v>2.4798</c:v>
                </c:pt>
                <c:pt idx="3260">
                  <c:v>2.4691000000000001</c:v>
                </c:pt>
                <c:pt idx="3261">
                  <c:v>2.4624000000000001</c:v>
                </c:pt>
                <c:pt idx="3262">
                  <c:v>2.4430999999999998</c:v>
                </c:pt>
                <c:pt idx="3263">
                  <c:v>2.4315000000000002</c:v>
                </c:pt>
                <c:pt idx="3264">
                  <c:v>2.4228000000000001</c:v>
                </c:pt>
                <c:pt idx="3265">
                  <c:v>2.4594999999999998</c:v>
                </c:pt>
                <c:pt idx="3266">
                  <c:v>2.3986999999999998</c:v>
                </c:pt>
                <c:pt idx="3267">
                  <c:v>2.3784999999999998</c:v>
                </c:pt>
                <c:pt idx="3268">
                  <c:v>2.4026000000000001</c:v>
                </c:pt>
                <c:pt idx="3269">
                  <c:v>2.3784999999999998</c:v>
                </c:pt>
                <c:pt idx="3270">
                  <c:v>2.3620999999999999</c:v>
                </c:pt>
                <c:pt idx="3271">
                  <c:v>2.3456999999999999</c:v>
                </c:pt>
                <c:pt idx="3272">
                  <c:v>2.3784999999999998</c:v>
                </c:pt>
                <c:pt idx="3273">
                  <c:v>2.3872</c:v>
                </c:pt>
                <c:pt idx="3274">
                  <c:v>2.3650000000000002</c:v>
                </c:pt>
                <c:pt idx="3275">
                  <c:v>2.4238</c:v>
                </c:pt>
                <c:pt idx="3276">
                  <c:v>2.4479000000000002</c:v>
                </c:pt>
                <c:pt idx="3277">
                  <c:v>2.4508000000000001</c:v>
                </c:pt>
                <c:pt idx="3278">
                  <c:v>2.5386000000000002</c:v>
                </c:pt>
                <c:pt idx="3279">
                  <c:v>2.5076999999999998</c:v>
                </c:pt>
                <c:pt idx="3280">
                  <c:v>2.5444</c:v>
                </c:pt>
                <c:pt idx="3281">
                  <c:v>2.5347</c:v>
                </c:pt>
                <c:pt idx="3282">
                  <c:v>2.5646</c:v>
                </c:pt>
                <c:pt idx="3283">
                  <c:v>2.4430999999999998</c:v>
                </c:pt>
                <c:pt idx="3284">
                  <c:v>2.4546999999999999</c:v>
                </c:pt>
                <c:pt idx="3285">
                  <c:v>2.4546999999999999</c:v>
                </c:pt>
                <c:pt idx="3286">
                  <c:v>2.3523999999999998</c:v>
                </c:pt>
                <c:pt idx="3287">
                  <c:v>2.4055</c:v>
                </c:pt>
                <c:pt idx="3288">
                  <c:v>2.3755999999999999</c:v>
                </c:pt>
                <c:pt idx="3289">
                  <c:v>2.3794</c:v>
                </c:pt>
                <c:pt idx="3290">
                  <c:v>2.3891</c:v>
                </c:pt>
                <c:pt idx="3291">
                  <c:v>2.3331</c:v>
                </c:pt>
                <c:pt idx="3292">
                  <c:v>2.4026000000000001</c:v>
                </c:pt>
                <c:pt idx="3293">
                  <c:v>2.5068000000000001</c:v>
                </c:pt>
                <c:pt idx="3294">
                  <c:v>2.4218999999999999</c:v>
                </c:pt>
                <c:pt idx="3295">
                  <c:v>2.4354</c:v>
                </c:pt>
                <c:pt idx="3296">
                  <c:v>2.4411999999999998</c:v>
                </c:pt>
                <c:pt idx="3297">
                  <c:v>2.4266999999999999</c:v>
                </c:pt>
                <c:pt idx="3298">
                  <c:v>2.3447</c:v>
                </c:pt>
                <c:pt idx="3299">
                  <c:v>2.3755999999999999</c:v>
                </c:pt>
                <c:pt idx="3300">
                  <c:v>2.4074</c:v>
                </c:pt>
                <c:pt idx="3301">
                  <c:v>2.4180000000000001</c:v>
                </c:pt>
                <c:pt idx="3302">
                  <c:v>2.5019</c:v>
                </c:pt>
                <c:pt idx="3303">
                  <c:v>2.4672000000000001</c:v>
                </c:pt>
                <c:pt idx="3304">
                  <c:v>2.4556</c:v>
                </c:pt>
                <c:pt idx="3305">
                  <c:v>2.4382999999999999</c:v>
                </c:pt>
                <c:pt idx="3306">
                  <c:v>2.4470000000000001</c:v>
                </c:pt>
                <c:pt idx="3307">
                  <c:v>2.3919999999999999</c:v>
                </c:pt>
                <c:pt idx="3308">
                  <c:v>2.4016000000000002</c:v>
                </c:pt>
                <c:pt idx="3309">
                  <c:v>2.42</c:v>
                </c:pt>
                <c:pt idx="3310">
                  <c:v>2.3872</c:v>
                </c:pt>
                <c:pt idx="3311">
                  <c:v>2.4161000000000001</c:v>
                </c:pt>
                <c:pt idx="3312">
                  <c:v>2.4180000000000001</c:v>
                </c:pt>
                <c:pt idx="3313">
                  <c:v>2.4499</c:v>
                </c:pt>
                <c:pt idx="3314">
                  <c:v>2.4093</c:v>
                </c:pt>
                <c:pt idx="3315">
                  <c:v>2.4083999999999999</c:v>
                </c:pt>
                <c:pt idx="3316">
                  <c:v>2.3948999999999998</c:v>
                </c:pt>
                <c:pt idx="3317">
                  <c:v>2.3553000000000002</c:v>
                </c:pt>
                <c:pt idx="3318">
                  <c:v>2.363</c:v>
                </c:pt>
                <c:pt idx="3319">
                  <c:v>2.3523999999999998</c:v>
                </c:pt>
                <c:pt idx="3320">
                  <c:v>2.3784999999999998</c:v>
                </c:pt>
                <c:pt idx="3321">
                  <c:v>2.3658999999999999</c:v>
                </c:pt>
                <c:pt idx="3322">
                  <c:v>2.3862000000000001</c:v>
                </c:pt>
                <c:pt idx="3323">
                  <c:v>2.4422999999999999</c:v>
                </c:pt>
                <c:pt idx="3324">
                  <c:v>2.4502000000000002</c:v>
                </c:pt>
                <c:pt idx="3325">
                  <c:v>2.4392999999999998</c:v>
                </c:pt>
                <c:pt idx="3326">
                  <c:v>2.3940999999999999</c:v>
                </c:pt>
                <c:pt idx="3327">
                  <c:v>2.3862000000000001</c:v>
                </c:pt>
                <c:pt idx="3328">
                  <c:v>2.3694999999999999</c:v>
                </c:pt>
                <c:pt idx="3329">
                  <c:v>2.3744000000000001</c:v>
                </c:pt>
                <c:pt idx="3330">
                  <c:v>2.3803000000000001</c:v>
                </c:pt>
                <c:pt idx="3331">
                  <c:v>2.4138000000000002</c:v>
                </c:pt>
                <c:pt idx="3332">
                  <c:v>2.3841999999999999</c:v>
                </c:pt>
                <c:pt idx="3333">
                  <c:v>2.3813</c:v>
                </c:pt>
                <c:pt idx="3334">
                  <c:v>2.3527</c:v>
                </c:pt>
                <c:pt idx="3335">
                  <c:v>2.3271999999999999</c:v>
                </c:pt>
                <c:pt idx="3336">
                  <c:v>2.2936999999999999</c:v>
                </c:pt>
                <c:pt idx="3337">
                  <c:v>2.2652000000000001</c:v>
                </c:pt>
                <c:pt idx="3338">
                  <c:v>2.2671000000000001</c:v>
                </c:pt>
                <c:pt idx="3339">
                  <c:v>2.2553000000000001</c:v>
                </c:pt>
                <c:pt idx="3340">
                  <c:v>2.2385999999999999</c:v>
                </c:pt>
                <c:pt idx="3341">
                  <c:v>2.2385999999999999</c:v>
                </c:pt>
                <c:pt idx="3342">
                  <c:v>2.2494000000000001</c:v>
                </c:pt>
                <c:pt idx="3343">
                  <c:v>2.2189000000000001</c:v>
                </c:pt>
                <c:pt idx="3344">
                  <c:v>2.2248000000000001</c:v>
                </c:pt>
                <c:pt idx="3345">
                  <c:v>2.2730000000000001</c:v>
                </c:pt>
                <c:pt idx="3346">
                  <c:v>2.2700999999999998</c:v>
                </c:pt>
                <c:pt idx="3347">
                  <c:v>2.2631999999999999</c:v>
                </c:pt>
                <c:pt idx="3348">
                  <c:v>2.2877999999999998</c:v>
                </c:pt>
                <c:pt idx="3349">
                  <c:v>2.2907999999999999</c:v>
                </c:pt>
                <c:pt idx="3350">
                  <c:v>2.3094999999999999</c:v>
                </c:pt>
                <c:pt idx="3351">
                  <c:v>2.2877999999999998</c:v>
                </c:pt>
                <c:pt idx="3352">
                  <c:v>2.3321000000000001</c:v>
                </c:pt>
                <c:pt idx="3353">
                  <c:v>2.3359999999999999</c:v>
                </c:pt>
                <c:pt idx="3354">
                  <c:v>2.3271999999999999</c:v>
                </c:pt>
                <c:pt idx="3355">
                  <c:v>2.3704999999999998</c:v>
                </c:pt>
                <c:pt idx="3356">
                  <c:v>2.3852000000000002</c:v>
                </c:pt>
                <c:pt idx="3357">
                  <c:v>2.3576999999999999</c:v>
                </c:pt>
                <c:pt idx="3358">
                  <c:v>2.3536999999999999</c:v>
                </c:pt>
                <c:pt idx="3359">
                  <c:v>2.3645999999999998</c:v>
                </c:pt>
                <c:pt idx="3360">
                  <c:v>2.3940999999999999</c:v>
                </c:pt>
                <c:pt idx="3361">
                  <c:v>2.3910999999999998</c:v>
                </c:pt>
                <c:pt idx="3362">
                  <c:v>2.4087999999999998</c:v>
                </c:pt>
                <c:pt idx="3363">
                  <c:v>2.3980000000000001</c:v>
                </c:pt>
                <c:pt idx="3364">
                  <c:v>2.4344000000000001</c:v>
                </c:pt>
                <c:pt idx="3365">
                  <c:v>2.4521000000000002</c:v>
                </c:pt>
                <c:pt idx="3366">
                  <c:v>2.4756999999999998</c:v>
                </c:pt>
                <c:pt idx="3367">
                  <c:v>2.4836</c:v>
                </c:pt>
                <c:pt idx="3368">
                  <c:v>2.5299</c:v>
                </c:pt>
                <c:pt idx="3369">
                  <c:v>2.5259</c:v>
                </c:pt>
                <c:pt idx="3370">
                  <c:v>2.4708000000000001</c:v>
                </c:pt>
                <c:pt idx="3371">
                  <c:v>2.5299</c:v>
                </c:pt>
                <c:pt idx="3372">
                  <c:v>2.5259</c:v>
                </c:pt>
                <c:pt idx="3373">
                  <c:v>2.5358000000000001</c:v>
                </c:pt>
                <c:pt idx="3374">
                  <c:v>2.5249000000000001</c:v>
                </c:pt>
                <c:pt idx="3375">
                  <c:v>2.5760999999999998</c:v>
                </c:pt>
                <c:pt idx="3376">
                  <c:v>2.7709000000000001</c:v>
                </c:pt>
                <c:pt idx="3377">
                  <c:v>2.6844000000000001</c:v>
                </c:pt>
                <c:pt idx="3378">
                  <c:v>2.6922000000000001</c:v>
                </c:pt>
                <c:pt idx="3379">
                  <c:v>2.6922000000000001</c:v>
                </c:pt>
                <c:pt idx="3380">
                  <c:v>2.7572000000000001</c:v>
                </c:pt>
                <c:pt idx="3381">
                  <c:v>2.77</c:v>
                </c:pt>
                <c:pt idx="3382">
                  <c:v>2.7679999999999998</c:v>
                </c:pt>
                <c:pt idx="3383">
                  <c:v>2.7749000000000001</c:v>
                </c:pt>
                <c:pt idx="3384">
                  <c:v>2.7286000000000001</c:v>
                </c:pt>
                <c:pt idx="3385">
                  <c:v>2.6322000000000001</c:v>
                </c:pt>
                <c:pt idx="3386">
                  <c:v>2.6469999999999998</c:v>
                </c:pt>
                <c:pt idx="3387">
                  <c:v>2.6577999999999999</c:v>
                </c:pt>
                <c:pt idx="3388">
                  <c:v>2.6627000000000001</c:v>
                </c:pt>
                <c:pt idx="3389">
                  <c:v>2.6665999999999999</c:v>
                </c:pt>
                <c:pt idx="3390">
                  <c:v>2.6962000000000002</c:v>
                </c:pt>
                <c:pt idx="3391">
                  <c:v>2.7669999999999999</c:v>
                </c:pt>
                <c:pt idx="3392">
                  <c:v>2.7454000000000001</c:v>
                </c:pt>
                <c:pt idx="3393">
                  <c:v>2.7492999999999999</c:v>
                </c:pt>
                <c:pt idx="3394">
                  <c:v>2.7395</c:v>
                </c:pt>
                <c:pt idx="3395">
                  <c:v>2.7326000000000001</c:v>
                </c:pt>
                <c:pt idx="3396">
                  <c:v>2.6587999999999998</c:v>
                </c:pt>
                <c:pt idx="3397">
                  <c:v>2.6488999999999998</c:v>
                </c:pt>
                <c:pt idx="3398">
                  <c:v>2.6793999999999998</c:v>
                </c:pt>
                <c:pt idx="3399">
                  <c:v>2.6745000000000001</c:v>
                </c:pt>
                <c:pt idx="3400">
                  <c:v>2.7738999999999998</c:v>
                </c:pt>
                <c:pt idx="3401">
                  <c:v>2.8279999999999998</c:v>
                </c:pt>
                <c:pt idx="3402">
                  <c:v>2.8260999999999998</c:v>
                </c:pt>
                <c:pt idx="3403">
                  <c:v>2.8546</c:v>
                </c:pt>
                <c:pt idx="3404">
                  <c:v>2.8919999999999999</c:v>
                </c:pt>
                <c:pt idx="3405">
                  <c:v>2.8959000000000001</c:v>
                </c:pt>
                <c:pt idx="3406">
                  <c:v>2.9018000000000002</c:v>
                </c:pt>
                <c:pt idx="3407">
                  <c:v>2.9165999999999999</c:v>
                </c:pt>
                <c:pt idx="3408">
                  <c:v>2.8654000000000002</c:v>
                </c:pt>
                <c:pt idx="3409">
                  <c:v>2.8595000000000002</c:v>
                </c:pt>
                <c:pt idx="3410">
                  <c:v>2.8595000000000002</c:v>
                </c:pt>
                <c:pt idx="3411">
                  <c:v>2.9599000000000002</c:v>
                </c:pt>
                <c:pt idx="3412">
                  <c:v>2.9491000000000001</c:v>
                </c:pt>
                <c:pt idx="3413">
                  <c:v>2.9392</c:v>
                </c:pt>
                <c:pt idx="3414">
                  <c:v>2.9756</c:v>
                </c:pt>
                <c:pt idx="3415">
                  <c:v>2.9106999999999998</c:v>
                </c:pt>
                <c:pt idx="3416">
                  <c:v>2.9156</c:v>
                </c:pt>
                <c:pt idx="3417">
                  <c:v>2.9106999999999998</c:v>
                </c:pt>
                <c:pt idx="3418">
                  <c:v>2.8664000000000001</c:v>
                </c:pt>
                <c:pt idx="3419">
                  <c:v>2.8338999999999999</c:v>
                </c:pt>
                <c:pt idx="3420">
                  <c:v>2.8742999999999999</c:v>
                </c:pt>
                <c:pt idx="3421">
                  <c:v>2.8812000000000002</c:v>
                </c:pt>
                <c:pt idx="3422">
                  <c:v>2.7423999999999999</c:v>
                </c:pt>
                <c:pt idx="3423">
                  <c:v>2.7454000000000001</c:v>
                </c:pt>
                <c:pt idx="3424">
                  <c:v>2.7010999999999998</c:v>
                </c:pt>
                <c:pt idx="3425">
                  <c:v>2.6429999999999998</c:v>
                </c:pt>
                <c:pt idx="3426">
                  <c:v>2.7326000000000001</c:v>
                </c:pt>
                <c:pt idx="3427">
                  <c:v>2.6814</c:v>
                </c:pt>
                <c:pt idx="3428">
                  <c:v>2.6646999999999998</c:v>
                </c:pt>
                <c:pt idx="3429">
                  <c:v>2.7208000000000001</c:v>
                </c:pt>
                <c:pt idx="3430">
                  <c:v>2.7296</c:v>
                </c:pt>
                <c:pt idx="3431">
                  <c:v>2.6793999999999998</c:v>
                </c:pt>
                <c:pt idx="3432">
                  <c:v>2.6558000000000002</c:v>
                </c:pt>
                <c:pt idx="3433">
                  <c:v>2.6785000000000001</c:v>
                </c:pt>
                <c:pt idx="3434">
                  <c:v>2.6657000000000002</c:v>
                </c:pt>
                <c:pt idx="3435">
                  <c:v>2.6341999999999999</c:v>
                </c:pt>
                <c:pt idx="3436">
                  <c:v>2.6478999999999999</c:v>
                </c:pt>
                <c:pt idx="3437">
                  <c:v>2.6705999999999999</c:v>
                </c:pt>
                <c:pt idx="3438">
                  <c:v>2.6892999999999998</c:v>
                </c:pt>
                <c:pt idx="3439">
                  <c:v>2.7040000000000002</c:v>
                </c:pt>
                <c:pt idx="3440">
                  <c:v>2.6932</c:v>
                </c:pt>
                <c:pt idx="3441">
                  <c:v>2.6844000000000001</c:v>
                </c:pt>
                <c:pt idx="3442">
                  <c:v>2.6962000000000002</c:v>
                </c:pt>
                <c:pt idx="3443">
                  <c:v>2.6785000000000001</c:v>
                </c:pt>
                <c:pt idx="3444">
                  <c:v>2.6745000000000001</c:v>
                </c:pt>
                <c:pt idx="3445">
                  <c:v>2.6606999999999998</c:v>
                </c:pt>
                <c:pt idx="3446">
                  <c:v>2.6951999999999998</c:v>
                </c:pt>
                <c:pt idx="3447">
                  <c:v>2.7690000000000001</c:v>
                </c:pt>
                <c:pt idx="3448">
                  <c:v>2.7572000000000001</c:v>
                </c:pt>
                <c:pt idx="3449">
                  <c:v>2.7513000000000001</c:v>
                </c:pt>
                <c:pt idx="3450">
                  <c:v>2.7454000000000001</c:v>
                </c:pt>
                <c:pt idx="3451">
                  <c:v>2.7542</c:v>
                </c:pt>
                <c:pt idx="3452">
                  <c:v>2.7650000000000001</c:v>
                </c:pt>
                <c:pt idx="3453">
                  <c:v>2.8102999999999998</c:v>
                </c:pt>
                <c:pt idx="3454">
                  <c:v>2.9066999999999998</c:v>
                </c:pt>
                <c:pt idx="3455">
                  <c:v>2.9058000000000002</c:v>
                </c:pt>
                <c:pt idx="3456">
                  <c:v>2.9117000000000002</c:v>
                </c:pt>
                <c:pt idx="3457">
                  <c:v>2.8723000000000001</c:v>
                </c:pt>
                <c:pt idx="3458">
                  <c:v>2.8693</c:v>
                </c:pt>
                <c:pt idx="3459">
                  <c:v>2.9077000000000002</c:v>
                </c:pt>
                <c:pt idx="3460">
                  <c:v>2.9047999999999998</c:v>
                </c:pt>
                <c:pt idx="3461">
                  <c:v>2.9716999999999998</c:v>
                </c:pt>
                <c:pt idx="3462">
                  <c:v>2.9676999999999998</c:v>
                </c:pt>
                <c:pt idx="3463">
                  <c:v>2.9392</c:v>
                </c:pt>
                <c:pt idx="3464">
                  <c:v>2.9283999999999999</c:v>
                </c:pt>
                <c:pt idx="3465">
                  <c:v>2.9392</c:v>
                </c:pt>
                <c:pt idx="3466">
                  <c:v>2.8772000000000002</c:v>
                </c:pt>
                <c:pt idx="3467">
                  <c:v>2.8673999999999999</c:v>
                </c:pt>
                <c:pt idx="3468">
                  <c:v>2.8654000000000002</c:v>
                </c:pt>
                <c:pt idx="3469">
                  <c:v>2.8753000000000002</c:v>
                </c:pt>
                <c:pt idx="3470">
                  <c:v>2.8959000000000001</c:v>
                </c:pt>
                <c:pt idx="3471">
                  <c:v>2.8948999999999998</c:v>
                </c:pt>
                <c:pt idx="3472">
                  <c:v>2.8782000000000001</c:v>
                </c:pt>
                <c:pt idx="3473">
                  <c:v>2.8693</c:v>
                </c:pt>
                <c:pt idx="3474">
                  <c:v>2.8584999999999998</c:v>
                </c:pt>
                <c:pt idx="3475">
                  <c:v>2.8929999999999998</c:v>
                </c:pt>
                <c:pt idx="3476">
                  <c:v>2.8753000000000002</c:v>
                </c:pt>
                <c:pt idx="3477">
                  <c:v>2.8761999999999999</c:v>
                </c:pt>
                <c:pt idx="3478">
                  <c:v>2.9047999999999998</c:v>
                </c:pt>
                <c:pt idx="3479">
                  <c:v>2.9293999999999998</c:v>
                </c:pt>
                <c:pt idx="3480">
                  <c:v>2.9342999999999999</c:v>
                </c:pt>
                <c:pt idx="3481">
                  <c:v>2.9304000000000001</c:v>
                </c:pt>
                <c:pt idx="3482">
                  <c:v>2.9401999999999999</c:v>
                </c:pt>
                <c:pt idx="3483">
                  <c:v>2.9125999999999999</c:v>
                </c:pt>
                <c:pt idx="3484">
                  <c:v>2.8879999999999999</c:v>
                </c:pt>
                <c:pt idx="3485">
                  <c:v>2.8437999999999999</c:v>
                </c:pt>
                <c:pt idx="3486">
                  <c:v>2.7896000000000001</c:v>
                </c:pt>
                <c:pt idx="3487">
                  <c:v>2.7601</c:v>
                </c:pt>
                <c:pt idx="3488">
                  <c:v>2.7463000000000002</c:v>
                </c:pt>
                <c:pt idx="3489">
                  <c:v>2.7856999999999998</c:v>
                </c:pt>
                <c:pt idx="3490">
                  <c:v>2.7749000000000001</c:v>
                </c:pt>
                <c:pt idx="3491">
                  <c:v>2.8231000000000002</c:v>
                </c:pt>
                <c:pt idx="3492">
                  <c:v>2.7946</c:v>
                </c:pt>
                <c:pt idx="3493">
                  <c:v>2.8033999999999999</c:v>
                </c:pt>
                <c:pt idx="3494">
                  <c:v>2.8123</c:v>
                </c:pt>
                <c:pt idx="3495">
                  <c:v>2.8241000000000001</c:v>
                </c:pt>
                <c:pt idx="3496">
                  <c:v>2.8801999999999999</c:v>
                </c:pt>
                <c:pt idx="3497">
                  <c:v>2.8742999999999999</c:v>
                </c:pt>
                <c:pt idx="3498">
                  <c:v>2.8723000000000001</c:v>
                </c:pt>
                <c:pt idx="3499">
                  <c:v>2.8761999999999999</c:v>
                </c:pt>
                <c:pt idx="3500">
                  <c:v>2.9156</c:v>
                </c:pt>
                <c:pt idx="3501">
                  <c:v>2.8673999999999999</c:v>
                </c:pt>
                <c:pt idx="3502">
                  <c:v>2.8871000000000002</c:v>
                </c:pt>
                <c:pt idx="3503">
                  <c:v>2.8654000000000002</c:v>
                </c:pt>
                <c:pt idx="3504">
                  <c:v>2.8546</c:v>
                </c:pt>
                <c:pt idx="3505">
                  <c:v>2.8693</c:v>
                </c:pt>
                <c:pt idx="3506">
                  <c:v>2.8929999999999998</c:v>
                </c:pt>
                <c:pt idx="3507">
                  <c:v>2.8919999999999999</c:v>
                </c:pt>
                <c:pt idx="3508">
                  <c:v>2.9253999999999998</c:v>
                </c:pt>
                <c:pt idx="3509">
                  <c:v>2.9559000000000002</c:v>
                </c:pt>
                <c:pt idx="3510">
                  <c:v>2.9883999999999999</c:v>
                </c:pt>
                <c:pt idx="3511">
                  <c:v>2.9834999999999998</c:v>
                </c:pt>
                <c:pt idx="3512">
                  <c:v>2.9727000000000001</c:v>
                </c:pt>
                <c:pt idx="3513">
                  <c:v>2.9588999999999999</c:v>
                </c:pt>
                <c:pt idx="3514">
                  <c:v>2.9983</c:v>
                </c:pt>
                <c:pt idx="3515">
                  <c:v>2.9855</c:v>
                </c:pt>
                <c:pt idx="3516">
                  <c:v>2.9392</c:v>
                </c:pt>
                <c:pt idx="3517">
                  <c:v>2.9550000000000001</c:v>
                </c:pt>
                <c:pt idx="3518">
                  <c:v>2.9588999999999999</c:v>
                </c:pt>
                <c:pt idx="3519">
                  <c:v>2.9647999999999999</c:v>
                </c:pt>
                <c:pt idx="3520">
                  <c:v>2.9333</c:v>
                </c:pt>
                <c:pt idx="3521">
                  <c:v>2.9392</c:v>
                </c:pt>
                <c:pt idx="3522">
                  <c:v>2.9293999999999998</c:v>
                </c:pt>
                <c:pt idx="3523">
                  <c:v>2.9304000000000001</c:v>
                </c:pt>
                <c:pt idx="3524">
                  <c:v>2.9304000000000001</c:v>
                </c:pt>
                <c:pt idx="3525">
                  <c:v>2.8978999999999999</c:v>
                </c:pt>
                <c:pt idx="3526">
                  <c:v>2.9205000000000001</c:v>
                </c:pt>
                <c:pt idx="3527">
                  <c:v>2.9235000000000002</c:v>
                </c:pt>
                <c:pt idx="3528">
                  <c:v>2.9392</c:v>
                </c:pt>
                <c:pt idx="3529">
                  <c:v>2.9834999999999998</c:v>
                </c:pt>
                <c:pt idx="3530">
                  <c:v>3.012</c:v>
                </c:pt>
                <c:pt idx="3531">
                  <c:v>3.0129999999999999</c:v>
                </c:pt>
                <c:pt idx="3532">
                  <c:v>3.0022000000000002</c:v>
                </c:pt>
                <c:pt idx="3533">
                  <c:v>3.0101</c:v>
                </c:pt>
                <c:pt idx="3534">
                  <c:v>2.9658000000000002</c:v>
                </c:pt>
                <c:pt idx="3535">
                  <c:v>2.9676999999999998</c:v>
                </c:pt>
                <c:pt idx="3536">
                  <c:v>2.9706999999999999</c:v>
                </c:pt>
                <c:pt idx="3537">
                  <c:v>2.952</c:v>
                </c:pt>
                <c:pt idx="3538">
                  <c:v>2.9599000000000002</c:v>
                </c:pt>
                <c:pt idx="3539">
                  <c:v>2.9658000000000002</c:v>
                </c:pt>
                <c:pt idx="3540">
                  <c:v>2.9796</c:v>
                </c:pt>
                <c:pt idx="3541">
                  <c:v>2.9676999999999998</c:v>
                </c:pt>
                <c:pt idx="3542">
                  <c:v>2.9510000000000001</c:v>
                </c:pt>
                <c:pt idx="3543">
                  <c:v>2.9550000000000001</c:v>
                </c:pt>
                <c:pt idx="3544">
                  <c:v>3.0032000000000001</c:v>
                </c:pt>
                <c:pt idx="3545">
                  <c:v>3.0198999999999998</c:v>
                </c:pt>
                <c:pt idx="3546">
                  <c:v>3.0366</c:v>
                </c:pt>
                <c:pt idx="3547">
                  <c:v>3.0297000000000001</c:v>
                </c:pt>
                <c:pt idx="3548">
                  <c:v>3.0297000000000001</c:v>
                </c:pt>
                <c:pt idx="3549">
                  <c:v>3.0110000000000001</c:v>
                </c:pt>
                <c:pt idx="3550">
                  <c:v>2.9647999999999999</c:v>
                </c:pt>
                <c:pt idx="3551">
                  <c:v>2.9687000000000001</c:v>
                </c:pt>
                <c:pt idx="3552">
                  <c:v>2.9668000000000001</c:v>
                </c:pt>
                <c:pt idx="3553">
                  <c:v>2.9647999999999999</c:v>
                </c:pt>
                <c:pt idx="3554">
                  <c:v>2.9550000000000001</c:v>
                </c:pt>
                <c:pt idx="3555">
                  <c:v>2.9786000000000001</c:v>
                </c:pt>
                <c:pt idx="3556">
                  <c:v>2.9973000000000001</c:v>
                </c:pt>
                <c:pt idx="3557">
                  <c:v>2.9647999999999999</c:v>
                </c:pt>
                <c:pt idx="3558">
                  <c:v>2.9470999999999998</c:v>
                </c:pt>
                <c:pt idx="3559">
                  <c:v>2.9195000000000002</c:v>
                </c:pt>
                <c:pt idx="3560">
                  <c:v>2.9460999999999999</c:v>
                </c:pt>
                <c:pt idx="3561">
                  <c:v>2.9451000000000001</c:v>
                </c:pt>
                <c:pt idx="3562">
                  <c:v>2.9401999999999999</c:v>
                </c:pt>
                <c:pt idx="3563">
                  <c:v>2.9304000000000001</c:v>
                </c:pt>
                <c:pt idx="3564">
                  <c:v>2.891</c:v>
                </c:pt>
                <c:pt idx="3565">
                  <c:v>2.8969999999999998</c:v>
                </c:pt>
                <c:pt idx="3566">
                  <c:v>2.907</c:v>
                </c:pt>
                <c:pt idx="3567">
                  <c:v>2.9009999999999998</c:v>
                </c:pt>
                <c:pt idx="3568">
                  <c:v>2.919</c:v>
                </c:pt>
                <c:pt idx="3569">
                  <c:v>2.9359999999999999</c:v>
                </c:pt>
                <c:pt idx="3570">
                  <c:v>2.931</c:v>
                </c:pt>
                <c:pt idx="3571">
                  <c:v>2.9329999999999998</c:v>
                </c:pt>
                <c:pt idx="3572">
                  <c:v>2.9470000000000001</c:v>
                </c:pt>
                <c:pt idx="3573">
                  <c:v>2.9369999999999998</c:v>
                </c:pt>
                <c:pt idx="3574">
                  <c:v>3</c:v>
                </c:pt>
                <c:pt idx="3575">
                  <c:v>2.9929999999999999</c:v>
                </c:pt>
                <c:pt idx="3576">
                  <c:v>3.0249999999999999</c:v>
                </c:pt>
                <c:pt idx="3577">
                  <c:v>3.0169999999999999</c:v>
                </c:pt>
                <c:pt idx="3578">
                  <c:v>3.01</c:v>
                </c:pt>
                <c:pt idx="3579">
                  <c:v>3.0049999999999999</c:v>
                </c:pt>
                <c:pt idx="3580">
                  <c:v>2.9790000000000001</c:v>
                </c:pt>
                <c:pt idx="3581">
                  <c:v>2.988</c:v>
                </c:pt>
                <c:pt idx="3582">
                  <c:v>2.98</c:v>
                </c:pt>
                <c:pt idx="3583">
                  <c:v>3.0019999999999998</c:v>
                </c:pt>
                <c:pt idx="3584">
                  <c:v>3.0089999999999999</c:v>
                </c:pt>
                <c:pt idx="3585">
                  <c:v>3.0510000000000002</c:v>
                </c:pt>
                <c:pt idx="3586">
                  <c:v>3.0579999999999998</c:v>
                </c:pt>
                <c:pt idx="3587">
                  <c:v>3.081</c:v>
                </c:pt>
                <c:pt idx="3588">
                  <c:v>3.0680000000000001</c:v>
                </c:pt>
                <c:pt idx="3589">
                  <c:v>3.05</c:v>
                </c:pt>
                <c:pt idx="3590">
                  <c:v>3.0619999999999998</c:v>
                </c:pt>
                <c:pt idx="3591">
                  <c:v>3.0329999999999999</c:v>
                </c:pt>
                <c:pt idx="3592">
                  <c:v>3.0569999999999999</c:v>
                </c:pt>
                <c:pt idx="3593">
                  <c:v>3.0609999999999999</c:v>
                </c:pt>
                <c:pt idx="3594">
                  <c:v>3.08</c:v>
                </c:pt>
                <c:pt idx="3595">
                  <c:v>3.0760000000000001</c:v>
                </c:pt>
                <c:pt idx="3596">
                  <c:v>3.0459999999999998</c:v>
                </c:pt>
                <c:pt idx="3597">
                  <c:v>3.036</c:v>
                </c:pt>
                <c:pt idx="3598">
                  <c:v>3.0419999999999998</c:v>
                </c:pt>
                <c:pt idx="3599">
                  <c:v>3.0579999999999998</c:v>
                </c:pt>
                <c:pt idx="3600">
                  <c:v>3.0070000000000001</c:v>
                </c:pt>
                <c:pt idx="3601">
                  <c:v>3.0059999999999998</c:v>
                </c:pt>
                <c:pt idx="3602">
                  <c:v>2.9249999999999998</c:v>
                </c:pt>
                <c:pt idx="3603">
                  <c:v>2.7069999999999999</c:v>
                </c:pt>
                <c:pt idx="3604">
                  <c:v>2.7850000000000001</c:v>
                </c:pt>
                <c:pt idx="3605">
                  <c:v>2.8010000000000002</c:v>
                </c:pt>
                <c:pt idx="3606">
                  <c:v>2.8420000000000001</c:v>
                </c:pt>
                <c:pt idx="3607">
                  <c:v>2.8410000000000002</c:v>
                </c:pt>
                <c:pt idx="3608">
                  <c:v>2.839</c:v>
                </c:pt>
                <c:pt idx="3609">
                  <c:v>2.87</c:v>
                </c:pt>
                <c:pt idx="3610">
                  <c:v>2.883</c:v>
                </c:pt>
                <c:pt idx="3611">
                  <c:v>2.8690000000000002</c:v>
                </c:pt>
                <c:pt idx="3612">
                  <c:v>2.8849999999999998</c:v>
                </c:pt>
                <c:pt idx="3613">
                  <c:v>2.9390000000000001</c:v>
                </c:pt>
                <c:pt idx="3614">
                  <c:v>2.9129999999999998</c:v>
                </c:pt>
                <c:pt idx="3615">
                  <c:v>2.9129999999999998</c:v>
                </c:pt>
                <c:pt idx="3616">
                  <c:v>2.9670000000000001</c:v>
                </c:pt>
                <c:pt idx="3617">
                  <c:v>2.9580000000000002</c:v>
                </c:pt>
                <c:pt idx="3618">
                  <c:v>2.9239999999999999</c:v>
                </c:pt>
                <c:pt idx="3619">
                  <c:v>2.899</c:v>
                </c:pt>
                <c:pt idx="3620">
                  <c:v>2.8940000000000001</c:v>
                </c:pt>
                <c:pt idx="3621">
                  <c:v>2.8980000000000001</c:v>
                </c:pt>
                <c:pt idx="3622">
                  <c:v>2.8140000000000001</c:v>
                </c:pt>
                <c:pt idx="3623">
                  <c:v>2.899</c:v>
                </c:pt>
                <c:pt idx="3624">
                  <c:v>2.907</c:v>
                </c:pt>
                <c:pt idx="3625">
                  <c:v>2.9390000000000001</c:v>
                </c:pt>
                <c:pt idx="3626">
                  <c:v>3.004</c:v>
                </c:pt>
                <c:pt idx="3627">
                  <c:v>2.9510000000000001</c:v>
                </c:pt>
                <c:pt idx="3628">
                  <c:v>2.8610000000000002</c:v>
                </c:pt>
                <c:pt idx="3629">
                  <c:v>2.911</c:v>
                </c:pt>
                <c:pt idx="3630">
                  <c:v>2.8740000000000001</c:v>
                </c:pt>
                <c:pt idx="3631">
                  <c:v>2.8359999999999999</c:v>
                </c:pt>
                <c:pt idx="3632">
                  <c:v>2.7959999999999998</c:v>
                </c:pt>
                <c:pt idx="3633">
                  <c:v>2.6869999999999998</c:v>
                </c:pt>
                <c:pt idx="3634">
                  <c:v>2.6749999999999998</c:v>
                </c:pt>
                <c:pt idx="3635">
                  <c:v>2.6179999999999999</c:v>
                </c:pt>
                <c:pt idx="3636">
                  <c:v>2.5640000000000001</c:v>
                </c:pt>
                <c:pt idx="3637">
                  <c:v>2.6240000000000001</c:v>
                </c:pt>
                <c:pt idx="3638">
                  <c:v>2.5529999999999999</c:v>
                </c:pt>
                <c:pt idx="3639">
                  <c:v>2.6269999999999998</c:v>
                </c:pt>
                <c:pt idx="3640">
                  <c:v>2.6869999999999998</c:v>
                </c:pt>
                <c:pt idx="3641">
                  <c:v>2.677</c:v>
                </c:pt>
                <c:pt idx="3642">
                  <c:v>2.6920000000000002</c:v>
                </c:pt>
                <c:pt idx="3643">
                  <c:v>2.68</c:v>
                </c:pt>
                <c:pt idx="3644">
                  <c:v>2.6749999999999998</c:v>
                </c:pt>
                <c:pt idx="3645">
                  <c:v>2.6709999999999998</c:v>
                </c:pt>
                <c:pt idx="3646">
                  <c:v>2.706</c:v>
                </c:pt>
                <c:pt idx="3647">
                  <c:v>2.694</c:v>
                </c:pt>
                <c:pt idx="3648">
                  <c:v>2.7429999999999999</c:v>
                </c:pt>
                <c:pt idx="3649">
                  <c:v>2.73</c:v>
                </c:pt>
                <c:pt idx="3650">
                  <c:v>2.7389999999999999</c:v>
                </c:pt>
                <c:pt idx="3651">
                  <c:v>2.738</c:v>
                </c:pt>
                <c:pt idx="3652">
                  <c:v>2.726</c:v>
                </c:pt>
                <c:pt idx="3653">
                  <c:v>2.7709999999999999</c:v>
                </c:pt>
                <c:pt idx="3654">
                  <c:v>2.7509999999999999</c:v>
                </c:pt>
                <c:pt idx="3655">
                  <c:v>2.7530000000000001</c:v>
                </c:pt>
                <c:pt idx="3656">
                  <c:v>2.7930000000000001</c:v>
                </c:pt>
                <c:pt idx="3657">
                  <c:v>2.8029999999999999</c:v>
                </c:pt>
                <c:pt idx="3658">
                  <c:v>2.7709999999999999</c:v>
                </c:pt>
                <c:pt idx="3659">
                  <c:v>2.79</c:v>
                </c:pt>
                <c:pt idx="3660">
                  <c:v>2.7869999999999999</c:v>
                </c:pt>
                <c:pt idx="3661">
                  <c:v>2.7650000000000001</c:v>
                </c:pt>
                <c:pt idx="3662">
                  <c:v>2.79</c:v>
                </c:pt>
                <c:pt idx="3663">
                  <c:v>2.81</c:v>
                </c:pt>
                <c:pt idx="3664">
                  <c:v>2.8290000000000002</c:v>
                </c:pt>
                <c:pt idx="3665">
                  <c:v>2.8519999999999999</c:v>
                </c:pt>
                <c:pt idx="3666">
                  <c:v>2.8479999999999999</c:v>
                </c:pt>
                <c:pt idx="3667">
                  <c:v>2.843</c:v>
                </c:pt>
                <c:pt idx="3668">
                  <c:v>2.863</c:v>
                </c:pt>
                <c:pt idx="3669">
                  <c:v>2.863</c:v>
                </c:pt>
                <c:pt idx="3670">
                  <c:v>2.86</c:v>
                </c:pt>
                <c:pt idx="3671">
                  <c:v>2.86</c:v>
                </c:pt>
                <c:pt idx="3672">
                  <c:v>2.831</c:v>
                </c:pt>
                <c:pt idx="3673">
                  <c:v>2.8119999999999998</c:v>
                </c:pt>
                <c:pt idx="3674">
                  <c:v>2.8330000000000002</c:v>
                </c:pt>
                <c:pt idx="3675">
                  <c:v>2.8519999999999999</c:v>
                </c:pt>
                <c:pt idx="3676">
                  <c:v>2.8490000000000002</c:v>
                </c:pt>
                <c:pt idx="3677">
                  <c:v>2.8380000000000001</c:v>
                </c:pt>
                <c:pt idx="3678">
                  <c:v>2.7679999999999998</c:v>
                </c:pt>
                <c:pt idx="3679">
                  <c:v>2.78</c:v>
                </c:pt>
                <c:pt idx="3680">
                  <c:v>2.802</c:v>
                </c:pt>
                <c:pt idx="3681">
                  <c:v>2.7919999999999998</c:v>
                </c:pt>
                <c:pt idx="3682">
                  <c:v>2.8010000000000002</c:v>
                </c:pt>
                <c:pt idx="3683">
                  <c:v>2.802</c:v>
                </c:pt>
                <c:pt idx="3684">
                  <c:v>2.8639999999999999</c:v>
                </c:pt>
                <c:pt idx="3685">
                  <c:v>2.879</c:v>
                </c:pt>
                <c:pt idx="3686">
                  <c:v>2.8839999999999999</c:v>
                </c:pt>
                <c:pt idx="3687">
                  <c:v>2.8780000000000001</c:v>
                </c:pt>
                <c:pt idx="3688">
                  <c:v>2.8919999999999999</c:v>
                </c:pt>
                <c:pt idx="3689">
                  <c:v>2.9049999999999998</c:v>
                </c:pt>
                <c:pt idx="3690">
                  <c:v>2.923</c:v>
                </c:pt>
                <c:pt idx="3691">
                  <c:v>2.9079999999999999</c:v>
                </c:pt>
                <c:pt idx="3692">
                  <c:v>2.8780000000000001</c:v>
                </c:pt>
                <c:pt idx="3693">
                  <c:v>2.891</c:v>
                </c:pt>
                <c:pt idx="3694">
                  <c:v>2.847</c:v>
                </c:pt>
                <c:pt idx="3695">
                  <c:v>2.8769999999999998</c:v>
                </c:pt>
                <c:pt idx="3696">
                  <c:v>2.8809999999999998</c:v>
                </c:pt>
                <c:pt idx="3697">
                  <c:v>2.895</c:v>
                </c:pt>
                <c:pt idx="3698">
                  <c:v>2.927</c:v>
                </c:pt>
                <c:pt idx="3699">
                  <c:v>2.9239999999999999</c:v>
                </c:pt>
                <c:pt idx="3700">
                  <c:v>2.93</c:v>
                </c:pt>
                <c:pt idx="3701">
                  <c:v>2.9580000000000002</c:v>
                </c:pt>
                <c:pt idx="3702">
                  <c:v>2.9369999999999998</c:v>
                </c:pt>
                <c:pt idx="3703">
                  <c:v>2.956</c:v>
                </c:pt>
                <c:pt idx="3704">
                  <c:v>3.0270000000000001</c:v>
                </c:pt>
                <c:pt idx="3705">
                  <c:v>3.1030000000000002</c:v>
                </c:pt>
                <c:pt idx="3706">
                  <c:v>3.1869999999999998</c:v>
                </c:pt>
              </c:numCache>
            </c:numRef>
          </c:val>
          <c:smooth val="0"/>
          <c:extLst>
            <c:ext xmlns:c16="http://schemas.microsoft.com/office/drawing/2014/chart" uri="{C3380CC4-5D6E-409C-BE32-E72D297353CC}">
              <c16:uniqueId val="{00000000-2E1D-4181-9379-AC33DDEE494C}"/>
            </c:ext>
          </c:extLst>
        </c:ser>
        <c:dLbls>
          <c:showLegendKey val="0"/>
          <c:showVal val="0"/>
          <c:showCatName val="0"/>
          <c:showSerName val="0"/>
          <c:showPercent val="0"/>
          <c:showBubbleSize val="0"/>
        </c:dLbls>
        <c:marker val="1"/>
        <c:smooth val="0"/>
        <c:axId val="996783808"/>
        <c:axId val="996785776"/>
      </c:lineChart>
      <c:lineChart>
        <c:grouping val="standard"/>
        <c:varyColors val="0"/>
        <c:ser>
          <c:idx val="1"/>
          <c:order val="1"/>
          <c:tx>
            <c:strRef>
              <c:f>file!$C$2</c:f>
              <c:strCache>
                <c:ptCount val="1"/>
                <c:pt idx="0">
                  <c:v>HV30（右轴）</c:v>
                </c:pt>
              </c:strCache>
            </c:strRef>
          </c:tx>
          <c:spPr>
            <a:ln w="15875" cap="rnd">
              <a:solidFill>
                <a:srgbClr val="FF0000"/>
              </a:solidFill>
              <a:round/>
            </a:ln>
            <a:effectLst/>
          </c:spPr>
          <c:marker>
            <c:symbol val="none"/>
          </c:marker>
          <c:cat>
            <c:numRef>
              <c:f>file!$A$3:$A$3709</c:f>
              <c:numCache>
                <c:formatCode>yyyy\-mm\-dd</c:formatCode>
                <c:ptCount val="3707"/>
                <c:pt idx="0">
                  <c:v>38448</c:v>
                </c:pt>
                <c:pt idx="1">
                  <c:v>38449</c:v>
                </c:pt>
                <c:pt idx="2">
                  <c:v>38450</c:v>
                </c:pt>
                <c:pt idx="3">
                  <c:v>38453</c:v>
                </c:pt>
                <c:pt idx="4">
                  <c:v>38454</c:v>
                </c:pt>
                <c:pt idx="5">
                  <c:v>38455</c:v>
                </c:pt>
                <c:pt idx="6">
                  <c:v>38456</c:v>
                </c:pt>
                <c:pt idx="7">
                  <c:v>38457</c:v>
                </c:pt>
                <c:pt idx="8">
                  <c:v>38460</c:v>
                </c:pt>
                <c:pt idx="9">
                  <c:v>38461</c:v>
                </c:pt>
                <c:pt idx="10">
                  <c:v>38462</c:v>
                </c:pt>
                <c:pt idx="11">
                  <c:v>38463</c:v>
                </c:pt>
                <c:pt idx="12">
                  <c:v>38464</c:v>
                </c:pt>
                <c:pt idx="13">
                  <c:v>38467</c:v>
                </c:pt>
                <c:pt idx="14">
                  <c:v>38468</c:v>
                </c:pt>
                <c:pt idx="15">
                  <c:v>38469</c:v>
                </c:pt>
                <c:pt idx="16">
                  <c:v>38470</c:v>
                </c:pt>
                <c:pt idx="17">
                  <c:v>38471</c:v>
                </c:pt>
                <c:pt idx="18">
                  <c:v>38481</c:v>
                </c:pt>
                <c:pt idx="19">
                  <c:v>38482</c:v>
                </c:pt>
                <c:pt idx="20">
                  <c:v>38483</c:v>
                </c:pt>
                <c:pt idx="21">
                  <c:v>38484</c:v>
                </c:pt>
                <c:pt idx="22">
                  <c:v>38485</c:v>
                </c:pt>
                <c:pt idx="23">
                  <c:v>38488</c:v>
                </c:pt>
                <c:pt idx="24">
                  <c:v>38489</c:v>
                </c:pt>
                <c:pt idx="25">
                  <c:v>38490</c:v>
                </c:pt>
                <c:pt idx="26">
                  <c:v>38491</c:v>
                </c:pt>
                <c:pt idx="27">
                  <c:v>38492</c:v>
                </c:pt>
                <c:pt idx="28">
                  <c:v>38495</c:v>
                </c:pt>
                <c:pt idx="29">
                  <c:v>38496</c:v>
                </c:pt>
                <c:pt idx="30">
                  <c:v>38497</c:v>
                </c:pt>
                <c:pt idx="31">
                  <c:v>38498</c:v>
                </c:pt>
                <c:pt idx="32">
                  <c:v>38499</c:v>
                </c:pt>
                <c:pt idx="33">
                  <c:v>38502</c:v>
                </c:pt>
                <c:pt idx="34">
                  <c:v>38503</c:v>
                </c:pt>
                <c:pt idx="35">
                  <c:v>38504</c:v>
                </c:pt>
                <c:pt idx="36">
                  <c:v>38505</c:v>
                </c:pt>
                <c:pt idx="37">
                  <c:v>38506</c:v>
                </c:pt>
                <c:pt idx="38">
                  <c:v>38509</c:v>
                </c:pt>
                <c:pt idx="39">
                  <c:v>38510</c:v>
                </c:pt>
                <c:pt idx="40">
                  <c:v>38511</c:v>
                </c:pt>
                <c:pt idx="41">
                  <c:v>38512</c:v>
                </c:pt>
                <c:pt idx="42">
                  <c:v>38513</c:v>
                </c:pt>
                <c:pt idx="43">
                  <c:v>38516</c:v>
                </c:pt>
                <c:pt idx="44">
                  <c:v>38517</c:v>
                </c:pt>
                <c:pt idx="45">
                  <c:v>38518</c:v>
                </c:pt>
                <c:pt idx="46">
                  <c:v>38519</c:v>
                </c:pt>
                <c:pt idx="47">
                  <c:v>38520</c:v>
                </c:pt>
                <c:pt idx="48">
                  <c:v>38523</c:v>
                </c:pt>
                <c:pt idx="49">
                  <c:v>38524</c:v>
                </c:pt>
                <c:pt idx="50">
                  <c:v>38525</c:v>
                </c:pt>
                <c:pt idx="51">
                  <c:v>38526</c:v>
                </c:pt>
                <c:pt idx="52">
                  <c:v>38527</c:v>
                </c:pt>
                <c:pt idx="53">
                  <c:v>38530</c:v>
                </c:pt>
                <c:pt idx="54">
                  <c:v>38531</c:v>
                </c:pt>
                <c:pt idx="55">
                  <c:v>38532</c:v>
                </c:pt>
                <c:pt idx="56">
                  <c:v>38533</c:v>
                </c:pt>
                <c:pt idx="57">
                  <c:v>38534</c:v>
                </c:pt>
                <c:pt idx="58">
                  <c:v>38537</c:v>
                </c:pt>
                <c:pt idx="59">
                  <c:v>38538</c:v>
                </c:pt>
                <c:pt idx="60">
                  <c:v>38539</c:v>
                </c:pt>
                <c:pt idx="61">
                  <c:v>38540</c:v>
                </c:pt>
                <c:pt idx="62">
                  <c:v>38541</c:v>
                </c:pt>
                <c:pt idx="63">
                  <c:v>38544</c:v>
                </c:pt>
                <c:pt idx="64">
                  <c:v>38545</c:v>
                </c:pt>
                <c:pt idx="65">
                  <c:v>38546</c:v>
                </c:pt>
                <c:pt idx="66">
                  <c:v>38547</c:v>
                </c:pt>
                <c:pt idx="67">
                  <c:v>38548</c:v>
                </c:pt>
                <c:pt idx="68">
                  <c:v>38551</c:v>
                </c:pt>
                <c:pt idx="69">
                  <c:v>38552</c:v>
                </c:pt>
                <c:pt idx="70">
                  <c:v>38553</c:v>
                </c:pt>
                <c:pt idx="71">
                  <c:v>38554</c:v>
                </c:pt>
                <c:pt idx="72">
                  <c:v>38555</c:v>
                </c:pt>
                <c:pt idx="73">
                  <c:v>38558</c:v>
                </c:pt>
                <c:pt idx="74">
                  <c:v>38559</c:v>
                </c:pt>
                <c:pt idx="75">
                  <c:v>38560</c:v>
                </c:pt>
                <c:pt idx="76">
                  <c:v>38561</c:v>
                </c:pt>
                <c:pt idx="77">
                  <c:v>38562</c:v>
                </c:pt>
                <c:pt idx="78">
                  <c:v>38565</c:v>
                </c:pt>
                <c:pt idx="79">
                  <c:v>38566</c:v>
                </c:pt>
                <c:pt idx="80">
                  <c:v>38567</c:v>
                </c:pt>
                <c:pt idx="81">
                  <c:v>38568</c:v>
                </c:pt>
                <c:pt idx="82">
                  <c:v>38569</c:v>
                </c:pt>
                <c:pt idx="83">
                  <c:v>38572</c:v>
                </c:pt>
                <c:pt idx="84">
                  <c:v>38573</c:v>
                </c:pt>
                <c:pt idx="85">
                  <c:v>38574</c:v>
                </c:pt>
                <c:pt idx="86">
                  <c:v>38575</c:v>
                </c:pt>
                <c:pt idx="87">
                  <c:v>38576</c:v>
                </c:pt>
                <c:pt idx="88">
                  <c:v>38579</c:v>
                </c:pt>
                <c:pt idx="89">
                  <c:v>38580</c:v>
                </c:pt>
                <c:pt idx="90">
                  <c:v>38581</c:v>
                </c:pt>
                <c:pt idx="91">
                  <c:v>38582</c:v>
                </c:pt>
                <c:pt idx="92">
                  <c:v>38583</c:v>
                </c:pt>
                <c:pt idx="93">
                  <c:v>38586</c:v>
                </c:pt>
                <c:pt idx="94">
                  <c:v>38587</c:v>
                </c:pt>
                <c:pt idx="95">
                  <c:v>38588</c:v>
                </c:pt>
                <c:pt idx="96">
                  <c:v>38589</c:v>
                </c:pt>
                <c:pt idx="97">
                  <c:v>38590</c:v>
                </c:pt>
                <c:pt idx="98">
                  <c:v>38593</c:v>
                </c:pt>
                <c:pt idx="99">
                  <c:v>38594</c:v>
                </c:pt>
                <c:pt idx="100">
                  <c:v>38595</c:v>
                </c:pt>
                <c:pt idx="101">
                  <c:v>38596</c:v>
                </c:pt>
                <c:pt idx="102">
                  <c:v>38597</c:v>
                </c:pt>
                <c:pt idx="103">
                  <c:v>38600</c:v>
                </c:pt>
                <c:pt idx="104">
                  <c:v>38601</c:v>
                </c:pt>
                <c:pt idx="105">
                  <c:v>38602</c:v>
                </c:pt>
                <c:pt idx="106">
                  <c:v>38603</c:v>
                </c:pt>
                <c:pt idx="107">
                  <c:v>38604</c:v>
                </c:pt>
                <c:pt idx="108">
                  <c:v>38607</c:v>
                </c:pt>
                <c:pt idx="109">
                  <c:v>38608</c:v>
                </c:pt>
                <c:pt idx="110">
                  <c:v>38609</c:v>
                </c:pt>
                <c:pt idx="111">
                  <c:v>38610</c:v>
                </c:pt>
                <c:pt idx="112">
                  <c:v>38611</c:v>
                </c:pt>
                <c:pt idx="113">
                  <c:v>38614</c:v>
                </c:pt>
                <c:pt idx="114">
                  <c:v>38615</c:v>
                </c:pt>
                <c:pt idx="115">
                  <c:v>38616</c:v>
                </c:pt>
                <c:pt idx="116">
                  <c:v>38617</c:v>
                </c:pt>
                <c:pt idx="117">
                  <c:v>38618</c:v>
                </c:pt>
                <c:pt idx="118">
                  <c:v>38621</c:v>
                </c:pt>
                <c:pt idx="119">
                  <c:v>38622</c:v>
                </c:pt>
                <c:pt idx="120">
                  <c:v>38623</c:v>
                </c:pt>
                <c:pt idx="121">
                  <c:v>38624</c:v>
                </c:pt>
                <c:pt idx="122">
                  <c:v>38625</c:v>
                </c:pt>
                <c:pt idx="123">
                  <c:v>38635</c:v>
                </c:pt>
                <c:pt idx="124">
                  <c:v>38636</c:v>
                </c:pt>
                <c:pt idx="125">
                  <c:v>38637</c:v>
                </c:pt>
                <c:pt idx="126">
                  <c:v>38638</c:v>
                </c:pt>
                <c:pt idx="127">
                  <c:v>38639</c:v>
                </c:pt>
                <c:pt idx="128">
                  <c:v>38642</c:v>
                </c:pt>
                <c:pt idx="129">
                  <c:v>38643</c:v>
                </c:pt>
                <c:pt idx="130">
                  <c:v>38644</c:v>
                </c:pt>
                <c:pt idx="131">
                  <c:v>38645</c:v>
                </c:pt>
                <c:pt idx="132">
                  <c:v>38646</c:v>
                </c:pt>
                <c:pt idx="133">
                  <c:v>38649</c:v>
                </c:pt>
                <c:pt idx="134">
                  <c:v>38650</c:v>
                </c:pt>
                <c:pt idx="135">
                  <c:v>38651</c:v>
                </c:pt>
                <c:pt idx="136">
                  <c:v>38652</c:v>
                </c:pt>
                <c:pt idx="137">
                  <c:v>38653</c:v>
                </c:pt>
                <c:pt idx="138">
                  <c:v>38656</c:v>
                </c:pt>
                <c:pt idx="139">
                  <c:v>38657</c:v>
                </c:pt>
                <c:pt idx="140">
                  <c:v>38658</c:v>
                </c:pt>
                <c:pt idx="141">
                  <c:v>38659</c:v>
                </c:pt>
                <c:pt idx="142">
                  <c:v>38660</c:v>
                </c:pt>
                <c:pt idx="143">
                  <c:v>38663</c:v>
                </c:pt>
                <c:pt idx="144">
                  <c:v>38664</c:v>
                </c:pt>
                <c:pt idx="145">
                  <c:v>38665</c:v>
                </c:pt>
                <c:pt idx="146">
                  <c:v>38666</c:v>
                </c:pt>
                <c:pt idx="147">
                  <c:v>38667</c:v>
                </c:pt>
                <c:pt idx="148">
                  <c:v>38670</c:v>
                </c:pt>
                <c:pt idx="149">
                  <c:v>38671</c:v>
                </c:pt>
                <c:pt idx="150">
                  <c:v>38672</c:v>
                </c:pt>
                <c:pt idx="151">
                  <c:v>38673</c:v>
                </c:pt>
                <c:pt idx="152">
                  <c:v>38674</c:v>
                </c:pt>
                <c:pt idx="153">
                  <c:v>38677</c:v>
                </c:pt>
                <c:pt idx="154">
                  <c:v>38678</c:v>
                </c:pt>
                <c:pt idx="155">
                  <c:v>38679</c:v>
                </c:pt>
                <c:pt idx="156">
                  <c:v>38680</c:v>
                </c:pt>
                <c:pt idx="157">
                  <c:v>38681</c:v>
                </c:pt>
                <c:pt idx="158">
                  <c:v>38684</c:v>
                </c:pt>
                <c:pt idx="159">
                  <c:v>38685</c:v>
                </c:pt>
                <c:pt idx="160">
                  <c:v>38686</c:v>
                </c:pt>
                <c:pt idx="161">
                  <c:v>38687</c:v>
                </c:pt>
                <c:pt idx="162">
                  <c:v>38688</c:v>
                </c:pt>
                <c:pt idx="163">
                  <c:v>38691</c:v>
                </c:pt>
                <c:pt idx="164">
                  <c:v>38692</c:v>
                </c:pt>
                <c:pt idx="165">
                  <c:v>38693</c:v>
                </c:pt>
                <c:pt idx="166">
                  <c:v>38694</c:v>
                </c:pt>
                <c:pt idx="167">
                  <c:v>38695</c:v>
                </c:pt>
                <c:pt idx="168">
                  <c:v>38698</c:v>
                </c:pt>
                <c:pt idx="169">
                  <c:v>38699</c:v>
                </c:pt>
                <c:pt idx="170">
                  <c:v>38700</c:v>
                </c:pt>
                <c:pt idx="171">
                  <c:v>38701</c:v>
                </c:pt>
                <c:pt idx="172">
                  <c:v>38702</c:v>
                </c:pt>
                <c:pt idx="173">
                  <c:v>38705</c:v>
                </c:pt>
                <c:pt idx="174">
                  <c:v>38706</c:v>
                </c:pt>
                <c:pt idx="175">
                  <c:v>38707</c:v>
                </c:pt>
                <c:pt idx="176">
                  <c:v>38708</c:v>
                </c:pt>
                <c:pt idx="177">
                  <c:v>38709</c:v>
                </c:pt>
                <c:pt idx="178">
                  <c:v>38712</c:v>
                </c:pt>
                <c:pt idx="179">
                  <c:v>38713</c:v>
                </c:pt>
                <c:pt idx="180">
                  <c:v>38714</c:v>
                </c:pt>
                <c:pt idx="181">
                  <c:v>38715</c:v>
                </c:pt>
                <c:pt idx="182">
                  <c:v>38716</c:v>
                </c:pt>
                <c:pt idx="183">
                  <c:v>38721</c:v>
                </c:pt>
                <c:pt idx="184">
                  <c:v>38722</c:v>
                </c:pt>
                <c:pt idx="185">
                  <c:v>38723</c:v>
                </c:pt>
                <c:pt idx="186">
                  <c:v>38726</c:v>
                </c:pt>
                <c:pt idx="187">
                  <c:v>38727</c:v>
                </c:pt>
                <c:pt idx="188">
                  <c:v>38728</c:v>
                </c:pt>
                <c:pt idx="189">
                  <c:v>38729</c:v>
                </c:pt>
                <c:pt idx="190">
                  <c:v>38730</c:v>
                </c:pt>
                <c:pt idx="191">
                  <c:v>38733</c:v>
                </c:pt>
                <c:pt idx="192">
                  <c:v>38734</c:v>
                </c:pt>
                <c:pt idx="193">
                  <c:v>38735</c:v>
                </c:pt>
                <c:pt idx="194">
                  <c:v>38736</c:v>
                </c:pt>
                <c:pt idx="195">
                  <c:v>38737</c:v>
                </c:pt>
                <c:pt idx="196">
                  <c:v>38740</c:v>
                </c:pt>
                <c:pt idx="197">
                  <c:v>38741</c:v>
                </c:pt>
                <c:pt idx="198">
                  <c:v>38742</c:v>
                </c:pt>
                <c:pt idx="199">
                  <c:v>38754</c:v>
                </c:pt>
                <c:pt idx="200">
                  <c:v>38755</c:v>
                </c:pt>
                <c:pt idx="201">
                  <c:v>38756</c:v>
                </c:pt>
                <c:pt idx="202">
                  <c:v>38757</c:v>
                </c:pt>
                <c:pt idx="203">
                  <c:v>38758</c:v>
                </c:pt>
                <c:pt idx="204">
                  <c:v>38761</c:v>
                </c:pt>
                <c:pt idx="205">
                  <c:v>38762</c:v>
                </c:pt>
                <c:pt idx="206">
                  <c:v>38763</c:v>
                </c:pt>
                <c:pt idx="207">
                  <c:v>38764</c:v>
                </c:pt>
                <c:pt idx="208">
                  <c:v>38765</c:v>
                </c:pt>
                <c:pt idx="209">
                  <c:v>38768</c:v>
                </c:pt>
                <c:pt idx="210">
                  <c:v>38769</c:v>
                </c:pt>
                <c:pt idx="211">
                  <c:v>38770</c:v>
                </c:pt>
                <c:pt idx="212">
                  <c:v>38771</c:v>
                </c:pt>
                <c:pt idx="213">
                  <c:v>38772</c:v>
                </c:pt>
                <c:pt idx="214">
                  <c:v>38775</c:v>
                </c:pt>
                <c:pt idx="215">
                  <c:v>38776</c:v>
                </c:pt>
                <c:pt idx="216">
                  <c:v>38777</c:v>
                </c:pt>
                <c:pt idx="217">
                  <c:v>38778</c:v>
                </c:pt>
                <c:pt idx="218">
                  <c:v>38779</c:v>
                </c:pt>
                <c:pt idx="219">
                  <c:v>38782</c:v>
                </c:pt>
                <c:pt idx="220">
                  <c:v>38783</c:v>
                </c:pt>
                <c:pt idx="221">
                  <c:v>38784</c:v>
                </c:pt>
                <c:pt idx="222">
                  <c:v>38785</c:v>
                </c:pt>
                <c:pt idx="223">
                  <c:v>38786</c:v>
                </c:pt>
                <c:pt idx="224">
                  <c:v>38789</c:v>
                </c:pt>
                <c:pt idx="225">
                  <c:v>38790</c:v>
                </c:pt>
                <c:pt idx="226">
                  <c:v>38791</c:v>
                </c:pt>
                <c:pt idx="227">
                  <c:v>38792</c:v>
                </c:pt>
                <c:pt idx="228">
                  <c:v>38793</c:v>
                </c:pt>
                <c:pt idx="229">
                  <c:v>38796</c:v>
                </c:pt>
                <c:pt idx="230">
                  <c:v>38797</c:v>
                </c:pt>
                <c:pt idx="231">
                  <c:v>38798</c:v>
                </c:pt>
                <c:pt idx="232">
                  <c:v>38799</c:v>
                </c:pt>
                <c:pt idx="233">
                  <c:v>38800</c:v>
                </c:pt>
                <c:pt idx="234">
                  <c:v>38803</c:v>
                </c:pt>
                <c:pt idx="235">
                  <c:v>38804</c:v>
                </c:pt>
                <c:pt idx="236">
                  <c:v>38805</c:v>
                </c:pt>
                <c:pt idx="237">
                  <c:v>38806</c:v>
                </c:pt>
                <c:pt idx="238">
                  <c:v>38807</c:v>
                </c:pt>
                <c:pt idx="239">
                  <c:v>38810</c:v>
                </c:pt>
                <c:pt idx="240">
                  <c:v>38811</c:v>
                </c:pt>
                <c:pt idx="241">
                  <c:v>38812</c:v>
                </c:pt>
                <c:pt idx="242">
                  <c:v>38813</c:v>
                </c:pt>
                <c:pt idx="243">
                  <c:v>38814</c:v>
                </c:pt>
                <c:pt idx="244">
                  <c:v>38817</c:v>
                </c:pt>
                <c:pt idx="245">
                  <c:v>38818</c:v>
                </c:pt>
                <c:pt idx="246">
                  <c:v>38819</c:v>
                </c:pt>
                <c:pt idx="247">
                  <c:v>38820</c:v>
                </c:pt>
                <c:pt idx="248">
                  <c:v>38821</c:v>
                </c:pt>
                <c:pt idx="249">
                  <c:v>38824</c:v>
                </c:pt>
                <c:pt idx="250">
                  <c:v>38825</c:v>
                </c:pt>
                <c:pt idx="251">
                  <c:v>38826</c:v>
                </c:pt>
                <c:pt idx="252">
                  <c:v>38827</c:v>
                </c:pt>
                <c:pt idx="253">
                  <c:v>38828</c:v>
                </c:pt>
                <c:pt idx="254">
                  <c:v>38831</c:v>
                </c:pt>
                <c:pt idx="255">
                  <c:v>38832</c:v>
                </c:pt>
                <c:pt idx="256">
                  <c:v>38833</c:v>
                </c:pt>
                <c:pt idx="257">
                  <c:v>38834</c:v>
                </c:pt>
                <c:pt idx="258">
                  <c:v>38835</c:v>
                </c:pt>
                <c:pt idx="259">
                  <c:v>38845</c:v>
                </c:pt>
                <c:pt idx="260">
                  <c:v>38846</c:v>
                </c:pt>
                <c:pt idx="261">
                  <c:v>38847</c:v>
                </c:pt>
                <c:pt idx="262">
                  <c:v>38848</c:v>
                </c:pt>
                <c:pt idx="263">
                  <c:v>38849</c:v>
                </c:pt>
                <c:pt idx="264">
                  <c:v>38852</c:v>
                </c:pt>
                <c:pt idx="265">
                  <c:v>38853</c:v>
                </c:pt>
                <c:pt idx="266">
                  <c:v>38854</c:v>
                </c:pt>
                <c:pt idx="267">
                  <c:v>38855</c:v>
                </c:pt>
                <c:pt idx="268">
                  <c:v>38856</c:v>
                </c:pt>
                <c:pt idx="269">
                  <c:v>38859</c:v>
                </c:pt>
                <c:pt idx="270">
                  <c:v>38860</c:v>
                </c:pt>
                <c:pt idx="271">
                  <c:v>38861</c:v>
                </c:pt>
                <c:pt idx="272">
                  <c:v>38862</c:v>
                </c:pt>
                <c:pt idx="273">
                  <c:v>38863</c:v>
                </c:pt>
                <c:pt idx="274">
                  <c:v>38866</c:v>
                </c:pt>
                <c:pt idx="275">
                  <c:v>38867</c:v>
                </c:pt>
                <c:pt idx="276">
                  <c:v>38868</c:v>
                </c:pt>
                <c:pt idx="277">
                  <c:v>38869</c:v>
                </c:pt>
                <c:pt idx="278">
                  <c:v>38870</c:v>
                </c:pt>
                <c:pt idx="279">
                  <c:v>38873</c:v>
                </c:pt>
                <c:pt idx="280">
                  <c:v>38874</c:v>
                </c:pt>
                <c:pt idx="281">
                  <c:v>38875</c:v>
                </c:pt>
                <c:pt idx="282">
                  <c:v>38876</c:v>
                </c:pt>
                <c:pt idx="283">
                  <c:v>38877</c:v>
                </c:pt>
                <c:pt idx="284">
                  <c:v>38880</c:v>
                </c:pt>
                <c:pt idx="285">
                  <c:v>38881</c:v>
                </c:pt>
                <c:pt idx="286">
                  <c:v>38882</c:v>
                </c:pt>
                <c:pt idx="287">
                  <c:v>38883</c:v>
                </c:pt>
                <c:pt idx="288">
                  <c:v>38884</c:v>
                </c:pt>
                <c:pt idx="289">
                  <c:v>38887</c:v>
                </c:pt>
                <c:pt idx="290">
                  <c:v>38888</c:v>
                </c:pt>
                <c:pt idx="291">
                  <c:v>38889</c:v>
                </c:pt>
                <c:pt idx="292">
                  <c:v>38890</c:v>
                </c:pt>
                <c:pt idx="293">
                  <c:v>38891</c:v>
                </c:pt>
                <c:pt idx="294">
                  <c:v>38894</c:v>
                </c:pt>
                <c:pt idx="295">
                  <c:v>38895</c:v>
                </c:pt>
                <c:pt idx="296">
                  <c:v>38896</c:v>
                </c:pt>
                <c:pt idx="297">
                  <c:v>38897</c:v>
                </c:pt>
                <c:pt idx="298">
                  <c:v>38898</c:v>
                </c:pt>
                <c:pt idx="299">
                  <c:v>38901</c:v>
                </c:pt>
                <c:pt idx="300">
                  <c:v>38902</c:v>
                </c:pt>
                <c:pt idx="301">
                  <c:v>38903</c:v>
                </c:pt>
                <c:pt idx="302">
                  <c:v>38904</c:v>
                </c:pt>
                <c:pt idx="303">
                  <c:v>38905</c:v>
                </c:pt>
                <c:pt idx="304">
                  <c:v>38908</c:v>
                </c:pt>
                <c:pt idx="305">
                  <c:v>38909</c:v>
                </c:pt>
                <c:pt idx="306">
                  <c:v>38910</c:v>
                </c:pt>
                <c:pt idx="307">
                  <c:v>38911</c:v>
                </c:pt>
                <c:pt idx="308">
                  <c:v>38912</c:v>
                </c:pt>
                <c:pt idx="309">
                  <c:v>38915</c:v>
                </c:pt>
                <c:pt idx="310">
                  <c:v>38916</c:v>
                </c:pt>
                <c:pt idx="311">
                  <c:v>38917</c:v>
                </c:pt>
                <c:pt idx="312">
                  <c:v>38918</c:v>
                </c:pt>
                <c:pt idx="313">
                  <c:v>38919</c:v>
                </c:pt>
                <c:pt idx="314">
                  <c:v>38922</c:v>
                </c:pt>
                <c:pt idx="315">
                  <c:v>38923</c:v>
                </c:pt>
                <c:pt idx="316">
                  <c:v>38924</c:v>
                </c:pt>
                <c:pt idx="317">
                  <c:v>38925</c:v>
                </c:pt>
                <c:pt idx="318">
                  <c:v>38926</c:v>
                </c:pt>
                <c:pt idx="319">
                  <c:v>38929</c:v>
                </c:pt>
                <c:pt idx="320">
                  <c:v>38930</c:v>
                </c:pt>
                <c:pt idx="321">
                  <c:v>38931</c:v>
                </c:pt>
                <c:pt idx="322">
                  <c:v>38932</c:v>
                </c:pt>
                <c:pt idx="323">
                  <c:v>38933</c:v>
                </c:pt>
                <c:pt idx="324">
                  <c:v>38936</c:v>
                </c:pt>
                <c:pt idx="325">
                  <c:v>38937</c:v>
                </c:pt>
                <c:pt idx="326">
                  <c:v>38938</c:v>
                </c:pt>
                <c:pt idx="327">
                  <c:v>38939</c:v>
                </c:pt>
                <c:pt idx="328">
                  <c:v>38940</c:v>
                </c:pt>
                <c:pt idx="329">
                  <c:v>38943</c:v>
                </c:pt>
                <c:pt idx="330">
                  <c:v>38944</c:v>
                </c:pt>
                <c:pt idx="331">
                  <c:v>38945</c:v>
                </c:pt>
                <c:pt idx="332">
                  <c:v>38946</c:v>
                </c:pt>
                <c:pt idx="333">
                  <c:v>38947</c:v>
                </c:pt>
                <c:pt idx="334">
                  <c:v>38950</c:v>
                </c:pt>
                <c:pt idx="335">
                  <c:v>38951</c:v>
                </c:pt>
                <c:pt idx="336">
                  <c:v>38952</c:v>
                </c:pt>
                <c:pt idx="337">
                  <c:v>38953</c:v>
                </c:pt>
                <c:pt idx="338">
                  <c:v>38954</c:v>
                </c:pt>
                <c:pt idx="339">
                  <c:v>38957</c:v>
                </c:pt>
                <c:pt idx="340">
                  <c:v>38958</c:v>
                </c:pt>
                <c:pt idx="341">
                  <c:v>38959</c:v>
                </c:pt>
                <c:pt idx="342">
                  <c:v>38960</c:v>
                </c:pt>
                <c:pt idx="343">
                  <c:v>38961</c:v>
                </c:pt>
                <c:pt idx="344">
                  <c:v>38964</c:v>
                </c:pt>
                <c:pt idx="345">
                  <c:v>38965</c:v>
                </c:pt>
                <c:pt idx="346">
                  <c:v>38966</c:v>
                </c:pt>
                <c:pt idx="347">
                  <c:v>38967</c:v>
                </c:pt>
                <c:pt idx="348">
                  <c:v>38968</c:v>
                </c:pt>
                <c:pt idx="349">
                  <c:v>38971</c:v>
                </c:pt>
                <c:pt idx="350">
                  <c:v>38972</c:v>
                </c:pt>
                <c:pt idx="351">
                  <c:v>38973</c:v>
                </c:pt>
                <c:pt idx="352">
                  <c:v>38974</c:v>
                </c:pt>
                <c:pt idx="353">
                  <c:v>38975</c:v>
                </c:pt>
                <c:pt idx="354">
                  <c:v>38978</c:v>
                </c:pt>
                <c:pt idx="355">
                  <c:v>38979</c:v>
                </c:pt>
                <c:pt idx="356">
                  <c:v>38980</c:v>
                </c:pt>
                <c:pt idx="357">
                  <c:v>38981</c:v>
                </c:pt>
                <c:pt idx="358">
                  <c:v>38982</c:v>
                </c:pt>
                <c:pt idx="359">
                  <c:v>38985</c:v>
                </c:pt>
                <c:pt idx="360">
                  <c:v>38986</c:v>
                </c:pt>
                <c:pt idx="361">
                  <c:v>38987</c:v>
                </c:pt>
                <c:pt idx="362">
                  <c:v>38988</c:v>
                </c:pt>
                <c:pt idx="363">
                  <c:v>38989</c:v>
                </c:pt>
                <c:pt idx="364">
                  <c:v>38999</c:v>
                </c:pt>
                <c:pt idx="365">
                  <c:v>39000</c:v>
                </c:pt>
                <c:pt idx="366">
                  <c:v>39001</c:v>
                </c:pt>
                <c:pt idx="367">
                  <c:v>39002</c:v>
                </c:pt>
                <c:pt idx="368">
                  <c:v>39003</c:v>
                </c:pt>
                <c:pt idx="369">
                  <c:v>39006</c:v>
                </c:pt>
                <c:pt idx="370">
                  <c:v>39007</c:v>
                </c:pt>
                <c:pt idx="371">
                  <c:v>39008</c:v>
                </c:pt>
                <c:pt idx="372">
                  <c:v>39009</c:v>
                </c:pt>
                <c:pt idx="373">
                  <c:v>39010</c:v>
                </c:pt>
                <c:pt idx="374">
                  <c:v>39013</c:v>
                </c:pt>
                <c:pt idx="375">
                  <c:v>39014</c:v>
                </c:pt>
                <c:pt idx="376">
                  <c:v>39015</c:v>
                </c:pt>
                <c:pt idx="377">
                  <c:v>39016</c:v>
                </c:pt>
                <c:pt idx="378">
                  <c:v>39017</c:v>
                </c:pt>
                <c:pt idx="379">
                  <c:v>39020</c:v>
                </c:pt>
                <c:pt idx="380">
                  <c:v>39021</c:v>
                </c:pt>
                <c:pt idx="381">
                  <c:v>39022</c:v>
                </c:pt>
                <c:pt idx="382">
                  <c:v>39023</c:v>
                </c:pt>
                <c:pt idx="383">
                  <c:v>39024</c:v>
                </c:pt>
                <c:pt idx="384">
                  <c:v>39027</c:v>
                </c:pt>
                <c:pt idx="385">
                  <c:v>39028</c:v>
                </c:pt>
                <c:pt idx="386">
                  <c:v>39029</c:v>
                </c:pt>
                <c:pt idx="387">
                  <c:v>39030</c:v>
                </c:pt>
                <c:pt idx="388">
                  <c:v>39031</c:v>
                </c:pt>
                <c:pt idx="389">
                  <c:v>39034</c:v>
                </c:pt>
                <c:pt idx="390">
                  <c:v>39035</c:v>
                </c:pt>
                <c:pt idx="391">
                  <c:v>39036</c:v>
                </c:pt>
                <c:pt idx="392">
                  <c:v>39037</c:v>
                </c:pt>
                <c:pt idx="393">
                  <c:v>39038</c:v>
                </c:pt>
                <c:pt idx="394">
                  <c:v>39041</c:v>
                </c:pt>
                <c:pt idx="395">
                  <c:v>39042</c:v>
                </c:pt>
                <c:pt idx="396">
                  <c:v>39043</c:v>
                </c:pt>
                <c:pt idx="397">
                  <c:v>39044</c:v>
                </c:pt>
                <c:pt idx="398">
                  <c:v>39045</c:v>
                </c:pt>
                <c:pt idx="399">
                  <c:v>39048</c:v>
                </c:pt>
                <c:pt idx="400">
                  <c:v>39049</c:v>
                </c:pt>
                <c:pt idx="401">
                  <c:v>39050</c:v>
                </c:pt>
                <c:pt idx="402">
                  <c:v>39051</c:v>
                </c:pt>
                <c:pt idx="403">
                  <c:v>39052</c:v>
                </c:pt>
                <c:pt idx="404">
                  <c:v>39055</c:v>
                </c:pt>
                <c:pt idx="405">
                  <c:v>39056</c:v>
                </c:pt>
                <c:pt idx="406">
                  <c:v>39057</c:v>
                </c:pt>
                <c:pt idx="407">
                  <c:v>39058</c:v>
                </c:pt>
                <c:pt idx="408">
                  <c:v>39059</c:v>
                </c:pt>
                <c:pt idx="409">
                  <c:v>39062</c:v>
                </c:pt>
                <c:pt idx="410">
                  <c:v>39063</c:v>
                </c:pt>
                <c:pt idx="411">
                  <c:v>39064</c:v>
                </c:pt>
                <c:pt idx="412">
                  <c:v>39065</c:v>
                </c:pt>
                <c:pt idx="413">
                  <c:v>39066</c:v>
                </c:pt>
                <c:pt idx="414">
                  <c:v>39069</c:v>
                </c:pt>
                <c:pt idx="415">
                  <c:v>39070</c:v>
                </c:pt>
                <c:pt idx="416">
                  <c:v>39071</c:v>
                </c:pt>
                <c:pt idx="417">
                  <c:v>39072</c:v>
                </c:pt>
                <c:pt idx="418">
                  <c:v>39073</c:v>
                </c:pt>
                <c:pt idx="419">
                  <c:v>39076</c:v>
                </c:pt>
                <c:pt idx="420">
                  <c:v>39077</c:v>
                </c:pt>
                <c:pt idx="421">
                  <c:v>39078</c:v>
                </c:pt>
                <c:pt idx="422">
                  <c:v>39079</c:v>
                </c:pt>
                <c:pt idx="423">
                  <c:v>39080</c:v>
                </c:pt>
                <c:pt idx="424">
                  <c:v>39086</c:v>
                </c:pt>
                <c:pt idx="425">
                  <c:v>39087</c:v>
                </c:pt>
                <c:pt idx="426">
                  <c:v>39090</c:v>
                </c:pt>
                <c:pt idx="427">
                  <c:v>39091</c:v>
                </c:pt>
                <c:pt idx="428">
                  <c:v>39092</c:v>
                </c:pt>
                <c:pt idx="429">
                  <c:v>39093</c:v>
                </c:pt>
                <c:pt idx="430">
                  <c:v>39094</c:v>
                </c:pt>
                <c:pt idx="431">
                  <c:v>39097</c:v>
                </c:pt>
                <c:pt idx="432">
                  <c:v>39098</c:v>
                </c:pt>
                <c:pt idx="433">
                  <c:v>39099</c:v>
                </c:pt>
                <c:pt idx="434">
                  <c:v>39100</c:v>
                </c:pt>
                <c:pt idx="435">
                  <c:v>39101</c:v>
                </c:pt>
                <c:pt idx="436">
                  <c:v>39104</c:v>
                </c:pt>
                <c:pt idx="437">
                  <c:v>39105</c:v>
                </c:pt>
                <c:pt idx="438">
                  <c:v>39106</c:v>
                </c:pt>
                <c:pt idx="439">
                  <c:v>39107</c:v>
                </c:pt>
                <c:pt idx="440">
                  <c:v>39108</c:v>
                </c:pt>
                <c:pt idx="441">
                  <c:v>39111</c:v>
                </c:pt>
                <c:pt idx="442">
                  <c:v>39112</c:v>
                </c:pt>
                <c:pt idx="443">
                  <c:v>39113</c:v>
                </c:pt>
                <c:pt idx="444">
                  <c:v>39114</c:v>
                </c:pt>
                <c:pt idx="445">
                  <c:v>39115</c:v>
                </c:pt>
                <c:pt idx="446">
                  <c:v>39118</c:v>
                </c:pt>
                <c:pt idx="447">
                  <c:v>39119</c:v>
                </c:pt>
                <c:pt idx="448">
                  <c:v>39120</c:v>
                </c:pt>
                <c:pt idx="449">
                  <c:v>39121</c:v>
                </c:pt>
                <c:pt idx="450">
                  <c:v>39122</c:v>
                </c:pt>
                <c:pt idx="451">
                  <c:v>39125</c:v>
                </c:pt>
                <c:pt idx="452">
                  <c:v>39126</c:v>
                </c:pt>
                <c:pt idx="453">
                  <c:v>39127</c:v>
                </c:pt>
                <c:pt idx="454">
                  <c:v>39128</c:v>
                </c:pt>
                <c:pt idx="455">
                  <c:v>39129</c:v>
                </c:pt>
                <c:pt idx="456">
                  <c:v>39139</c:v>
                </c:pt>
                <c:pt idx="457">
                  <c:v>39140</c:v>
                </c:pt>
                <c:pt idx="458">
                  <c:v>39141</c:v>
                </c:pt>
                <c:pt idx="459">
                  <c:v>39142</c:v>
                </c:pt>
                <c:pt idx="460">
                  <c:v>39143</c:v>
                </c:pt>
                <c:pt idx="461">
                  <c:v>39146</c:v>
                </c:pt>
                <c:pt idx="462">
                  <c:v>39147</c:v>
                </c:pt>
                <c:pt idx="463">
                  <c:v>39148</c:v>
                </c:pt>
                <c:pt idx="464">
                  <c:v>39149</c:v>
                </c:pt>
                <c:pt idx="465">
                  <c:v>39150</c:v>
                </c:pt>
                <c:pt idx="466">
                  <c:v>39153</c:v>
                </c:pt>
                <c:pt idx="467">
                  <c:v>39154</c:v>
                </c:pt>
                <c:pt idx="468">
                  <c:v>39155</c:v>
                </c:pt>
                <c:pt idx="469">
                  <c:v>39156</c:v>
                </c:pt>
                <c:pt idx="470">
                  <c:v>39157</c:v>
                </c:pt>
                <c:pt idx="471">
                  <c:v>39160</c:v>
                </c:pt>
                <c:pt idx="472">
                  <c:v>39161</c:v>
                </c:pt>
                <c:pt idx="473">
                  <c:v>39162</c:v>
                </c:pt>
                <c:pt idx="474">
                  <c:v>39163</c:v>
                </c:pt>
                <c:pt idx="475">
                  <c:v>39164</c:v>
                </c:pt>
                <c:pt idx="476">
                  <c:v>39167</c:v>
                </c:pt>
                <c:pt idx="477">
                  <c:v>39168</c:v>
                </c:pt>
                <c:pt idx="478">
                  <c:v>39169</c:v>
                </c:pt>
                <c:pt idx="479">
                  <c:v>39170</c:v>
                </c:pt>
                <c:pt idx="480">
                  <c:v>39171</c:v>
                </c:pt>
                <c:pt idx="481">
                  <c:v>39174</c:v>
                </c:pt>
                <c:pt idx="482">
                  <c:v>39175</c:v>
                </c:pt>
                <c:pt idx="483">
                  <c:v>39176</c:v>
                </c:pt>
                <c:pt idx="484">
                  <c:v>39177</c:v>
                </c:pt>
                <c:pt idx="485">
                  <c:v>39178</c:v>
                </c:pt>
                <c:pt idx="486">
                  <c:v>39181</c:v>
                </c:pt>
                <c:pt idx="487">
                  <c:v>39182</c:v>
                </c:pt>
                <c:pt idx="488">
                  <c:v>39183</c:v>
                </c:pt>
                <c:pt idx="489">
                  <c:v>39184</c:v>
                </c:pt>
                <c:pt idx="490">
                  <c:v>39185</c:v>
                </c:pt>
                <c:pt idx="491">
                  <c:v>39188</c:v>
                </c:pt>
                <c:pt idx="492">
                  <c:v>39189</c:v>
                </c:pt>
                <c:pt idx="493">
                  <c:v>39190</c:v>
                </c:pt>
                <c:pt idx="494">
                  <c:v>39191</c:v>
                </c:pt>
                <c:pt idx="495">
                  <c:v>39192</c:v>
                </c:pt>
                <c:pt idx="496">
                  <c:v>39195</c:v>
                </c:pt>
                <c:pt idx="497">
                  <c:v>39196</c:v>
                </c:pt>
                <c:pt idx="498">
                  <c:v>39197</c:v>
                </c:pt>
                <c:pt idx="499">
                  <c:v>39198</c:v>
                </c:pt>
                <c:pt idx="500">
                  <c:v>39199</c:v>
                </c:pt>
                <c:pt idx="501">
                  <c:v>39202</c:v>
                </c:pt>
                <c:pt idx="502">
                  <c:v>39210</c:v>
                </c:pt>
                <c:pt idx="503">
                  <c:v>39211</c:v>
                </c:pt>
                <c:pt idx="504">
                  <c:v>39212</c:v>
                </c:pt>
                <c:pt idx="505">
                  <c:v>39213</c:v>
                </c:pt>
                <c:pt idx="506">
                  <c:v>39216</c:v>
                </c:pt>
                <c:pt idx="507">
                  <c:v>39217</c:v>
                </c:pt>
                <c:pt idx="508">
                  <c:v>39218</c:v>
                </c:pt>
                <c:pt idx="509">
                  <c:v>39219</c:v>
                </c:pt>
                <c:pt idx="510">
                  <c:v>39220</c:v>
                </c:pt>
                <c:pt idx="511">
                  <c:v>39223</c:v>
                </c:pt>
                <c:pt idx="512">
                  <c:v>39224</c:v>
                </c:pt>
                <c:pt idx="513">
                  <c:v>39225</c:v>
                </c:pt>
                <c:pt idx="514">
                  <c:v>39226</c:v>
                </c:pt>
                <c:pt idx="515">
                  <c:v>39227</c:v>
                </c:pt>
                <c:pt idx="516">
                  <c:v>39230</c:v>
                </c:pt>
                <c:pt idx="517">
                  <c:v>39231</c:v>
                </c:pt>
                <c:pt idx="518">
                  <c:v>39232</c:v>
                </c:pt>
                <c:pt idx="519">
                  <c:v>39233</c:v>
                </c:pt>
                <c:pt idx="520">
                  <c:v>39234</c:v>
                </c:pt>
                <c:pt idx="521">
                  <c:v>39237</c:v>
                </c:pt>
                <c:pt idx="522">
                  <c:v>39238</c:v>
                </c:pt>
                <c:pt idx="523">
                  <c:v>39239</c:v>
                </c:pt>
                <c:pt idx="524">
                  <c:v>39240</c:v>
                </c:pt>
                <c:pt idx="525">
                  <c:v>39241</c:v>
                </c:pt>
                <c:pt idx="526">
                  <c:v>39244</c:v>
                </c:pt>
                <c:pt idx="527">
                  <c:v>39245</c:v>
                </c:pt>
                <c:pt idx="528">
                  <c:v>39246</c:v>
                </c:pt>
                <c:pt idx="529">
                  <c:v>39247</c:v>
                </c:pt>
                <c:pt idx="530">
                  <c:v>39248</c:v>
                </c:pt>
                <c:pt idx="531">
                  <c:v>39251</c:v>
                </c:pt>
                <c:pt idx="532">
                  <c:v>39252</c:v>
                </c:pt>
                <c:pt idx="533">
                  <c:v>39253</c:v>
                </c:pt>
                <c:pt idx="534">
                  <c:v>39254</c:v>
                </c:pt>
                <c:pt idx="535">
                  <c:v>39255</c:v>
                </c:pt>
                <c:pt idx="536">
                  <c:v>39258</c:v>
                </c:pt>
                <c:pt idx="537">
                  <c:v>39259</c:v>
                </c:pt>
                <c:pt idx="538">
                  <c:v>39260</c:v>
                </c:pt>
                <c:pt idx="539">
                  <c:v>39261</c:v>
                </c:pt>
                <c:pt idx="540">
                  <c:v>39262</c:v>
                </c:pt>
                <c:pt idx="541">
                  <c:v>39265</c:v>
                </c:pt>
                <c:pt idx="542">
                  <c:v>39266</c:v>
                </c:pt>
                <c:pt idx="543">
                  <c:v>39267</c:v>
                </c:pt>
                <c:pt idx="544">
                  <c:v>39268</c:v>
                </c:pt>
                <c:pt idx="545">
                  <c:v>39269</c:v>
                </c:pt>
                <c:pt idx="546">
                  <c:v>39272</c:v>
                </c:pt>
                <c:pt idx="547">
                  <c:v>39273</c:v>
                </c:pt>
                <c:pt idx="548">
                  <c:v>39274</c:v>
                </c:pt>
                <c:pt idx="549">
                  <c:v>39275</c:v>
                </c:pt>
                <c:pt idx="550">
                  <c:v>39276</c:v>
                </c:pt>
                <c:pt idx="551">
                  <c:v>39279</c:v>
                </c:pt>
                <c:pt idx="552">
                  <c:v>39280</c:v>
                </c:pt>
                <c:pt idx="553">
                  <c:v>39281</c:v>
                </c:pt>
                <c:pt idx="554">
                  <c:v>39282</c:v>
                </c:pt>
                <c:pt idx="555">
                  <c:v>39283</c:v>
                </c:pt>
                <c:pt idx="556">
                  <c:v>39286</c:v>
                </c:pt>
                <c:pt idx="557">
                  <c:v>39287</c:v>
                </c:pt>
                <c:pt idx="558">
                  <c:v>39288</c:v>
                </c:pt>
                <c:pt idx="559">
                  <c:v>39289</c:v>
                </c:pt>
                <c:pt idx="560">
                  <c:v>39290</c:v>
                </c:pt>
                <c:pt idx="561">
                  <c:v>39293</c:v>
                </c:pt>
                <c:pt idx="562">
                  <c:v>39294</c:v>
                </c:pt>
                <c:pt idx="563">
                  <c:v>39295</c:v>
                </c:pt>
                <c:pt idx="564">
                  <c:v>39296</c:v>
                </c:pt>
                <c:pt idx="565">
                  <c:v>39297</c:v>
                </c:pt>
                <c:pt idx="566">
                  <c:v>39300</c:v>
                </c:pt>
                <c:pt idx="567">
                  <c:v>39301</c:v>
                </c:pt>
                <c:pt idx="568">
                  <c:v>39302</c:v>
                </c:pt>
                <c:pt idx="569">
                  <c:v>39303</c:v>
                </c:pt>
                <c:pt idx="570">
                  <c:v>39304</c:v>
                </c:pt>
                <c:pt idx="571">
                  <c:v>39307</c:v>
                </c:pt>
                <c:pt idx="572">
                  <c:v>39308</c:v>
                </c:pt>
                <c:pt idx="573">
                  <c:v>39309</c:v>
                </c:pt>
                <c:pt idx="574">
                  <c:v>39310</c:v>
                </c:pt>
                <c:pt idx="575">
                  <c:v>39311</c:v>
                </c:pt>
                <c:pt idx="576">
                  <c:v>39314</c:v>
                </c:pt>
                <c:pt idx="577">
                  <c:v>39315</c:v>
                </c:pt>
                <c:pt idx="578">
                  <c:v>39316</c:v>
                </c:pt>
                <c:pt idx="579">
                  <c:v>39317</c:v>
                </c:pt>
                <c:pt idx="580">
                  <c:v>39318</c:v>
                </c:pt>
                <c:pt idx="581">
                  <c:v>39321</c:v>
                </c:pt>
                <c:pt idx="582">
                  <c:v>39322</c:v>
                </c:pt>
                <c:pt idx="583">
                  <c:v>39323</c:v>
                </c:pt>
                <c:pt idx="584">
                  <c:v>39324</c:v>
                </c:pt>
                <c:pt idx="585">
                  <c:v>39325</c:v>
                </c:pt>
                <c:pt idx="586">
                  <c:v>39328</c:v>
                </c:pt>
                <c:pt idx="587">
                  <c:v>39329</c:v>
                </c:pt>
                <c:pt idx="588">
                  <c:v>39330</c:v>
                </c:pt>
                <c:pt idx="589">
                  <c:v>39331</c:v>
                </c:pt>
                <c:pt idx="590">
                  <c:v>39332</c:v>
                </c:pt>
                <c:pt idx="591">
                  <c:v>39335</c:v>
                </c:pt>
                <c:pt idx="592">
                  <c:v>39336</c:v>
                </c:pt>
                <c:pt idx="593">
                  <c:v>39337</c:v>
                </c:pt>
                <c:pt idx="594">
                  <c:v>39338</c:v>
                </c:pt>
                <c:pt idx="595">
                  <c:v>39339</c:v>
                </c:pt>
                <c:pt idx="596">
                  <c:v>39342</c:v>
                </c:pt>
                <c:pt idx="597">
                  <c:v>39343</c:v>
                </c:pt>
                <c:pt idx="598">
                  <c:v>39344</c:v>
                </c:pt>
                <c:pt idx="599">
                  <c:v>39345</c:v>
                </c:pt>
                <c:pt idx="600">
                  <c:v>39346</c:v>
                </c:pt>
                <c:pt idx="601">
                  <c:v>39349</c:v>
                </c:pt>
                <c:pt idx="602">
                  <c:v>39350</c:v>
                </c:pt>
                <c:pt idx="603">
                  <c:v>39351</c:v>
                </c:pt>
                <c:pt idx="604">
                  <c:v>39352</c:v>
                </c:pt>
                <c:pt idx="605">
                  <c:v>39353</c:v>
                </c:pt>
                <c:pt idx="606">
                  <c:v>39363</c:v>
                </c:pt>
                <c:pt idx="607">
                  <c:v>39364</c:v>
                </c:pt>
                <c:pt idx="608">
                  <c:v>39365</c:v>
                </c:pt>
                <c:pt idx="609">
                  <c:v>39366</c:v>
                </c:pt>
                <c:pt idx="610">
                  <c:v>39367</c:v>
                </c:pt>
                <c:pt idx="611">
                  <c:v>39370</c:v>
                </c:pt>
                <c:pt idx="612">
                  <c:v>39371</c:v>
                </c:pt>
                <c:pt idx="613">
                  <c:v>39372</c:v>
                </c:pt>
                <c:pt idx="614">
                  <c:v>39373</c:v>
                </c:pt>
                <c:pt idx="615">
                  <c:v>39374</c:v>
                </c:pt>
                <c:pt idx="616">
                  <c:v>39377</c:v>
                </c:pt>
                <c:pt idx="617">
                  <c:v>39378</c:v>
                </c:pt>
                <c:pt idx="618">
                  <c:v>39379</c:v>
                </c:pt>
                <c:pt idx="619">
                  <c:v>39380</c:v>
                </c:pt>
                <c:pt idx="620">
                  <c:v>39381</c:v>
                </c:pt>
                <c:pt idx="621">
                  <c:v>39384</c:v>
                </c:pt>
                <c:pt idx="622">
                  <c:v>39385</c:v>
                </c:pt>
                <c:pt idx="623">
                  <c:v>39386</c:v>
                </c:pt>
                <c:pt idx="624">
                  <c:v>39387</c:v>
                </c:pt>
                <c:pt idx="625">
                  <c:v>39388</c:v>
                </c:pt>
                <c:pt idx="626">
                  <c:v>39391</c:v>
                </c:pt>
                <c:pt idx="627">
                  <c:v>39392</c:v>
                </c:pt>
                <c:pt idx="628">
                  <c:v>39393</c:v>
                </c:pt>
                <c:pt idx="629">
                  <c:v>39394</c:v>
                </c:pt>
                <c:pt idx="630">
                  <c:v>39395</c:v>
                </c:pt>
                <c:pt idx="631">
                  <c:v>39398</c:v>
                </c:pt>
                <c:pt idx="632">
                  <c:v>39399</c:v>
                </c:pt>
                <c:pt idx="633">
                  <c:v>39400</c:v>
                </c:pt>
                <c:pt idx="634">
                  <c:v>39401</c:v>
                </c:pt>
                <c:pt idx="635">
                  <c:v>39402</c:v>
                </c:pt>
                <c:pt idx="636">
                  <c:v>39405</c:v>
                </c:pt>
                <c:pt idx="637">
                  <c:v>39406</c:v>
                </c:pt>
                <c:pt idx="638">
                  <c:v>39407</c:v>
                </c:pt>
                <c:pt idx="639">
                  <c:v>39408</c:v>
                </c:pt>
                <c:pt idx="640">
                  <c:v>39409</c:v>
                </c:pt>
                <c:pt idx="641">
                  <c:v>39412</c:v>
                </c:pt>
                <c:pt idx="642">
                  <c:v>39413</c:v>
                </c:pt>
                <c:pt idx="643">
                  <c:v>39414</c:v>
                </c:pt>
                <c:pt idx="644">
                  <c:v>39415</c:v>
                </c:pt>
                <c:pt idx="645">
                  <c:v>39416</c:v>
                </c:pt>
                <c:pt idx="646">
                  <c:v>39419</c:v>
                </c:pt>
                <c:pt idx="647">
                  <c:v>39420</c:v>
                </c:pt>
                <c:pt idx="648">
                  <c:v>39421</c:v>
                </c:pt>
                <c:pt idx="649">
                  <c:v>39422</c:v>
                </c:pt>
                <c:pt idx="650">
                  <c:v>39423</c:v>
                </c:pt>
                <c:pt idx="651">
                  <c:v>39426</c:v>
                </c:pt>
                <c:pt idx="652">
                  <c:v>39427</c:v>
                </c:pt>
                <c:pt idx="653">
                  <c:v>39428</c:v>
                </c:pt>
                <c:pt idx="654">
                  <c:v>39429</c:v>
                </c:pt>
                <c:pt idx="655">
                  <c:v>39430</c:v>
                </c:pt>
                <c:pt idx="656">
                  <c:v>39433</c:v>
                </c:pt>
                <c:pt idx="657">
                  <c:v>39434</c:v>
                </c:pt>
                <c:pt idx="658">
                  <c:v>39435</c:v>
                </c:pt>
                <c:pt idx="659">
                  <c:v>39436</c:v>
                </c:pt>
                <c:pt idx="660">
                  <c:v>39437</c:v>
                </c:pt>
                <c:pt idx="661">
                  <c:v>39440</c:v>
                </c:pt>
                <c:pt idx="662">
                  <c:v>39441</c:v>
                </c:pt>
                <c:pt idx="663">
                  <c:v>39442</c:v>
                </c:pt>
                <c:pt idx="664">
                  <c:v>39443</c:v>
                </c:pt>
                <c:pt idx="665">
                  <c:v>39444</c:v>
                </c:pt>
                <c:pt idx="666">
                  <c:v>39449</c:v>
                </c:pt>
                <c:pt idx="667">
                  <c:v>39450</c:v>
                </c:pt>
                <c:pt idx="668">
                  <c:v>39451</c:v>
                </c:pt>
                <c:pt idx="669">
                  <c:v>39454</c:v>
                </c:pt>
                <c:pt idx="670">
                  <c:v>39455</c:v>
                </c:pt>
                <c:pt idx="671">
                  <c:v>39456</c:v>
                </c:pt>
                <c:pt idx="672">
                  <c:v>39457</c:v>
                </c:pt>
                <c:pt idx="673">
                  <c:v>39458</c:v>
                </c:pt>
                <c:pt idx="674">
                  <c:v>39461</c:v>
                </c:pt>
                <c:pt idx="675">
                  <c:v>39462</c:v>
                </c:pt>
                <c:pt idx="676">
                  <c:v>39463</c:v>
                </c:pt>
                <c:pt idx="677">
                  <c:v>39464</c:v>
                </c:pt>
                <c:pt idx="678">
                  <c:v>39465</c:v>
                </c:pt>
                <c:pt idx="679">
                  <c:v>39468</c:v>
                </c:pt>
                <c:pt idx="680">
                  <c:v>39469</c:v>
                </c:pt>
                <c:pt idx="681">
                  <c:v>39470</c:v>
                </c:pt>
                <c:pt idx="682">
                  <c:v>39471</c:v>
                </c:pt>
                <c:pt idx="683">
                  <c:v>39472</c:v>
                </c:pt>
                <c:pt idx="684">
                  <c:v>39475</c:v>
                </c:pt>
                <c:pt idx="685">
                  <c:v>39476</c:v>
                </c:pt>
                <c:pt idx="686">
                  <c:v>39477</c:v>
                </c:pt>
                <c:pt idx="687">
                  <c:v>39478</c:v>
                </c:pt>
                <c:pt idx="688">
                  <c:v>39479</c:v>
                </c:pt>
                <c:pt idx="689">
                  <c:v>39482</c:v>
                </c:pt>
                <c:pt idx="690">
                  <c:v>39483</c:v>
                </c:pt>
                <c:pt idx="691">
                  <c:v>39491</c:v>
                </c:pt>
                <c:pt idx="692">
                  <c:v>39492</c:v>
                </c:pt>
                <c:pt idx="693">
                  <c:v>39493</c:v>
                </c:pt>
                <c:pt idx="694">
                  <c:v>39496</c:v>
                </c:pt>
                <c:pt idx="695">
                  <c:v>39497</c:v>
                </c:pt>
                <c:pt idx="696">
                  <c:v>39498</c:v>
                </c:pt>
                <c:pt idx="697">
                  <c:v>39499</c:v>
                </c:pt>
                <c:pt idx="698">
                  <c:v>39500</c:v>
                </c:pt>
                <c:pt idx="699">
                  <c:v>39503</c:v>
                </c:pt>
                <c:pt idx="700">
                  <c:v>39504</c:v>
                </c:pt>
                <c:pt idx="701">
                  <c:v>39505</c:v>
                </c:pt>
                <c:pt idx="702">
                  <c:v>39506</c:v>
                </c:pt>
                <c:pt idx="703">
                  <c:v>39507</c:v>
                </c:pt>
                <c:pt idx="704">
                  <c:v>39510</c:v>
                </c:pt>
                <c:pt idx="705">
                  <c:v>39511</c:v>
                </c:pt>
                <c:pt idx="706">
                  <c:v>39512</c:v>
                </c:pt>
                <c:pt idx="707">
                  <c:v>39513</c:v>
                </c:pt>
                <c:pt idx="708">
                  <c:v>39514</c:v>
                </c:pt>
                <c:pt idx="709">
                  <c:v>39517</c:v>
                </c:pt>
                <c:pt idx="710">
                  <c:v>39518</c:v>
                </c:pt>
                <c:pt idx="711">
                  <c:v>39519</c:v>
                </c:pt>
                <c:pt idx="712">
                  <c:v>39520</c:v>
                </c:pt>
                <c:pt idx="713">
                  <c:v>39521</c:v>
                </c:pt>
                <c:pt idx="714">
                  <c:v>39524</c:v>
                </c:pt>
                <c:pt idx="715">
                  <c:v>39525</c:v>
                </c:pt>
                <c:pt idx="716">
                  <c:v>39526</c:v>
                </c:pt>
                <c:pt idx="717">
                  <c:v>39527</c:v>
                </c:pt>
                <c:pt idx="718">
                  <c:v>39528</c:v>
                </c:pt>
                <c:pt idx="719">
                  <c:v>39531</c:v>
                </c:pt>
                <c:pt idx="720">
                  <c:v>39532</c:v>
                </c:pt>
                <c:pt idx="721">
                  <c:v>39533</c:v>
                </c:pt>
                <c:pt idx="722">
                  <c:v>39534</c:v>
                </c:pt>
                <c:pt idx="723">
                  <c:v>39535</c:v>
                </c:pt>
                <c:pt idx="724">
                  <c:v>39538</c:v>
                </c:pt>
                <c:pt idx="725">
                  <c:v>39539</c:v>
                </c:pt>
                <c:pt idx="726">
                  <c:v>39540</c:v>
                </c:pt>
                <c:pt idx="727">
                  <c:v>39541</c:v>
                </c:pt>
                <c:pt idx="728">
                  <c:v>39545</c:v>
                </c:pt>
                <c:pt idx="729">
                  <c:v>39546</c:v>
                </c:pt>
                <c:pt idx="730">
                  <c:v>39547</c:v>
                </c:pt>
                <c:pt idx="731">
                  <c:v>39548</c:v>
                </c:pt>
                <c:pt idx="732">
                  <c:v>39549</c:v>
                </c:pt>
                <c:pt idx="733">
                  <c:v>39552</c:v>
                </c:pt>
                <c:pt idx="734">
                  <c:v>39553</c:v>
                </c:pt>
                <c:pt idx="735">
                  <c:v>39554</c:v>
                </c:pt>
                <c:pt idx="736">
                  <c:v>39555</c:v>
                </c:pt>
                <c:pt idx="737">
                  <c:v>39556</c:v>
                </c:pt>
                <c:pt idx="738">
                  <c:v>39559</c:v>
                </c:pt>
                <c:pt idx="739">
                  <c:v>39560</c:v>
                </c:pt>
                <c:pt idx="740">
                  <c:v>39561</c:v>
                </c:pt>
                <c:pt idx="741">
                  <c:v>39562</c:v>
                </c:pt>
                <c:pt idx="742">
                  <c:v>39563</c:v>
                </c:pt>
                <c:pt idx="743">
                  <c:v>39566</c:v>
                </c:pt>
                <c:pt idx="744">
                  <c:v>39567</c:v>
                </c:pt>
                <c:pt idx="745">
                  <c:v>39568</c:v>
                </c:pt>
                <c:pt idx="746">
                  <c:v>39573</c:v>
                </c:pt>
                <c:pt idx="747">
                  <c:v>39574</c:v>
                </c:pt>
                <c:pt idx="748">
                  <c:v>39575</c:v>
                </c:pt>
                <c:pt idx="749">
                  <c:v>39576</c:v>
                </c:pt>
                <c:pt idx="750">
                  <c:v>39577</c:v>
                </c:pt>
                <c:pt idx="751">
                  <c:v>39580</c:v>
                </c:pt>
                <c:pt idx="752">
                  <c:v>39581</c:v>
                </c:pt>
                <c:pt idx="753">
                  <c:v>39582</c:v>
                </c:pt>
                <c:pt idx="754">
                  <c:v>39583</c:v>
                </c:pt>
                <c:pt idx="755">
                  <c:v>39584</c:v>
                </c:pt>
                <c:pt idx="756">
                  <c:v>39587</c:v>
                </c:pt>
                <c:pt idx="757">
                  <c:v>39588</c:v>
                </c:pt>
                <c:pt idx="758">
                  <c:v>39589</c:v>
                </c:pt>
                <c:pt idx="759">
                  <c:v>39590</c:v>
                </c:pt>
                <c:pt idx="760">
                  <c:v>39591</c:v>
                </c:pt>
                <c:pt idx="761">
                  <c:v>39594</c:v>
                </c:pt>
                <c:pt idx="762">
                  <c:v>39595</c:v>
                </c:pt>
                <c:pt idx="763">
                  <c:v>39596</c:v>
                </c:pt>
                <c:pt idx="764">
                  <c:v>39597</c:v>
                </c:pt>
                <c:pt idx="765">
                  <c:v>39598</c:v>
                </c:pt>
                <c:pt idx="766">
                  <c:v>39601</c:v>
                </c:pt>
                <c:pt idx="767">
                  <c:v>39602</c:v>
                </c:pt>
                <c:pt idx="768">
                  <c:v>39603</c:v>
                </c:pt>
                <c:pt idx="769">
                  <c:v>39604</c:v>
                </c:pt>
                <c:pt idx="770">
                  <c:v>39605</c:v>
                </c:pt>
                <c:pt idx="771">
                  <c:v>39609</c:v>
                </c:pt>
                <c:pt idx="772">
                  <c:v>39610</c:v>
                </c:pt>
                <c:pt idx="773">
                  <c:v>39611</c:v>
                </c:pt>
                <c:pt idx="774">
                  <c:v>39612</c:v>
                </c:pt>
                <c:pt idx="775">
                  <c:v>39615</c:v>
                </c:pt>
                <c:pt idx="776">
                  <c:v>39616</c:v>
                </c:pt>
                <c:pt idx="777">
                  <c:v>39617</c:v>
                </c:pt>
                <c:pt idx="778">
                  <c:v>39618</c:v>
                </c:pt>
                <c:pt idx="779">
                  <c:v>39619</c:v>
                </c:pt>
                <c:pt idx="780">
                  <c:v>39622</c:v>
                </c:pt>
                <c:pt idx="781">
                  <c:v>39623</c:v>
                </c:pt>
                <c:pt idx="782">
                  <c:v>39624</c:v>
                </c:pt>
                <c:pt idx="783">
                  <c:v>39625</c:v>
                </c:pt>
                <c:pt idx="784">
                  <c:v>39626</c:v>
                </c:pt>
                <c:pt idx="785">
                  <c:v>39629</c:v>
                </c:pt>
                <c:pt idx="786">
                  <c:v>39630</c:v>
                </c:pt>
                <c:pt idx="787">
                  <c:v>39631</c:v>
                </c:pt>
                <c:pt idx="788">
                  <c:v>39632</c:v>
                </c:pt>
                <c:pt idx="789">
                  <c:v>39633</c:v>
                </c:pt>
                <c:pt idx="790">
                  <c:v>39636</c:v>
                </c:pt>
                <c:pt idx="791">
                  <c:v>39637</c:v>
                </c:pt>
                <c:pt idx="792">
                  <c:v>39638</c:v>
                </c:pt>
                <c:pt idx="793">
                  <c:v>39639</c:v>
                </c:pt>
                <c:pt idx="794">
                  <c:v>39640</c:v>
                </c:pt>
                <c:pt idx="795">
                  <c:v>39643</c:v>
                </c:pt>
                <c:pt idx="796">
                  <c:v>39644</c:v>
                </c:pt>
                <c:pt idx="797">
                  <c:v>39645</c:v>
                </c:pt>
                <c:pt idx="798">
                  <c:v>39646</c:v>
                </c:pt>
                <c:pt idx="799">
                  <c:v>39647</c:v>
                </c:pt>
                <c:pt idx="800">
                  <c:v>39650</c:v>
                </c:pt>
                <c:pt idx="801">
                  <c:v>39651</c:v>
                </c:pt>
                <c:pt idx="802">
                  <c:v>39652</c:v>
                </c:pt>
                <c:pt idx="803">
                  <c:v>39653</c:v>
                </c:pt>
                <c:pt idx="804">
                  <c:v>39654</c:v>
                </c:pt>
                <c:pt idx="805">
                  <c:v>39657</c:v>
                </c:pt>
                <c:pt idx="806">
                  <c:v>39658</c:v>
                </c:pt>
                <c:pt idx="807">
                  <c:v>39659</c:v>
                </c:pt>
                <c:pt idx="808">
                  <c:v>39660</c:v>
                </c:pt>
                <c:pt idx="809">
                  <c:v>39661</c:v>
                </c:pt>
                <c:pt idx="810">
                  <c:v>39664</c:v>
                </c:pt>
                <c:pt idx="811">
                  <c:v>39665</c:v>
                </c:pt>
                <c:pt idx="812">
                  <c:v>39666</c:v>
                </c:pt>
                <c:pt idx="813">
                  <c:v>39667</c:v>
                </c:pt>
                <c:pt idx="814">
                  <c:v>39668</c:v>
                </c:pt>
                <c:pt idx="815">
                  <c:v>39671</c:v>
                </c:pt>
                <c:pt idx="816">
                  <c:v>39672</c:v>
                </c:pt>
                <c:pt idx="817">
                  <c:v>39673</c:v>
                </c:pt>
                <c:pt idx="818">
                  <c:v>39674</c:v>
                </c:pt>
                <c:pt idx="819">
                  <c:v>39675</c:v>
                </c:pt>
                <c:pt idx="820">
                  <c:v>39678</c:v>
                </c:pt>
                <c:pt idx="821">
                  <c:v>39679</c:v>
                </c:pt>
                <c:pt idx="822">
                  <c:v>39680</c:v>
                </c:pt>
                <c:pt idx="823">
                  <c:v>39681</c:v>
                </c:pt>
                <c:pt idx="824">
                  <c:v>39682</c:v>
                </c:pt>
                <c:pt idx="825">
                  <c:v>39685</c:v>
                </c:pt>
                <c:pt idx="826">
                  <c:v>39686</c:v>
                </c:pt>
                <c:pt idx="827">
                  <c:v>39687</c:v>
                </c:pt>
                <c:pt idx="828">
                  <c:v>39688</c:v>
                </c:pt>
                <c:pt idx="829">
                  <c:v>39689</c:v>
                </c:pt>
                <c:pt idx="830">
                  <c:v>39692</c:v>
                </c:pt>
                <c:pt idx="831">
                  <c:v>39693</c:v>
                </c:pt>
                <c:pt idx="832">
                  <c:v>39694</c:v>
                </c:pt>
                <c:pt idx="833">
                  <c:v>39695</c:v>
                </c:pt>
                <c:pt idx="834">
                  <c:v>39696</c:v>
                </c:pt>
                <c:pt idx="835">
                  <c:v>39699</c:v>
                </c:pt>
                <c:pt idx="836">
                  <c:v>39700</c:v>
                </c:pt>
                <c:pt idx="837">
                  <c:v>39701</c:v>
                </c:pt>
                <c:pt idx="838">
                  <c:v>39702</c:v>
                </c:pt>
                <c:pt idx="839">
                  <c:v>39703</c:v>
                </c:pt>
                <c:pt idx="840">
                  <c:v>39707</c:v>
                </c:pt>
                <c:pt idx="841">
                  <c:v>39708</c:v>
                </c:pt>
                <c:pt idx="842">
                  <c:v>39709</c:v>
                </c:pt>
                <c:pt idx="843">
                  <c:v>39710</c:v>
                </c:pt>
                <c:pt idx="844">
                  <c:v>39713</c:v>
                </c:pt>
                <c:pt idx="845">
                  <c:v>39714</c:v>
                </c:pt>
                <c:pt idx="846">
                  <c:v>39715</c:v>
                </c:pt>
                <c:pt idx="847">
                  <c:v>39716</c:v>
                </c:pt>
                <c:pt idx="848">
                  <c:v>39717</c:v>
                </c:pt>
                <c:pt idx="849">
                  <c:v>39727</c:v>
                </c:pt>
                <c:pt idx="850">
                  <c:v>39728</c:v>
                </c:pt>
                <c:pt idx="851">
                  <c:v>39729</c:v>
                </c:pt>
                <c:pt idx="852">
                  <c:v>39730</c:v>
                </c:pt>
                <c:pt idx="853">
                  <c:v>39731</c:v>
                </c:pt>
                <c:pt idx="854">
                  <c:v>39734</c:v>
                </c:pt>
                <c:pt idx="855">
                  <c:v>39735</c:v>
                </c:pt>
                <c:pt idx="856">
                  <c:v>39736</c:v>
                </c:pt>
                <c:pt idx="857">
                  <c:v>39737</c:v>
                </c:pt>
                <c:pt idx="858">
                  <c:v>39738</c:v>
                </c:pt>
                <c:pt idx="859">
                  <c:v>39741</c:v>
                </c:pt>
                <c:pt idx="860">
                  <c:v>39742</c:v>
                </c:pt>
                <c:pt idx="861">
                  <c:v>39743</c:v>
                </c:pt>
                <c:pt idx="862">
                  <c:v>39744</c:v>
                </c:pt>
                <c:pt idx="863">
                  <c:v>39745</c:v>
                </c:pt>
                <c:pt idx="864">
                  <c:v>39748</c:v>
                </c:pt>
                <c:pt idx="865">
                  <c:v>39749</c:v>
                </c:pt>
                <c:pt idx="866">
                  <c:v>39750</c:v>
                </c:pt>
                <c:pt idx="867">
                  <c:v>39751</c:v>
                </c:pt>
                <c:pt idx="868">
                  <c:v>39752</c:v>
                </c:pt>
                <c:pt idx="869">
                  <c:v>39755</c:v>
                </c:pt>
                <c:pt idx="870">
                  <c:v>39756</c:v>
                </c:pt>
                <c:pt idx="871">
                  <c:v>39757</c:v>
                </c:pt>
                <c:pt idx="872">
                  <c:v>39758</c:v>
                </c:pt>
                <c:pt idx="873">
                  <c:v>39759</c:v>
                </c:pt>
                <c:pt idx="874">
                  <c:v>39762</c:v>
                </c:pt>
                <c:pt idx="875">
                  <c:v>39763</c:v>
                </c:pt>
                <c:pt idx="876">
                  <c:v>39764</c:v>
                </c:pt>
                <c:pt idx="877">
                  <c:v>39765</c:v>
                </c:pt>
                <c:pt idx="878">
                  <c:v>39766</c:v>
                </c:pt>
                <c:pt idx="879">
                  <c:v>39769</c:v>
                </c:pt>
                <c:pt idx="880">
                  <c:v>39770</c:v>
                </c:pt>
                <c:pt idx="881">
                  <c:v>39771</c:v>
                </c:pt>
                <c:pt idx="882">
                  <c:v>39772</c:v>
                </c:pt>
                <c:pt idx="883">
                  <c:v>39773</c:v>
                </c:pt>
                <c:pt idx="884">
                  <c:v>39776</c:v>
                </c:pt>
                <c:pt idx="885">
                  <c:v>39777</c:v>
                </c:pt>
                <c:pt idx="886">
                  <c:v>39778</c:v>
                </c:pt>
                <c:pt idx="887">
                  <c:v>39779</c:v>
                </c:pt>
                <c:pt idx="888">
                  <c:v>39780</c:v>
                </c:pt>
                <c:pt idx="889">
                  <c:v>39783</c:v>
                </c:pt>
                <c:pt idx="890">
                  <c:v>39784</c:v>
                </c:pt>
                <c:pt idx="891">
                  <c:v>39785</c:v>
                </c:pt>
                <c:pt idx="892">
                  <c:v>39786</c:v>
                </c:pt>
                <c:pt idx="893">
                  <c:v>39787</c:v>
                </c:pt>
                <c:pt idx="894">
                  <c:v>39790</c:v>
                </c:pt>
                <c:pt idx="895">
                  <c:v>39791</c:v>
                </c:pt>
                <c:pt idx="896">
                  <c:v>39792</c:v>
                </c:pt>
                <c:pt idx="897">
                  <c:v>39793</c:v>
                </c:pt>
                <c:pt idx="898">
                  <c:v>39794</c:v>
                </c:pt>
                <c:pt idx="899">
                  <c:v>39797</c:v>
                </c:pt>
                <c:pt idx="900">
                  <c:v>39798</c:v>
                </c:pt>
                <c:pt idx="901">
                  <c:v>39799</c:v>
                </c:pt>
                <c:pt idx="902">
                  <c:v>39800</c:v>
                </c:pt>
                <c:pt idx="903">
                  <c:v>39801</c:v>
                </c:pt>
                <c:pt idx="904">
                  <c:v>39804</c:v>
                </c:pt>
                <c:pt idx="905">
                  <c:v>39805</c:v>
                </c:pt>
                <c:pt idx="906">
                  <c:v>39806</c:v>
                </c:pt>
                <c:pt idx="907">
                  <c:v>39807</c:v>
                </c:pt>
                <c:pt idx="908">
                  <c:v>39808</c:v>
                </c:pt>
                <c:pt idx="909">
                  <c:v>39811</c:v>
                </c:pt>
                <c:pt idx="910">
                  <c:v>39812</c:v>
                </c:pt>
                <c:pt idx="911">
                  <c:v>39813</c:v>
                </c:pt>
                <c:pt idx="912">
                  <c:v>39818</c:v>
                </c:pt>
                <c:pt idx="913">
                  <c:v>39819</c:v>
                </c:pt>
                <c:pt idx="914">
                  <c:v>39820</c:v>
                </c:pt>
                <c:pt idx="915">
                  <c:v>39821</c:v>
                </c:pt>
                <c:pt idx="916">
                  <c:v>39822</c:v>
                </c:pt>
                <c:pt idx="917">
                  <c:v>39825</c:v>
                </c:pt>
                <c:pt idx="918">
                  <c:v>39826</c:v>
                </c:pt>
                <c:pt idx="919">
                  <c:v>39827</c:v>
                </c:pt>
                <c:pt idx="920">
                  <c:v>39828</c:v>
                </c:pt>
                <c:pt idx="921">
                  <c:v>39829</c:v>
                </c:pt>
                <c:pt idx="922">
                  <c:v>39832</c:v>
                </c:pt>
                <c:pt idx="923">
                  <c:v>39833</c:v>
                </c:pt>
                <c:pt idx="924">
                  <c:v>39834</c:v>
                </c:pt>
                <c:pt idx="925">
                  <c:v>39835</c:v>
                </c:pt>
                <c:pt idx="926">
                  <c:v>39836</c:v>
                </c:pt>
                <c:pt idx="927">
                  <c:v>39846</c:v>
                </c:pt>
                <c:pt idx="928">
                  <c:v>39847</c:v>
                </c:pt>
                <c:pt idx="929">
                  <c:v>39848</c:v>
                </c:pt>
                <c:pt idx="930">
                  <c:v>39849</c:v>
                </c:pt>
                <c:pt idx="931">
                  <c:v>39850</c:v>
                </c:pt>
                <c:pt idx="932">
                  <c:v>39853</c:v>
                </c:pt>
                <c:pt idx="933">
                  <c:v>39854</c:v>
                </c:pt>
                <c:pt idx="934">
                  <c:v>39855</c:v>
                </c:pt>
                <c:pt idx="935">
                  <c:v>39856</c:v>
                </c:pt>
                <c:pt idx="936">
                  <c:v>39857</c:v>
                </c:pt>
                <c:pt idx="937">
                  <c:v>39860</c:v>
                </c:pt>
                <c:pt idx="938">
                  <c:v>39861</c:v>
                </c:pt>
                <c:pt idx="939">
                  <c:v>39862</c:v>
                </c:pt>
                <c:pt idx="940">
                  <c:v>39863</c:v>
                </c:pt>
                <c:pt idx="941">
                  <c:v>39864</c:v>
                </c:pt>
                <c:pt idx="942">
                  <c:v>39867</c:v>
                </c:pt>
                <c:pt idx="943">
                  <c:v>39868</c:v>
                </c:pt>
                <c:pt idx="944">
                  <c:v>39869</c:v>
                </c:pt>
                <c:pt idx="945">
                  <c:v>39870</c:v>
                </c:pt>
                <c:pt idx="946">
                  <c:v>39871</c:v>
                </c:pt>
                <c:pt idx="947">
                  <c:v>39874</c:v>
                </c:pt>
                <c:pt idx="948">
                  <c:v>39875</c:v>
                </c:pt>
                <c:pt idx="949">
                  <c:v>39876</c:v>
                </c:pt>
                <c:pt idx="950">
                  <c:v>39877</c:v>
                </c:pt>
                <c:pt idx="951">
                  <c:v>39878</c:v>
                </c:pt>
                <c:pt idx="952">
                  <c:v>39881</c:v>
                </c:pt>
                <c:pt idx="953">
                  <c:v>39882</c:v>
                </c:pt>
                <c:pt idx="954">
                  <c:v>39883</c:v>
                </c:pt>
                <c:pt idx="955">
                  <c:v>39884</c:v>
                </c:pt>
                <c:pt idx="956">
                  <c:v>39885</c:v>
                </c:pt>
                <c:pt idx="957">
                  <c:v>39888</c:v>
                </c:pt>
                <c:pt idx="958">
                  <c:v>39889</c:v>
                </c:pt>
                <c:pt idx="959">
                  <c:v>39890</c:v>
                </c:pt>
                <c:pt idx="960">
                  <c:v>39891</c:v>
                </c:pt>
                <c:pt idx="961">
                  <c:v>39892</c:v>
                </c:pt>
                <c:pt idx="962">
                  <c:v>39895</c:v>
                </c:pt>
                <c:pt idx="963">
                  <c:v>39896</c:v>
                </c:pt>
                <c:pt idx="964">
                  <c:v>39897</c:v>
                </c:pt>
                <c:pt idx="965">
                  <c:v>39898</c:v>
                </c:pt>
                <c:pt idx="966">
                  <c:v>39899</c:v>
                </c:pt>
                <c:pt idx="967">
                  <c:v>39902</c:v>
                </c:pt>
                <c:pt idx="968">
                  <c:v>39903</c:v>
                </c:pt>
                <c:pt idx="969">
                  <c:v>39904</c:v>
                </c:pt>
                <c:pt idx="970">
                  <c:v>39905</c:v>
                </c:pt>
                <c:pt idx="971">
                  <c:v>39906</c:v>
                </c:pt>
                <c:pt idx="972">
                  <c:v>39910</c:v>
                </c:pt>
                <c:pt idx="973">
                  <c:v>39911</c:v>
                </c:pt>
                <c:pt idx="974">
                  <c:v>39912</c:v>
                </c:pt>
                <c:pt idx="975">
                  <c:v>39913</c:v>
                </c:pt>
                <c:pt idx="976">
                  <c:v>39916</c:v>
                </c:pt>
                <c:pt idx="977">
                  <c:v>39917</c:v>
                </c:pt>
                <c:pt idx="978">
                  <c:v>39918</c:v>
                </c:pt>
                <c:pt idx="979">
                  <c:v>39919</c:v>
                </c:pt>
                <c:pt idx="980">
                  <c:v>39920</c:v>
                </c:pt>
                <c:pt idx="981">
                  <c:v>39923</c:v>
                </c:pt>
                <c:pt idx="982">
                  <c:v>39924</c:v>
                </c:pt>
                <c:pt idx="983">
                  <c:v>39925</c:v>
                </c:pt>
                <c:pt idx="984">
                  <c:v>39926</c:v>
                </c:pt>
                <c:pt idx="985">
                  <c:v>39927</c:v>
                </c:pt>
                <c:pt idx="986">
                  <c:v>39930</c:v>
                </c:pt>
                <c:pt idx="987">
                  <c:v>39931</c:v>
                </c:pt>
                <c:pt idx="988">
                  <c:v>39932</c:v>
                </c:pt>
                <c:pt idx="989">
                  <c:v>39933</c:v>
                </c:pt>
                <c:pt idx="990">
                  <c:v>39937</c:v>
                </c:pt>
                <c:pt idx="991">
                  <c:v>39938</c:v>
                </c:pt>
                <c:pt idx="992">
                  <c:v>39939</c:v>
                </c:pt>
                <c:pt idx="993">
                  <c:v>39940</c:v>
                </c:pt>
                <c:pt idx="994">
                  <c:v>39941</c:v>
                </c:pt>
                <c:pt idx="995">
                  <c:v>39944</c:v>
                </c:pt>
                <c:pt idx="996">
                  <c:v>39945</c:v>
                </c:pt>
                <c:pt idx="997">
                  <c:v>39946</c:v>
                </c:pt>
                <c:pt idx="998">
                  <c:v>39947</c:v>
                </c:pt>
                <c:pt idx="999">
                  <c:v>39948</c:v>
                </c:pt>
                <c:pt idx="1000">
                  <c:v>39951</c:v>
                </c:pt>
                <c:pt idx="1001">
                  <c:v>39952</c:v>
                </c:pt>
                <c:pt idx="1002">
                  <c:v>39953</c:v>
                </c:pt>
                <c:pt idx="1003">
                  <c:v>39954</c:v>
                </c:pt>
                <c:pt idx="1004">
                  <c:v>39955</c:v>
                </c:pt>
                <c:pt idx="1005">
                  <c:v>39958</c:v>
                </c:pt>
                <c:pt idx="1006">
                  <c:v>39959</c:v>
                </c:pt>
                <c:pt idx="1007">
                  <c:v>39960</c:v>
                </c:pt>
                <c:pt idx="1008">
                  <c:v>39965</c:v>
                </c:pt>
                <c:pt idx="1009">
                  <c:v>39966</c:v>
                </c:pt>
                <c:pt idx="1010">
                  <c:v>39967</c:v>
                </c:pt>
                <c:pt idx="1011">
                  <c:v>39968</c:v>
                </c:pt>
                <c:pt idx="1012">
                  <c:v>39969</c:v>
                </c:pt>
                <c:pt idx="1013">
                  <c:v>39972</c:v>
                </c:pt>
                <c:pt idx="1014">
                  <c:v>39973</c:v>
                </c:pt>
                <c:pt idx="1015">
                  <c:v>39974</c:v>
                </c:pt>
                <c:pt idx="1016">
                  <c:v>39975</c:v>
                </c:pt>
                <c:pt idx="1017">
                  <c:v>39976</c:v>
                </c:pt>
                <c:pt idx="1018">
                  <c:v>39979</c:v>
                </c:pt>
                <c:pt idx="1019">
                  <c:v>39980</c:v>
                </c:pt>
                <c:pt idx="1020">
                  <c:v>39981</c:v>
                </c:pt>
                <c:pt idx="1021">
                  <c:v>39982</c:v>
                </c:pt>
                <c:pt idx="1022">
                  <c:v>39983</c:v>
                </c:pt>
                <c:pt idx="1023">
                  <c:v>39986</c:v>
                </c:pt>
                <c:pt idx="1024">
                  <c:v>39987</c:v>
                </c:pt>
                <c:pt idx="1025">
                  <c:v>39988</c:v>
                </c:pt>
                <c:pt idx="1026">
                  <c:v>39989</c:v>
                </c:pt>
                <c:pt idx="1027">
                  <c:v>39990</c:v>
                </c:pt>
                <c:pt idx="1028">
                  <c:v>39993</c:v>
                </c:pt>
                <c:pt idx="1029">
                  <c:v>39994</c:v>
                </c:pt>
                <c:pt idx="1030">
                  <c:v>39995</c:v>
                </c:pt>
                <c:pt idx="1031">
                  <c:v>39996</c:v>
                </c:pt>
                <c:pt idx="1032">
                  <c:v>39997</c:v>
                </c:pt>
                <c:pt idx="1033">
                  <c:v>40000</c:v>
                </c:pt>
                <c:pt idx="1034">
                  <c:v>40001</c:v>
                </c:pt>
                <c:pt idx="1035">
                  <c:v>40002</c:v>
                </c:pt>
                <c:pt idx="1036">
                  <c:v>40003</c:v>
                </c:pt>
                <c:pt idx="1037">
                  <c:v>40004</c:v>
                </c:pt>
                <c:pt idx="1038">
                  <c:v>40007</c:v>
                </c:pt>
                <c:pt idx="1039">
                  <c:v>40008</c:v>
                </c:pt>
                <c:pt idx="1040">
                  <c:v>40009</c:v>
                </c:pt>
                <c:pt idx="1041">
                  <c:v>40010</c:v>
                </c:pt>
                <c:pt idx="1042">
                  <c:v>40011</c:v>
                </c:pt>
                <c:pt idx="1043">
                  <c:v>40014</c:v>
                </c:pt>
                <c:pt idx="1044">
                  <c:v>40015</c:v>
                </c:pt>
                <c:pt idx="1045">
                  <c:v>40016</c:v>
                </c:pt>
                <c:pt idx="1046">
                  <c:v>40017</c:v>
                </c:pt>
                <c:pt idx="1047">
                  <c:v>40018</c:v>
                </c:pt>
                <c:pt idx="1048">
                  <c:v>40021</c:v>
                </c:pt>
                <c:pt idx="1049">
                  <c:v>40022</c:v>
                </c:pt>
                <c:pt idx="1050">
                  <c:v>40023</c:v>
                </c:pt>
                <c:pt idx="1051">
                  <c:v>40024</c:v>
                </c:pt>
                <c:pt idx="1052">
                  <c:v>40025</c:v>
                </c:pt>
                <c:pt idx="1053">
                  <c:v>40028</c:v>
                </c:pt>
                <c:pt idx="1054">
                  <c:v>40029</c:v>
                </c:pt>
                <c:pt idx="1055">
                  <c:v>40030</c:v>
                </c:pt>
                <c:pt idx="1056">
                  <c:v>40031</c:v>
                </c:pt>
                <c:pt idx="1057">
                  <c:v>40032</c:v>
                </c:pt>
                <c:pt idx="1058">
                  <c:v>40035</c:v>
                </c:pt>
                <c:pt idx="1059">
                  <c:v>40036</c:v>
                </c:pt>
                <c:pt idx="1060">
                  <c:v>40037</c:v>
                </c:pt>
                <c:pt idx="1061">
                  <c:v>40038</c:v>
                </c:pt>
                <c:pt idx="1062">
                  <c:v>40039</c:v>
                </c:pt>
                <c:pt idx="1063">
                  <c:v>40042</c:v>
                </c:pt>
                <c:pt idx="1064">
                  <c:v>40043</c:v>
                </c:pt>
                <c:pt idx="1065">
                  <c:v>40044</c:v>
                </c:pt>
                <c:pt idx="1066">
                  <c:v>40045</c:v>
                </c:pt>
                <c:pt idx="1067">
                  <c:v>40046</c:v>
                </c:pt>
                <c:pt idx="1068">
                  <c:v>40049</c:v>
                </c:pt>
                <c:pt idx="1069">
                  <c:v>40050</c:v>
                </c:pt>
                <c:pt idx="1070">
                  <c:v>40051</c:v>
                </c:pt>
                <c:pt idx="1071">
                  <c:v>40052</c:v>
                </c:pt>
                <c:pt idx="1072">
                  <c:v>40053</c:v>
                </c:pt>
                <c:pt idx="1073">
                  <c:v>40056</c:v>
                </c:pt>
                <c:pt idx="1074">
                  <c:v>40057</c:v>
                </c:pt>
                <c:pt idx="1075">
                  <c:v>40058</c:v>
                </c:pt>
                <c:pt idx="1076">
                  <c:v>40059</c:v>
                </c:pt>
                <c:pt idx="1077">
                  <c:v>40060</c:v>
                </c:pt>
                <c:pt idx="1078">
                  <c:v>40063</c:v>
                </c:pt>
                <c:pt idx="1079">
                  <c:v>40064</c:v>
                </c:pt>
                <c:pt idx="1080">
                  <c:v>40065</c:v>
                </c:pt>
                <c:pt idx="1081">
                  <c:v>40066</c:v>
                </c:pt>
                <c:pt idx="1082">
                  <c:v>40067</c:v>
                </c:pt>
                <c:pt idx="1083">
                  <c:v>40070</c:v>
                </c:pt>
                <c:pt idx="1084">
                  <c:v>40071</c:v>
                </c:pt>
                <c:pt idx="1085">
                  <c:v>40072</c:v>
                </c:pt>
                <c:pt idx="1086">
                  <c:v>40073</c:v>
                </c:pt>
                <c:pt idx="1087">
                  <c:v>40074</c:v>
                </c:pt>
                <c:pt idx="1088">
                  <c:v>40077</c:v>
                </c:pt>
                <c:pt idx="1089">
                  <c:v>40078</c:v>
                </c:pt>
                <c:pt idx="1090">
                  <c:v>40079</c:v>
                </c:pt>
                <c:pt idx="1091">
                  <c:v>40080</c:v>
                </c:pt>
                <c:pt idx="1092">
                  <c:v>40081</c:v>
                </c:pt>
                <c:pt idx="1093">
                  <c:v>40084</c:v>
                </c:pt>
                <c:pt idx="1094">
                  <c:v>40085</c:v>
                </c:pt>
                <c:pt idx="1095">
                  <c:v>40086</c:v>
                </c:pt>
                <c:pt idx="1096">
                  <c:v>40095</c:v>
                </c:pt>
                <c:pt idx="1097">
                  <c:v>40098</c:v>
                </c:pt>
                <c:pt idx="1098">
                  <c:v>40099</c:v>
                </c:pt>
                <c:pt idx="1099">
                  <c:v>40100</c:v>
                </c:pt>
                <c:pt idx="1100">
                  <c:v>40101</c:v>
                </c:pt>
                <c:pt idx="1101">
                  <c:v>40102</c:v>
                </c:pt>
                <c:pt idx="1102">
                  <c:v>40105</c:v>
                </c:pt>
                <c:pt idx="1103">
                  <c:v>40106</c:v>
                </c:pt>
                <c:pt idx="1104">
                  <c:v>40107</c:v>
                </c:pt>
                <c:pt idx="1105">
                  <c:v>40108</c:v>
                </c:pt>
                <c:pt idx="1106">
                  <c:v>40109</c:v>
                </c:pt>
                <c:pt idx="1107">
                  <c:v>40112</c:v>
                </c:pt>
                <c:pt idx="1108">
                  <c:v>40113</c:v>
                </c:pt>
                <c:pt idx="1109">
                  <c:v>40114</c:v>
                </c:pt>
                <c:pt idx="1110">
                  <c:v>40115</c:v>
                </c:pt>
                <c:pt idx="1111">
                  <c:v>40116</c:v>
                </c:pt>
                <c:pt idx="1112">
                  <c:v>40119</c:v>
                </c:pt>
                <c:pt idx="1113">
                  <c:v>40120</c:v>
                </c:pt>
                <c:pt idx="1114">
                  <c:v>40121</c:v>
                </c:pt>
                <c:pt idx="1115">
                  <c:v>40122</c:v>
                </c:pt>
                <c:pt idx="1116">
                  <c:v>40123</c:v>
                </c:pt>
                <c:pt idx="1117">
                  <c:v>40126</c:v>
                </c:pt>
                <c:pt idx="1118">
                  <c:v>40127</c:v>
                </c:pt>
                <c:pt idx="1119">
                  <c:v>40128</c:v>
                </c:pt>
                <c:pt idx="1120">
                  <c:v>40129</c:v>
                </c:pt>
                <c:pt idx="1121">
                  <c:v>40130</c:v>
                </c:pt>
                <c:pt idx="1122">
                  <c:v>40133</c:v>
                </c:pt>
                <c:pt idx="1123">
                  <c:v>40134</c:v>
                </c:pt>
                <c:pt idx="1124">
                  <c:v>40135</c:v>
                </c:pt>
                <c:pt idx="1125">
                  <c:v>40136</c:v>
                </c:pt>
                <c:pt idx="1126">
                  <c:v>40137</c:v>
                </c:pt>
                <c:pt idx="1127">
                  <c:v>40140</c:v>
                </c:pt>
                <c:pt idx="1128">
                  <c:v>40141</c:v>
                </c:pt>
                <c:pt idx="1129">
                  <c:v>40142</c:v>
                </c:pt>
                <c:pt idx="1130">
                  <c:v>40143</c:v>
                </c:pt>
                <c:pt idx="1131">
                  <c:v>40144</c:v>
                </c:pt>
                <c:pt idx="1132">
                  <c:v>40147</c:v>
                </c:pt>
                <c:pt idx="1133">
                  <c:v>40148</c:v>
                </c:pt>
                <c:pt idx="1134">
                  <c:v>40149</c:v>
                </c:pt>
                <c:pt idx="1135">
                  <c:v>40150</c:v>
                </c:pt>
                <c:pt idx="1136">
                  <c:v>40151</c:v>
                </c:pt>
                <c:pt idx="1137">
                  <c:v>40154</c:v>
                </c:pt>
                <c:pt idx="1138">
                  <c:v>40155</c:v>
                </c:pt>
                <c:pt idx="1139">
                  <c:v>40156</c:v>
                </c:pt>
                <c:pt idx="1140">
                  <c:v>40157</c:v>
                </c:pt>
                <c:pt idx="1141">
                  <c:v>40158</c:v>
                </c:pt>
                <c:pt idx="1142">
                  <c:v>40161</c:v>
                </c:pt>
                <c:pt idx="1143">
                  <c:v>40162</c:v>
                </c:pt>
                <c:pt idx="1144">
                  <c:v>40163</c:v>
                </c:pt>
                <c:pt idx="1145">
                  <c:v>40164</c:v>
                </c:pt>
                <c:pt idx="1146">
                  <c:v>40165</c:v>
                </c:pt>
                <c:pt idx="1147">
                  <c:v>40168</c:v>
                </c:pt>
                <c:pt idx="1148">
                  <c:v>40169</c:v>
                </c:pt>
                <c:pt idx="1149">
                  <c:v>40170</c:v>
                </c:pt>
                <c:pt idx="1150">
                  <c:v>40171</c:v>
                </c:pt>
                <c:pt idx="1151">
                  <c:v>40172</c:v>
                </c:pt>
                <c:pt idx="1152">
                  <c:v>40175</c:v>
                </c:pt>
                <c:pt idx="1153">
                  <c:v>40176</c:v>
                </c:pt>
                <c:pt idx="1154">
                  <c:v>40177</c:v>
                </c:pt>
                <c:pt idx="1155">
                  <c:v>40178</c:v>
                </c:pt>
                <c:pt idx="1156">
                  <c:v>40182</c:v>
                </c:pt>
                <c:pt idx="1157">
                  <c:v>40183</c:v>
                </c:pt>
                <c:pt idx="1158">
                  <c:v>40184</c:v>
                </c:pt>
                <c:pt idx="1159">
                  <c:v>40185</c:v>
                </c:pt>
                <c:pt idx="1160">
                  <c:v>40186</c:v>
                </c:pt>
                <c:pt idx="1161">
                  <c:v>40189</c:v>
                </c:pt>
                <c:pt idx="1162">
                  <c:v>40190</c:v>
                </c:pt>
                <c:pt idx="1163">
                  <c:v>40191</c:v>
                </c:pt>
                <c:pt idx="1164">
                  <c:v>40192</c:v>
                </c:pt>
                <c:pt idx="1165">
                  <c:v>40193</c:v>
                </c:pt>
                <c:pt idx="1166">
                  <c:v>40196</c:v>
                </c:pt>
                <c:pt idx="1167">
                  <c:v>40197</c:v>
                </c:pt>
                <c:pt idx="1168">
                  <c:v>40198</c:v>
                </c:pt>
                <c:pt idx="1169">
                  <c:v>40199</c:v>
                </c:pt>
                <c:pt idx="1170">
                  <c:v>40200</c:v>
                </c:pt>
                <c:pt idx="1171">
                  <c:v>40203</c:v>
                </c:pt>
                <c:pt idx="1172">
                  <c:v>40204</c:v>
                </c:pt>
                <c:pt idx="1173">
                  <c:v>40205</c:v>
                </c:pt>
                <c:pt idx="1174">
                  <c:v>40206</c:v>
                </c:pt>
                <c:pt idx="1175">
                  <c:v>40207</c:v>
                </c:pt>
                <c:pt idx="1176">
                  <c:v>40210</c:v>
                </c:pt>
                <c:pt idx="1177">
                  <c:v>40211</c:v>
                </c:pt>
                <c:pt idx="1178">
                  <c:v>40212</c:v>
                </c:pt>
                <c:pt idx="1179">
                  <c:v>40213</c:v>
                </c:pt>
                <c:pt idx="1180">
                  <c:v>40214</c:v>
                </c:pt>
                <c:pt idx="1181">
                  <c:v>40217</c:v>
                </c:pt>
                <c:pt idx="1182">
                  <c:v>40218</c:v>
                </c:pt>
                <c:pt idx="1183">
                  <c:v>40219</c:v>
                </c:pt>
                <c:pt idx="1184">
                  <c:v>40220</c:v>
                </c:pt>
                <c:pt idx="1185">
                  <c:v>40221</c:v>
                </c:pt>
                <c:pt idx="1186">
                  <c:v>40231</c:v>
                </c:pt>
                <c:pt idx="1187">
                  <c:v>40232</c:v>
                </c:pt>
                <c:pt idx="1188">
                  <c:v>40233</c:v>
                </c:pt>
                <c:pt idx="1189">
                  <c:v>40234</c:v>
                </c:pt>
                <c:pt idx="1190">
                  <c:v>40235</c:v>
                </c:pt>
                <c:pt idx="1191">
                  <c:v>40238</c:v>
                </c:pt>
                <c:pt idx="1192">
                  <c:v>40239</c:v>
                </c:pt>
                <c:pt idx="1193">
                  <c:v>40240</c:v>
                </c:pt>
                <c:pt idx="1194">
                  <c:v>40241</c:v>
                </c:pt>
                <c:pt idx="1195">
                  <c:v>40242</c:v>
                </c:pt>
                <c:pt idx="1196">
                  <c:v>40245</c:v>
                </c:pt>
                <c:pt idx="1197">
                  <c:v>40246</c:v>
                </c:pt>
                <c:pt idx="1198">
                  <c:v>40247</c:v>
                </c:pt>
                <c:pt idx="1199">
                  <c:v>40248</c:v>
                </c:pt>
                <c:pt idx="1200">
                  <c:v>40249</c:v>
                </c:pt>
                <c:pt idx="1201">
                  <c:v>40252</c:v>
                </c:pt>
                <c:pt idx="1202">
                  <c:v>40253</c:v>
                </c:pt>
                <c:pt idx="1203">
                  <c:v>40254</c:v>
                </c:pt>
                <c:pt idx="1204">
                  <c:v>40255</c:v>
                </c:pt>
                <c:pt idx="1205">
                  <c:v>40256</c:v>
                </c:pt>
                <c:pt idx="1206">
                  <c:v>40259</c:v>
                </c:pt>
                <c:pt idx="1207">
                  <c:v>40260</c:v>
                </c:pt>
                <c:pt idx="1208">
                  <c:v>40261</c:v>
                </c:pt>
                <c:pt idx="1209">
                  <c:v>40262</c:v>
                </c:pt>
                <c:pt idx="1210">
                  <c:v>40263</c:v>
                </c:pt>
                <c:pt idx="1211">
                  <c:v>40266</c:v>
                </c:pt>
                <c:pt idx="1212">
                  <c:v>40267</c:v>
                </c:pt>
                <c:pt idx="1213">
                  <c:v>40268</c:v>
                </c:pt>
                <c:pt idx="1214">
                  <c:v>40269</c:v>
                </c:pt>
                <c:pt idx="1215">
                  <c:v>40270</c:v>
                </c:pt>
                <c:pt idx="1216">
                  <c:v>40274</c:v>
                </c:pt>
                <c:pt idx="1217">
                  <c:v>40275</c:v>
                </c:pt>
                <c:pt idx="1218">
                  <c:v>40276</c:v>
                </c:pt>
                <c:pt idx="1219">
                  <c:v>40277</c:v>
                </c:pt>
                <c:pt idx="1220">
                  <c:v>40280</c:v>
                </c:pt>
                <c:pt idx="1221">
                  <c:v>40281</c:v>
                </c:pt>
                <c:pt idx="1222">
                  <c:v>40282</c:v>
                </c:pt>
                <c:pt idx="1223">
                  <c:v>40283</c:v>
                </c:pt>
                <c:pt idx="1224">
                  <c:v>40284</c:v>
                </c:pt>
                <c:pt idx="1225">
                  <c:v>40287</c:v>
                </c:pt>
                <c:pt idx="1226">
                  <c:v>40288</c:v>
                </c:pt>
                <c:pt idx="1227">
                  <c:v>40289</c:v>
                </c:pt>
                <c:pt idx="1228">
                  <c:v>40290</c:v>
                </c:pt>
                <c:pt idx="1229">
                  <c:v>40291</c:v>
                </c:pt>
                <c:pt idx="1230">
                  <c:v>40294</c:v>
                </c:pt>
                <c:pt idx="1231">
                  <c:v>40295</c:v>
                </c:pt>
                <c:pt idx="1232">
                  <c:v>40296</c:v>
                </c:pt>
                <c:pt idx="1233">
                  <c:v>40297</c:v>
                </c:pt>
                <c:pt idx="1234">
                  <c:v>40298</c:v>
                </c:pt>
                <c:pt idx="1235">
                  <c:v>40302</c:v>
                </c:pt>
                <c:pt idx="1236">
                  <c:v>40303</c:v>
                </c:pt>
                <c:pt idx="1237">
                  <c:v>40304</c:v>
                </c:pt>
                <c:pt idx="1238">
                  <c:v>40305</c:v>
                </c:pt>
                <c:pt idx="1239">
                  <c:v>40308</c:v>
                </c:pt>
                <c:pt idx="1240">
                  <c:v>40309</c:v>
                </c:pt>
                <c:pt idx="1241">
                  <c:v>40310</c:v>
                </c:pt>
                <c:pt idx="1242">
                  <c:v>40311</c:v>
                </c:pt>
                <c:pt idx="1243">
                  <c:v>40312</c:v>
                </c:pt>
                <c:pt idx="1244">
                  <c:v>40315</c:v>
                </c:pt>
                <c:pt idx="1245">
                  <c:v>40316</c:v>
                </c:pt>
                <c:pt idx="1246">
                  <c:v>40317</c:v>
                </c:pt>
                <c:pt idx="1247">
                  <c:v>40318</c:v>
                </c:pt>
                <c:pt idx="1248">
                  <c:v>40319</c:v>
                </c:pt>
                <c:pt idx="1249">
                  <c:v>40322</c:v>
                </c:pt>
                <c:pt idx="1250">
                  <c:v>40323</c:v>
                </c:pt>
                <c:pt idx="1251">
                  <c:v>40324</c:v>
                </c:pt>
                <c:pt idx="1252">
                  <c:v>40325</c:v>
                </c:pt>
                <c:pt idx="1253">
                  <c:v>40326</c:v>
                </c:pt>
                <c:pt idx="1254">
                  <c:v>40329</c:v>
                </c:pt>
                <c:pt idx="1255">
                  <c:v>40330</c:v>
                </c:pt>
                <c:pt idx="1256">
                  <c:v>40331</c:v>
                </c:pt>
                <c:pt idx="1257">
                  <c:v>40332</c:v>
                </c:pt>
                <c:pt idx="1258">
                  <c:v>40333</c:v>
                </c:pt>
                <c:pt idx="1259">
                  <c:v>40336</c:v>
                </c:pt>
                <c:pt idx="1260">
                  <c:v>40337</c:v>
                </c:pt>
                <c:pt idx="1261">
                  <c:v>40338</c:v>
                </c:pt>
                <c:pt idx="1262">
                  <c:v>40339</c:v>
                </c:pt>
                <c:pt idx="1263">
                  <c:v>40340</c:v>
                </c:pt>
                <c:pt idx="1264">
                  <c:v>40346</c:v>
                </c:pt>
                <c:pt idx="1265">
                  <c:v>40347</c:v>
                </c:pt>
                <c:pt idx="1266">
                  <c:v>40350</c:v>
                </c:pt>
                <c:pt idx="1267">
                  <c:v>40351</c:v>
                </c:pt>
                <c:pt idx="1268">
                  <c:v>40352</c:v>
                </c:pt>
                <c:pt idx="1269">
                  <c:v>40353</c:v>
                </c:pt>
                <c:pt idx="1270">
                  <c:v>40354</c:v>
                </c:pt>
                <c:pt idx="1271">
                  <c:v>40357</c:v>
                </c:pt>
                <c:pt idx="1272">
                  <c:v>40358</c:v>
                </c:pt>
                <c:pt idx="1273">
                  <c:v>40359</c:v>
                </c:pt>
                <c:pt idx="1274">
                  <c:v>40360</c:v>
                </c:pt>
                <c:pt idx="1275">
                  <c:v>40361</c:v>
                </c:pt>
                <c:pt idx="1276">
                  <c:v>40364</c:v>
                </c:pt>
                <c:pt idx="1277">
                  <c:v>40365</c:v>
                </c:pt>
                <c:pt idx="1278">
                  <c:v>40366</c:v>
                </c:pt>
                <c:pt idx="1279">
                  <c:v>40367</c:v>
                </c:pt>
                <c:pt idx="1280">
                  <c:v>40368</c:v>
                </c:pt>
                <c:pt idx="1281">
                  <c:v>40371</c:v>
                </c:pt>
                <c:pt idx="1282">
                  <c:v>40372</c:v>
                </c:pt>
                <c:pt idx="1283">
                  <c:v>40373</c:v>
                </c:pt>
                <c:pt idx="1284">
                  <c:v>40374</c:v>
                </c:pt>
                <c:pt idx="1285">
                  <c:v>40375</c:v>
                </c:pt>
                <c:pt idx="1286">
                  <c:v>40378</c:v>
                </c:pt>
                <c:pt idx="1287">
                  <c:v>40379</c:v>
                </c:pt>
                <c:pt idx="1288">
                  <c:v>40380</c:v>
                </c:pt>
                <c:pt idx="1289">
                  <c:v>40381</c:v>
                </c:pt>
                <c:pt idx="1290">
                  <c:v>40382</c:v>
                </c:pt>
                <c:pt idx="1291">
                  <c:v>40385</c:v>
                </c:pt>
                <c:pt idx="1292">
                  <c:v>40386</c:v>
                </c:pt>
                <c:pt idx="1293">
                  <c:v>40387</c:v>
                </c:pt>
                <c:pt idx="1294">
                  <c:v>40388</c:v>
                </c:pt>
                <c:pt idx="1295">
                  <c:v>40389</c:v>
                </c:pt>
                <c:pt idx="1296">
                  <c:v>40392</c:v>
                </c:pt>
                <c:pt idx="1297">
                  <c:v>40393</c:v>
                </c:pt>
                <c:pt idx="1298">
                  <c:v>40394</c:v>
                </c:pt>
                <c:pt idx="1299">
                  <c:v>40395</c:v>
                </c:pt>
                <c:pt idx="1300">
                  <c:v>40396</c:v>
                </c:pt>
                <c:pt idx="1301">
                  <c:v>40399</c:v>
                </c:pt>
                <c:pt idx="1302">
                  <c:v>40400</c:v>
                </c:pt>
                <c:pt idx="1303">
                  <c:v>40401</c:v>
                </c:pt>
                <c:pt idx="1304">
                  <c:v>40402</c:v>
                </c:pt>
                <c:pt idx="1305">
                  <c:v>40403</c:v>
                </c:pt>
                <c:pt idx="1306">
                  <c:v>40406</c:v>
                </c:pt>
                <c:pt idx="1307">
                  <c:v>40407</c:v>
                </c:pt>
                <c:pt idx="1308">
                  <c:v>40408</c:v>
                </c:pt>
                <c:pt idx="1309">
                  <c:v>40409</c:v>
                </c:pt>
                <c:pt idx="1310">
                  <c:v>40410</c:v>
                </c:pt>
                <c:pt idx="1311">
                  <c:v>40413</c:v>
                </c:pt>
                <c:pt idx="1312">
                  <c:v>40414</c:v>
                </c:pt>
                <c:pt idx="1313">
                  <c:v>40415</c:v>
                </c:pt>
                <c:pt idx="1314">
                  <c:v>40416</c:v>
                </c:pt>
                <c:pt idx="1315">
                  <c:v>40417</c:v>
                </c:pt>
                <c:pt idx="1316">
                  <c:v>40420</c:v>
                </c:pt>
                <c:pt idx="1317">
                  <c:v>40421</c:v>
                </c:pt>
                <c:pt idx="1318">
                  <c:v>40422</c:v>
                </c:pt>
                <c:pt idx="1319">
                  <c:v>40423</c:v>
                </c:pt>
                <c:pt idx="1320">
                  <c:v>40424</c:v>
                </c:pt>
                <c:pt idx="1321">
                  <c:v>40427</c:v>
                </c:pt>
                <c:pt idx="1322">
                  <c:v>40428</c:v>
                </c:pt>
                <c:pt idx="1323">
                  <c:v>40429</c:v>
                </c:pt>
                <c:pt idx="1324">
                  <c:v>40430</c:v>
                </c:pt>
                <c:pt idx="1325">
                  <c:v>40431</c:v>
                </c:pt>
                <c:pt idx="1326">
                  <c:v>40434</c:v>
                </c:pt>
                <c:pt idx="1327">
                  <c:v>40435</c:v>
                </c:pt>
                <c:pt idx="1328">
                  <c:v>40436</c:v>
                </c:pt>
                <c:pt idx="1329">
                  <c:v>40437</c:v>
                </c:pt>
                <c:pt idx="1330">
                  <c:v>40438</c:v>
                </c:pt>
                <c:pt idx="1331">
                  <c:v>40441</c:v>
                </c:pt>
                <c:pt idx="1332">
                  <c:v>40442</c:v>
                </c:pt>
                <c:pt idx="1333">
                  <c:v>40448</c:v>
                </c:pt>
                <c:pt idx="1334">
                  <c:v>40449</c:v>
                </c:pt>
                <c:pt idx="1335">
                  <c:v>40450</c:v>
                </c:pt>
                <c:pt idx="1336">
                  <c:v>40451</c:v>
                </c:pt>
                <c:pt idx="1337">
                  <c:v>40459</c:v>
                </c:pt>
                <c:pt idx="1338">
                  <c:v>40462</c:v>
                </c:pt>
                <c:pt idx="1339">
                  <c:v>40463</c:v>
                </c:pt>
                <c:pt idx="1340">
                  <c:v>40464</c:v>
                </c:pt>
                <c:pt idx="1341">
                  <c:v>40465</c:v>
                </c:pt>
                <c:pt idx="1342">
                  <c:v>40466</c:v>
                </c:pt>
                <c:pt idx="1343">
                  <c:v>40469</c:v>
                </c:pt>
                <c:pt idx="1344">
                  <c:v>40470</c:v>
                </c:pt>
                <c:pt idx="1345">
                  <c:v>40471</c:v>
                </c:pt>
                <c:pt idx="1346">
                  <c:v>40472</c:v>
                </c:pt>
                <c:pt idx="1347">
                  <c:v>40473</c:v>
                </c:pt>
                <c:pt idx="1348">
                  <c:v>40476</c:v>
                </c:pt>
                <c:pt idx="1349">
                  <c:v>40477</c:v>
                </c:pt>
                <c:pt idx="1350">
                  <c:v>40478</c:v>
                </c:pt>
                <c:pt idx="1351">
                  <c:v>40479</c:v>
                </c:pt>
                <c:pt idx="1352">
                  <c:v>40480</c:v>
                </c:pt>
                <c:pt idx="1353">
                  <c:v>40483</c:v>
                </c:pt>
                <c:pt idx="1354">
                  <c:v>40484</c:v>
                </c:pt>
                <c:pt idx="1355">
                  <c:v>40485</c:v>
                </c:pt>
                <c:pt idx="1356">
                  <c:v>40486</c:v>
                </c:pt>
                <c:pt idx="1357">
                  <c:v>40487</c:v>
                </c:pt>
                <c:pt idx="1358">
                  <c:v>40490</c:v>
                </c:pt>
                <c:pt idx="1359">
                  <c:v>40491</c:v>
                </c:pt>
                <c:pt idx="1360">
                  <c:v>40492</c:v>
                </c:pt>
                <c:pt idx="1361">
                  <c:v>40493</c:v>
                </c:pt>
                <c:pt idx="1362">
                  <c:v>40494</c:v>
                </c:pt>
                <c:pt idx="1363">
                  <c:v>40497</c:v>
                </c:pt>
                <c:pt idx="1364">
                  <c:v>40498</c:v>
                </c:pt>
                <c:pt idx="1365">
                  <c:v>40499</c:v>
                </c:pt>
                <c:pt idx="1366">
                  <c:v>40500</c:v>
                </c:pt>
                <c:pt idx="1367">
                  <c:v>40501</c:v>
                </c:pt>
                <c:pt idx="1368">
                  <c:v>40504</c:v>
                </c:pt>
                <c:pt idx="1369">
                  <c:v>40505</c:v>
                </c:pt>
                <c:pt idx="1370">
                  <c:v>40506</c:v>
                </c:pt>
                <c:pt idx="1371">
                  <c:v>40507</c:v>
                </c:pt>
                <c:pt idx="1372">
                  <c:v>40508</c:v>
                </c:pt>
                <c:pt idx="1373">
                  <c:v>40511</c:v>
                </c:pt>
                <c:pt idx="1374">
                  <c:v>40512</c:v>
                </c:pt>
                <c:pt idx="1375">
                  <c:v>40513</c:v>
                </c:pt>
                <c:pt idx="1376">
                  <c:v>40514</c:v>
                </c:pt>
                <c:pt idx="1377">
                  <c:v>40515</c:v>
                </c:pt>
                <c:pt idx="1378">
                  <c:v>40518</c:v>
                </c:pt>
                <c:pt idx="1379">
                  <c:v>40519</c:v>
                </c:pt>
                <c:pt idx="1380">
                  <c:v>40520</c:v>
                </c:pt>
                <c:pt idx="1381">
                  <c:v>40521</c:v>
                </c:pt>
                <c:pt idx="1382">
                  <c:v>40522</c:v>
                </c:pt>
                <c:pt idx="1383">
                  <c:v>40525</c:v>
                </c:pt>
                <c:pt idx="1384">
                  <c:v>40526</c:v>
                </c:pt>
                <c:pt idx="1385">
                  <c:v>40527</c:v>
                </c:pt>
                <c:pt idx="1386">
                  <c:v>40528</c:v>
                </c:pt>
                <c:pt idx="1387">
                  <c:v>40529</c:v>
                </c:pt>
                <c:pt idx="1388">
                  <c:v>40532</c:v>
                </c:pt>
                <c:pt idx="1389">
                  <c:v>40533</c:v>
                </c:pt>
                <c:pt idx="1390">
                  <c:v>40534</c:v>
                </c:pt>
                <c:pt idx="1391">
                  <c:v>40535</c:v>
                </c:pt>
                <c:pt idx="1392">
                  <c:v>40536</c:v>
                </c:pt>
                <c:pt idx="1393">
                  <c:v>40539</c:v>
                </c:pt>
                <c:pt idx="1394">
                  <c:v>40540</c:v>
                </c:pt>
                <c:pt idx="1395">
                  <c:v>40541</c:v>
                </c:pt>
                <c:pt idx="1396">
                  <c:v>40542</c:v>
                </c:pt>
                <c:pt idx="1397">
                  <c:v>40543</c:v>
                </c:pt>
                <c:pt idx="1398">
                  <c:v>40547</c:v>
                </c:pt>
                <c:pt idx="1399">
                  <c:v>40548</c:v>
                </c:pt>
                <c:pt idx="1400">
                  <c:v>40549</c:v>
                </c:pt>
                <c:pt idx="1401">
                  <c:v>40550</c:v>
                </c:pt>
                <c:pt idx="1402">
                  <c:v>40553</c:v>
                </c:pt>
                <c:pt idx="1403">
                  <c:v>40554</c:v>
                </c:pt>
                <c:pt idx="1404">
                  <c:v>40555</c:v>
                </c:pt>
                <c:pt idx="1405">
                  <c:v>40556</c:v>
                </c:pt>
                <c:pt idx="1406">
                  <c:v>40557</c:v>
                </c:pt>
                <c:pt idx="1407">
                  <c:v>40560</c:v>
                </c:pt>
                <c:pt idx="1408">
                  <c:v>40561</c:v>
                </c:pt>
                <c:pt idx="1409">
                  <c:v>40562</c:v>
                </c:pt>
                <c:pt idx="1410">
                  <c:v>40563</c:v>
                </c:pt>
                <c:pt idx="1411">
                  <c:v>40564</c:v>
                </c:pt>
                <c:pt idx="1412">
                  <c:v>40567</c:v>
                </c:pt>
                <c:pt idx="1413">
                  <c:v>40568</c:v>
                </c:pt>
                <c:pt idx="1414">
                  <c:v>40569</c:v>
                </c:pt>
                <c:pt idx="1415">
                  <c:v>40570</c:v>
                </c:pt>
                <c:pt idx="1416">
                  <c:v>40571</c:v>
                </c:pt>
                <c:pt idx="1417">
                  <c:v>40574</c:v>
                </c:pt>
                <c:pt idx="1418">
                  <c:v>40575</c:v>
                </c:pt>
                <c:pt idx="1419">
                  <c:v>40583</c:v>
                </c:pt>
                <c:pt idx="1420">
                  <c:v>40584</c:v>
                </c:pt>
                <c:pt idx="1421">
                  <c:v>40585</c:v>
                </c:pt>
                <c:pt idx="1422">
                  <c:v>40588</c:v>
                </c:pt>
                <c:pt idx="1423">
                  <c:v>40589</c:v>
                </c:pt>
                <c:pt idx="1424">
                  <c:v>40590</c:v>
                </c:pt>
                <c:pt idx="1425">
                  <c:v>40591</c:v>
                </c:pt>
                <c:pt idx="1426">
                  <c:v>40592</c:v>
                </c:pt>
                <c:pt idx="1427">
                  <c:v>40595</c:v>
                </c:pt>
                <c:pt idx="1428">
                  <c:v>40596</c:v>
                </c:pt>
                <c:pt idx="1429">
                  <c:v>40597</c:v>
                </c:pt>
                <c:pt idx="1430">
                  <c:v>40598</c:v>
                </c:pt>
                <c:pt idx="1431">
                  <c:v>40599</c:v>
                </c:pt>
                <c:pt idx="1432">
                  <c:v>40602</c:v>
                </c:pt>
                <c:pt idx="1433">
                  <c:v>40603</c:v>
                </c:pt>
                <c:pt idx="1434">
                  <c:v>40604</c:v>
                </c:pt>
                <c:pt idx="1435">
                  <c:v>40605</c:v>
                </c:pt>
                <c:pt idx="1436">
                  <c:v>40606</c:v>
                </c:pt>
                <c:pt idx="1437">
                  <c:v>40609</c:v>
                </c:pt>
                <c:pt idx="1438">
                  <c:v>40610</c:v>
                </c:pt>
                <c:pt idx="1439">
                  <c:v>40611</c:v>
                </c:pt>
                <c:pt idx="1440">
                  <c:v>40612</c:v>
                </c:pt>
                <c:pt idx="1441">
                  <c:v>40613</c:v>
                </c:pt>
                <c:pt idx="1442">
                  <c:v>40616</c:v>
                </c:pt>
                <c:pt idx="1443">
                  <c:v>40617</c:v>
                </c:pt>
                <c:pt idx="1444">
                  <c:v>40618</c:v>
                </c:pt>
                <c:pt idx="1445">
                  <c:v>40619</c:v>
                </c:pt>
                <c:pt idx="1446">
                  <c:v>40620</c:v>
                </c:pt>
                <c:pt idx="1447">
                  <c:v>40623</c:v>
                </c:pt>
                <c:pt idx="1448">
                  <c:v>40624</c:v>
                </c:pt>
                <c:pt idx="1449">
                  <c:v>40625</c:v>
                </c:pt>
                <c:pt idx="1450">
                  <c:v>40626</c:v>
                </c:pt>
                <c:pt idx="1451">
                  <c:v>40627</c:v>
                </c:pt>
                <c:pt idx="1452">
                  <c:v>40630</c:v>
                </c:pt>
                <c:pt idx="1453">
                  <c:v>40631</c:v>
                </c:pt>
                <c:pt idx="1454">
                  <c:v>40632</c:v>
                </c:pt>
                <c:pt idx="1455">
                  <c:v>40633</c:v>
                </c:pt>
                <c:pt idx="1456">
                  <c:v>40634</c:v>
                </c:pt>
                <c:pt idx="1457">
                  <c:v>40639</c:v>
                </c:pt>
                <c:pt idx="1458">
                  <c:v>40640</c:v>
                </c:pt>
                <c:pt idx="1459">
                  <c:v>40641</c:v>
                </c:pt>
                <c:pt idx="1460">
                  <c:v>40644</c:v>
                </c:pt>
                <c:pt idx="1461">
                  <c:v>40645</c:v>
                </c:pt>
                <c:pt idx="1462">
                  <c:v>40646</c:v>
                </c:pt>
                <c:pt idx="1463">
                  <c:v>40647</c:v>
                </c:pt>
                <c:pt idx="1464">
                  <c:v>40648</c:v>
                </c:pt>
                <c:pt idx="1465">
                  <c:v>40651</c:v>
                </c:pt>
                <c:pt idx="1466">
                  <c:v>40652</c:v>
                </c:pt>
                <c:pt idx="1467">
                  <c:v>40653</c:v>
                </c:pt>
                <c:pt idx="1468">
                  <c:v>40654</c:v>
                </c:pt>
                <c:pt idx="1469">
                  <c:v>40655</c:v>
                </c:pt>
                <c:pt idx="1470">
                  <c:v>40658</c:v>
                </c:pt>
                <c:pt idx="1471">
                  <c:v>40659</c:v>
                </c:pt>
                <c:pt idx="1472">
                  <c:v>40660</c:v>
                </c:pt>
                <c:pt idx="1473">
                  <c:v>40661</c:v>
                </c:pt>
                <c:pt idx="1474">
                  <c:v>40662</c:v>
                </c:pt>
                <c:pt idx="1475">
                  <c:v>40666</c:v>
                </c:pt>
                <c:pt idx="1476">
                  <c:v>40667</c:v>
                </c:pt>
                <c:pt idx="1477">
                  <c:v>40668</c:v>
                </c:pt>
                <c:pt idx="1478">
                  <c:v>40669</c:v>
                </c:pt>
                <c:pt idx="1479">
                  <c:v>40672</c:v>
                </c:pt>
                <c:pt idx="1480">
                  <c:v>40673</c:v>
                </c:pt>
                <c:pt idx="1481">
                  <c:v>40674</c:v>
                </c:pt>
                <c:pt idx="1482">
                  <c:v>40675</c:v>
                </c:pt>
                <c:pt idx="1483">
                  <c:v>40676</c:v>
                </c:pt>
                <c:pt idx="1484">
                  <c:v>40679</c:v>
                </c:pt>
                <c:pt idx="1485">
                  <c:v>40680</c:v>
                </c:pt>
                <c:pt idx="1486">
                  <c:v>40681</c:v>
                </c:pt>
                <c:pt idx="1487">
                  <c:v>40682</c:v>
                </c:pt>
                <c:pt idx="1488">
                  <c:v>40683</c:v>
                </c:pt>
                <c:pt idx="1489">
                  <c:v>40686</c:v>
                </c:pt>
                <c:pt idx="1490">
                  <c:v>40687</c:v>
                </c:pt>
                <c:pt idx="1491">
                  <c:v>40688</c:v>
                </c:pt>
                <c:pt idx="1492">
                  <c:v>40689</c:v>
                </c:pt>
                <c:pt idx="1493">
                  <c:v>40690</c:v>
                </c:pt>
                <c:pt idx="1494">
                  <c:v>40693</c:v>
                </c:pt>
                <c:pt idx="1495">
                  <c:v>40694</c:v>
                </c:pt>
                <c:pt idx="1496">
                  <c:v>40695</c:v>
                </c:pt>
                <c:pt idx="1497">
                  <c:v>40696</c:v>
                </c:pt>
                <c:pt idx="1498">
                  <c:v>40697</c:v>
                </c:pt>
                <c:pt idx="1499">
                  <c:v>40701</c:v>
                </c:pt>
                <c:pt idx="1500">
                  <c:v>40702</c:v>
                </c:pt>
                <c:pt idx="1501">
                  <c:v>40703</c:v>
                </c:pt>
                <c:pt idx="1502">
                  <c:v>40704</c:v>
                </c:pt>
                <c:pt idx="1503">
                  <c:v>40707</c:v>
                </c:pt>
                <c:pt idx="1504">
                  <c:v>40708</c:v>
                </c:pt>
                <c:pt idx="1505">
                  <c:v>40709</c:v>
                </c:pt>
                <c:pt idx="1506">
                  <c:v>40710</c:v>
                </c:pt>
                <c:pt idx="1507">
                  <c:v>40711</c:v>
                </c:pt>
                <c:pt idx="1508">
                  <c:v>40714</c:v>
                </c:pt>
                <c:pt idx="1509">
                  <c:v>40715</c:v>
                </c:pt>
                <c:pt idx="1510">
                  <c:v>40716</c:v>
                </c:pt>
                <c:pt idx="1511">
                  <c:v>40717</c:v>
                </c:pt>
                <c:pt idx="1512">
                  <c:v>40718</c:v>
                </c:pt>
                <c:pt idx="1513">
                  <c:v>40721</c:v>
                </c:pt>
                <c:pt idx="1514">
                  <c:v>40722</c:v>
                </c:pt>
                <c:pt idx="1515">
                  <c:v>40723</c:v>
                </c:pt>
                <c:pt idx="1516">
                  <c:v>40724</c:v>
                </c:pt>
                <c:pt idx="1517">
                  <c:v>40725</c:v>
                </c:pt>
                <c:pt idx="1518">
                  <c:v>40728</c:v>
                </c:pt>
                <c:pt idx="1519">
                  <c:v>40729</c:v>
                </c:pt>
                <c:pt idx="1520">
                  <c:v>40730</c:v>
                </c:pt>
                <c:pt idx="1521">
                  <c:v>40731</c:v>
                </c:pt>
                <c:pt idx="1522">
                  <c:v>40732</c:v>
                </c:pt>
                <c:pt idx="1523">
                  <c:v>40735</c:v>
                </c:pt>
                <c:pt idx="1524">
                  <c:v>40736</c:v>
                </c:pt>
                <c:pt idx="1525">
                  <c:v>40737</c:v>
                </c:pt>
                <c:pt idx="1526">
                  <c:v>40738</c:v>
                </c:pt>
                <c:pt idx="1527">
                  <c:v>40739</c:v>
                </c:pt>
                <c:pt idx="1528">
                  <c:v>40742</c:v>
                </c:pt>
                <c:pt idx="1529">
                  <c:v>40743</c:v>
                </c:pt>
                <c:pt idx="1530">
                  <c:v>40744</c:v>
                </c:pt>
                <c:pt idx="1531">
                  <c:v>40745</c:v>
                </c:pt>
                <c:pt idx="1532">
                  <c:v>40746</c:v>
                </c:pt>
                <c:pt idx="1533">
                  <c:v>40749</c:v>
                </c:pt>
                <c:pt idx="1534">
                  <c:v>40750</c:v>
                </c:pt>
                <c:pt idx="1535">
                  <c:v>40751</c:v>
                </c:pt>
                <c:pt idx="1536">
                  <c:v>40752</c:v>
                </c:pt>
                <c:pt idx="1537">
                  <c:v>40753</c:v>
                </c:pt>
                <c:pt idx="1538">
                  <c:v>40756</c:v>
                </c:pt>
                <c:pt idx="1539">
                  <c:v>40757</c:v>
                </c:pt>
                <c:pt idx="1540">
                  <c:v>40758</c:v>
                </c:pt>
                <c:pt idx="1541">
                  <c:v>40759</c:v>
                </c:pt>
                <c:pt idx="1542">
                  <c:v>40760</c:v>
                </c:pt>
                <c:pt idx="1543">
                  <c:v>40763</c:v>
                </c:pt>
                <c:pt idx="1544">
                  <c:v>40764</c:v>
                </c:pt>
                <c:pt idx="1545">
                  <c:v>40765</c:v>
                </c:pt>
                <c:pt idx="1546">
                  <c:v>40766</c:v>
                </c:pt>
                <c:pt idx="1547">
                  <c:v>40767</c:v>
                </c:pt>
                <c:pt idx="1548">
                  <c:v>40770</c:v>
                </c:pt>
                <c:pt idx="1549">
                  <c:v>40771</c:v>
                </c:pt>
                <c:pt idx="1550">
                  <c:v>40772</c:v>
                </c:pt>
                <c:pt idx="1551">
                  <c:v>40773</c:v>
                </c:pt>
                <c:pt idx="1552">
                  <c:v>40774</c:v>
                </c:pt>
                <c:pt idx="1553">
                  <c:v>40777</c:v>
                </c:pt>
                <c:pt idx="1554">
                  <c:v>40778</c:v>
                </c:pt>
                <c:pt idx="1555">
                  <c:v>40779</c:v>
                </c:pt>
                <c:pt idx="1556">
                  <c:v>40780</c:v>
                </c:pt>
                <c:pt idx="1557">
                  <c:v>40781</c:v>
                </c:pt>
                <c:pt idx="1558">
                  <c:v>40784</c:v>
                </c:pt>
                <c:pt idx="1559">
                  <c:v>40785</c:v>
                </c:pt>
                <c:pt idx="1560">
                  <c:v>40786</c:v>
                </c:pt>
                <c:pt idx="1561">
                  <c:v>40787</c:v>
                </c:pt>
                <c:pt idx="1562">
                  <c:v>40788</c:v>
                </c:pt>
                <c:pt idx="1563">
                  <c:v>40791</c:v>
                </c:pt>
                <c:pt idx="1564">
                  <c:v>40792</c:v>
                </c:pt>
                <c:pt idx="1565">
                  <c:v>40793</c:v>
                </c:pt>
                <c:pt idx="1566">
                  <c:v>40794</c:v>
                </c:pt>
                <c:pt idx="1567">
                  <c:v>40795</c:v>
                </c:pt>
                <c:pt idx="1568">
                  <c:v>40799</c:v>
                </c:pt>
                <c:pt idx="1569">
                  <c:v>40800</c:v>
                </c:pt>
                <c:pt idx="1570">
                  <c:v>40801</c:v>
                </c:pt>
                <c:pt idx="1571">
                  <c:v>40802</c:v>
                </c:pt>
                <c:pt idx="1572">
                  <c:v>40805</c:v>
                </c:pt>
                <c:pt idx="1573">
                  <c:v>40806</c:v>
                </c:pt>
                <c:pt idx="1574">
                  <c:v>40807</c:v>
                </c:pt>
                <c:pt idx="1575">
                  <c:v>40808</c:v>
                </c:pt>
                <c:pt idx="1576">
                  <c:v>40809</c:v>
                </c:pt>
                <c:pt idx="1577">
                  <c:v>40812</c:v>
                </c:pt>
                <c:pt idx="1578">
                  <c:v>40813</c:v>
                </c:pt>
                <c:pt idx="1579">
                  <c:v>40814</c:v>
                </c:pt>
                <c:pt idx="1580">
                  <c:v>40815</c:v>
                </c:pt>
                <c:pt idx="1581">
                  <c:v>40816</c:v>
                </c:pt>
                <c:pt idx="1582">
                  <c:v>40826</c:v>
                </c:pt>
                <c:pt idx="1583">
                  <c:v>40827</c:v>
                </c:pt>
                <c:pt idx="1584">
                  <c:v>40828</c:v>
                </c:pt>
                <c:pt idx="1585">
                  <c:v>40829</c:v>
                </c:pt>
                <c:pt idx="1586">
                  <c:v>40830</c:v>
                </c:pt>
                <c:pt idx="1587">
                  <c:v>40833</c:v>
                </c:pt>
                <c:pt idx="1588">
                  <c:v>40834</c:v>
                </c:pt>
                <c:pt idx="1589">
                  <c:v>40835</c:v>
                </c:pt>
                <c:pt idx="1590">
                  <c:v>40836</c:v>
                </c:pt>
                <c:pt idx="1591">
                  <c:v>40837</c:v>
                </c:pt>
                <c:pt idx="1592">
                  <c:v>40840</c:v>
                </c:pt>
                <c:pt idx="1593">
                  <c:v>40841</c:v>
                </c:pt>
                <c:pt idx="1594">
                  <c:v>40842</c:v>
                </c:pt>
                <c:pt idx="1595">
                  <c:v>40843</c:v>
                </c:pt>
                <c:pt idx="1596">
                  <c:v>40844</c:v>
                </c:pt>
                <c:pt idx="1597">
                  <c:v>40847</c:v>
                </c:pt>
                <c:pt idx="1598">
                  <c:v>40848</c:v>
                </c:pt>
                <c:pt idx="1599">
                  <c:v>40849</c:v>
                </c:pt>
                <c:pt idx="1600">
                  <c:v>40850</c:v>
                </c:pt>
                <c:pt idx="1601">
                  <c:v>40851</c:v>
                </c:pt>
                <c:pt idx="1602">
                  <c:v>40854</c:v>
                </c:pt>
                <c:pt idx="1603">
                  <c:v>40855</c:v>
                </c:pt>
                <c:pt idx="1604">
                  <c:v>40856</c:v>
                </c:pt>
                <c:pt idx="1605">
                  <c:v>40857</c:v>
                </c:pt>
                <c:pt idx="1606">
                  <c:v>40858</c:v>
                </c:pt>
                <c:pt idx="1607">
                  <c:v>40861</c:v>
                </c:pt>
                <c:pt idx="1608">
                  <c:v>40862</c:v>
                </c:pt>
                <c:pt idx="1609">
                  <c:v>40863</c:v>
                </c:pt>
                <c:pt idx="1610">
                  <c:v>40864</c:v>
                </c:pt>
                <c:pt idx="1611">
                  <c:v>40865</c:v>
                </c:pt>
                <c:pt idx="1612">
                  <c:v>40868</c:v>
                </c:pt>
                <c:pt idx="1613">
                  <c:v>40869</c:v>
                </c:pt>
                <c:pt idx="1614">
                  <c:v>40870</c:v>
                </c:pt>
                <c:pt idx="1615">
                  <c:v>40871</c:v>
                </c:pt>
                <c:pt idx="1616">
                  <c:v>40872</c:v>
                </c:pt>
                <c:pt idx="1617">
                  <c:v>40875</c:v>
                </c:pt>
                <c:pt idx="1618">
                  <c:v>40876</c:v>
                </c:pt>
                <c:pt idx="1619">
                  <c:v>40877</c:v>
                </c:pt>
                <c:pt idx="1620">
                  <c:v>40878</c:v>
                </c:pt>
                <c:pt idx="1621">
                  <c:v>40879</c:v>
                </c:pt>
                <c:pt idx="1622">
                  <c:v>40882</c:v>
                </c:pt>
                <c:pt idx="1623">
                  <c:v>40883</c:v>
                </c:pt>
                <c:pt idx="1624">
                  <c:v>40884</c:v>
                </c:pt>
                <c:pt idx="1625">
                  <c:v>40885</c:v>
                </c:pt>
                <c:pt idx="1626">
                  <c:v>40886</c:v>
                </c:pt>
                <c:pt idx="1627">
                  <c:v>40889</c:v>
                </c:pt>
                <c:pt idx="1628">
                  <c:v>40890</c:v>
                </c:pt>
                <c:pt idx="1629">
                  <c:v>40891</c:v>
                </c:pt>
                <c:pt idx="1630">
                  <c:v>40892</c:v>
                </c:pt>
                <c:pt idx="1631">
                  <c:v>40893</c:v>
                </c:pt>
                <c:pt idx="1632">
                  <c:v>40896</c:v>
                </c:pt>
                <c:pt idx="1633">
                  <c:v>40897</c:v>
                </c:pt>
                <c:pt idx="1634">
                  <c:v>40898</c:v>
                </c:pt>
                <c:pt idx="1635">
                  <c:v>40899</c:v>
                </c:pt>
                <c:pt idx="1636">
                  <c:v>40900</c:v>
                </c:pt>
                <c:pt idx="1637">
                  <c:v>40903</c:v>
                </c:pt>
                <c:pt idx="1638">
                  <c:v>40904</c:v>
                </c:pt>
                <c:pt idx="1639">
                  <c:v>40905</c:v>
                </c:pt>
                <c:pt idx="1640">
                  <c:v>40906</c:v>
                </c:pt>
                <c:pt idx="1641">
                  <c:v>40907</c:v>
                </c:pt>
                <c:pt idx="1642">
                  <c:v>40912</c:v>
                </c:pt>
                <c:pt idx="1643">
                  <c:v>40913</c:v>
                </c:pt>
                <c:pt idx="1644">
                  <c:v>40914</c:v>
                </c:pt>
                <c:pt idx="1645">
                  <c:v>40917</c:v>
                </c:pt>
                <c:pt idx="1646">
                  <c:v>40918</c:v>
                </c:pt>
                <c:pt idx="1647">
                  <c:v>40919</c:v>
                </c:pt>
                <c:pt idx="1648">
                  <c:v>40920</c:v>
                </c:pt>
                <c:pt idx="1649">
                  <c:v>40921</c:v>
                </c:pt>
                <c:pt idx="1650">
                  <c:v>40924</c:v>
                </c:pt>
                <c:pt idx="1651">
                  <c:v>40925</c:v>
                </c:pt>
                <c:pt idx="1652">
                  <c:v>40926</c:v>
                </c:pt>
                <c:pt idx="1653">
                  <c:v>40927</c:v>
                </c:pt>
                <c:pt idx="1654">
                  <c:v>40928</c:v>
                </c:pt>
                <c:pt idx="1655">
                  <c:v>40938</c:v>
                </c:pt>
                <c:pt idx="1656">
                  <c:v>40939</c:v>
                </c:pt>
                <c:pt idx="1657">
                  <c:v>40940</c:v>
                </c:pt>
                <c:pt idx="1658">
                  <c:v>40941</c:v>
                </c:pt>
                <c:pt idx="1659">
                  <c:v>40942</c:v>
                </c:pt>
                <c:pt idx="1660">
                  <c:v>40945</c:v>
                </c:pt>
                <c:pt idx="1661">
                  <c:v>40946</c:v>
                </c:pt>
                <c:pt idx="1662">
                  <c:v>40947</c:v>
                </c:pt>
                <c:pt idx="1663">
                  <c:v>40948</c:v>
                </c:pt>
                <c:pt idx="1664">
                  <c:v>40949</c:v>
                </c:pt>
                <c:pt idx="1665">
                  <c:v>40952</c:v>
                </c:pt>
                <c:pt idx="1666">
                  <c:v>40953</c:v>
                </c:pt>
                <c:pt idx="1667">
                  <c:v>40954</c:v>
                </c:pt>
                <c:pt idx="1668">
                  <c:v>40955</c:v>
                </c:pt>
                <c:pt idx="1669">
                  <c:v>40956</c:v>
                </c:pt>
                <c:pt idx="1670">
                  <c:v>40959</c:v>
                </c:pt>
                <c:pt idx="1671">
                  <c:v>40960</c:v>
                </c:pt>
                <c:pt idx="1672">
                  <c:v>40961</c:v>
                </c:pt>
                <c:pt idx="1673">
                  <c:v>40962</c:v>
                </c:pt>
                <c:pt idx="1674">
                  <c:v>40963</c:v>
                </c:pt>
                <c:pt idx="1675">
                  <c:v>40966</c:v>
                </c:pt>
                <c:pt idx="1676">
                  <c:v>40967</c:v>
                </c:pt>
                <c:pt idx="1677">
                  <c:v>40968</c:v>
                </c:pt>
                <c:pt idx="1678">
                  <c:v>40969</c:v>
                </c:pt>
                <c:pt idx="1679">
                  <c:v>40970</c:v>
                </c:pt>
                <c:pt idx="1680">
                  <c:v>40973</c:v>
                </c:pt>
                <c:pt idx="1681">
                  <c:v>40974</c:v>
                </c:pt>
                <c:pt idx="1682">
                  <c:v>40975</c:v>
                </c:pt>
                <c:pt idx="1683">
                  <c:v>40976</c:v>
                </c:pt>
                <c:pt idx="1684">
                  <c:v>40977</c:v>
                </c:pt>
                <c:pt idx="1685">
                  <c:v>40980</c:v>
                </c:pt>
                <c:pt idx="1686">
                  <c:v>40981</c:v>
                </c:pt>
                <c:pt idx="1687">
                  <c:v>40982</c:v>
                </c:pt>
                <c:pt idx="1688">
                  <c:v>40983</c:v>
                </c:pt>
                <c:pt idx="1689">
                  <c:v>40984</c:v>
                </c:pt>
                <c:pt idx="1690">
                  <c:v>40987</c:v>
                </c:pt>
                <c:pt idx="1691">
                  <c:v>40988</c:v>
                </c:pt>
                <c:pt idx="1692">
                  <c:v>40989</c:v>
                </c:pt>
                <c:pt idx="1693">
                  <c:v>40990</c:v>
                </c:pt>
                <c:pt idx="1694">
                  <c:v>40991</c:v>
                </c:pt>
                <c:pt idx="1695">
                  <c:v>40994</c:v>
                </c:pt>
                <c:pt idx="1696">
                  <c:v>40995</c:v>
                </c:pt>
                <c:pt idx="1697">
                  <c:v>40996</c:v>
                </c:pt>
                <c:pt idx="1698">
                  <c:v>40997</c:v>
                </c:pt>
                <c:pt idx="1699">
                  <c:v>40998</c:v>
                </c:pt>
                <c:pt idx="1700">
                  <c:v>41004</c:v>
                </c:pt>
                <c:pt idx="1701">
                  <c:v>41005</c:v>
                </c:pt>
                <c:pt idx="1702">
                  <c:v>41008</c:v>
                </c:pt>
                <c:pt idx="1703">
                  <c:v>41009</c:v>
                </c:pt>
                <c:pt idx="1704">
                  <c:v>41010</c:v>
                </c:pt>
                <c:pt idx="1705">
                  <c:v>41011</c:v>
                </c:pt>
                <c:pt idx="1706">
                  <c:v>41012</c:v>
                </c:pt>
                <c:pt idx="1707">
                  <c:v>41015</c:v>
                </c:pt>
                <c:pt idx="1708">
                  <c:v>41016</c:v>
                </c:pt>
                <c:pt idx="1709">
                  <c:v>41017</c:v>
                </c:pt>
                <c:pt idx="1710">
                  <c:v>41018</c:v>
                </c:pt>
                <c:pt idx="1711">
                  <c:v>41019</c:v>
                </c:pt>
                <c:pt idx="1712">
                  <c:v>41022</c:v>
                </c:pt>
                <c:pt idx="1713">
                  <c:v>41023</c:v>
                </c:pt>
                <c:pt idx="1714">
                  <c:v>41024</c:v>
                </c:pt>
                <c:pt idx="1715">
                  <c:v>41025</c:v>
                </c:pt>
                <c:pt idx="1716">
                  <c:v>41026</c:v>
                </c:pt>
                <c:pt idx="1717">
                  <c:v>41031</c:v>
                </c:pt>
                <c:pt idx="1718">
                  <c:v>41032</c:v>
                </c:pt>
                <c:pt idx="1719">
                  <c:v>41033</c:v>
                </c:pt>
                <c:pt idx="1720">
                  <c:v>41036</c:v>
                </c:pt>
                <c:pt idx="1721">
                  <c:v>41037</c:v>
                </c:pt>
                <c:pt idx="1722">
                  <c:v>41038</c:v>
                </c:pt>
                <c:pt idx="1723">
                  <c:v>41039</c:v>
                </c:pt>
                <c:pt idx="1724">
                  <c:v>41040</c:v>
                </c:pt>
                <c:pt idx="1725">
                  <c:v>41043</c:v>
                </c:pt>
                <c:pt idx="1726">
                  <c:v>41044</c:v>
                </c:pt>
                <c:pt idx="1727">
                  <c:v>41045</c:v>
                </c:pt>
                <c:pt idx="1728">
                  <c:v>41046</c:v>
                </c:pt>
                <c:pt idx="1729">
                  <c:v>41047</c:v>
                </c:pt>
                <c:pt idx="1730">
                  <c:v>41050</c:v>
                </c:pt>
                <c:pt idx="1731">
                  <c:v>41051</c:v>
                </c:pt>
                <c:pt idx="1732">
                  <c:v>41052</c:v>
                </c:pt>
                <c:pt idx="1733">
                  <c:v>41053</c:v>
                </c:pt>
                <c:pt idx="1734">
                  <c:v>41054</c:v>
                </c:pt>
                <c:pt idx="1735">
                  <c:v>41057</c:v>
                </c:pt>
                <c:pt idx="1736">
                  <c:v>41058</c:v>
                </c:pt>
                <c:pt idx="1737">
                  <c:v>41059</c:v>
                </c:pt>
                <c:pt idx="1738">
                  <c:v>41060</c:v>
                </c:pt>
                <c:pt idx="1739">
                  <c:v>41061</c:v>
                </c:pt>
                <c:pt idx="1740">
                  <c:v>41064</c:v>
                </c:pt>
                <c:pt idx="1741">
                  <c:v>41065</c:v>
                </c:pt>
                <c:pt idx="1742">
                  <c:v>41066</c:v>
                </c:pt>
                <c:pt idx="1743">
                  <c:v>41067</c:v>
                </c:pt>
                <c:pt idx="1744">
                  <c:v>41068</c:v>
                </c:pt>
                <c:pt idx="1745">
                  <c:v>41071</c:v>
                </c:pt>
                <c:pt idx="1746">
                  <c:v>41072</c:v>
                </c:pt>
                <c:pt idx="1747">
                  <c:v>41073</c:v>
                </c:pt>
                <c:pt idx="1748">
                  <c:v>41074</c:v>
                </c:pt>
                <c:pt idx="1749">
                  <c:v>41075</c:v>
                </c:pt>
                <c:pt idx="1750">
                  <c:v>41078</c:v>
                </c:pt>
                <c:pt idx="1751">
                  <c:v>41079</c:v>
                </c:pt>
                <c:pt idx="1752">
                  <c:v>41080</c:v>
                </c:pt>
                <c:pt idx="1753">
                  <c:v>41081</c:v>
                </c:pt>
                <c:pt idx="1754">
                  <c:v>41085</c:v>
                </c:pt>
                <c:pt idx="1755">
                  <c:v>41086</c:v>
                </c:pt>
                <c:pt idx="1756">
                  <c:v>41087</c:v>
                </c:pt>
                <c:pt idx="1757">
                  <c:v>41088</c:v>
                </c:pt>
                <c:pt idx="1758">
                  <c:v>41089</c:v>
                </c:pt>
                <c:pt idx="1759">
                  <c:v>41092</c:v>
                </c:pt>
                <c:pt idx="1760">
                  <c:v>41093</c:v>
                </c:pt>
                <c:pt idx="1761">
                  <c:v>41094</c:v>
                </c:pt>
                <c:pt idx="1762">
                  <c:v>41095</c:v>
                </c:pt>
                <c:pt idx="1763">
                  <c:v>41096</c:v>
                </c:pt>
                <c:pt idx="1764">
                  <c:v>41099</c:v>
                </c:pt>
                <c:pt idx="1765">
                  <c:v>41100</c:v>
                </c:pt>
                <c:pt idx="1766">
                  <c:v>41101</c:v>
                </c:pt>
                <c:pt idx="1767">
                  <c:v>41102</c:v>
                </c:pt>
                <c:pt idx="1768">
                  <c:v>41103</c:v>
                </c:pt>
                <c:pt idx="1769">
                  <c:v>41106</c:v>
                </c:pt>
                <c:pt idx="1770">
                  <c:v>41107</c:v>
                </c:pt>
                <c:pt idx="1771">
                  <c:v>41108</c:v>
                </c:pt>
                <c:pt idx="1772">
                  <c:v>41109</c:v>
                </c:pt>
                <c:pt idx="1773">
                  <c:v>41110</c:v>
                </c:pt>
                <c:pt idx="1774">
                  <c:v>41113</c:v>
                </c:pt>
                <c:pt idx="1775">
                  <c:v>41114</c:v>
                </c:pt>
                <c:pt idx="1776">
                  <c:v>41115</c:v>
                </c:pt>
                <c:pt idx="1777">
                  <c:v>41116</c:v>
                </c:pt>
                <c:pt idx="1778">
                  <c:v>41117</c:v>
                </c:pt>
                <c:pt idx="1779">
                  <c:v>41120</c:v>
                </c:pt>
                <c:pt idx="1780">
                  <c:v>41121</c:v>
                </c:pt>
                <c:pt idx="1781">
                  <c:v>41122</c:v>
                </c:pt>
                <c:pt idx="1782">
                  <c:v>41123</c:v>
                </c:pt>
                <c:pt idx="1783">
                  <c:v>41124</c:v>
                </c:pt>
                <c:pt idx="1784">
                  <c:v>41127</c:v>
                </c:pt>
                <c:pt idx="1785">
                  <c:v>41128</c:v>
                </c:pt>
                <c:pt idx="1786">
                  <c:v>41129</c:v>
                </c:pt>
                <c:pt idx="1787">
                  <c:v>41130</c:v>
                </c:pt>
                <c:pt idx="1788">
                  <c:v>41131</c:v>
                </c:pt>
                <c:pt idx="1789">
                  <c:v>41134</c:v>
                </c:pt>
                <c:pt idx="1790">
                  <c:v>41135</c:v>
                </c:pt>
                <c:pt idx="1791">
                  <c:v>41136</c:v>
                </c:pt>
                <c:pt idx="1792">
                  <c:v>41137</c:v>
                </c:pt>
                <c:pt idx="1793">
                  <c:v>41138</c:v>
                </c:pt>
                <c:pt idx="1794">
                  <c:v>41141</c:v>
                </c:pt>
                <c:pt idx="1795">
                  <c:v>41142</c:v>
                </c:pt>
                <c:pt idx="1796">
                  <c:v>41143</c:v>
                </c:pt>
                <c:pt idx="1797">
                  <c:v>41144</c:v>
                </c:pt>
                <c:pt idx="1798">
                  <c:v>41145</c:v>
                </c:pt>
                <c:pt idx="1799">
                  <c:v>41148</c:v>
                </c:pt>
                <c:pt idx="1800">
                  <c:v>41149</c:v>
                </c:pt>
                <c:pt idx="1801">
                  <c:v>41150</c:v>
                </c:pt>
                <c:pt idx="1802">
                  <c:v>41151</c:v>
                </c:pt>
                <c:pt idx="1803">
                  <c:v>41152</c:v>
                </c:pt>
                <c:pt idx="1804">
                  <c:v>41155</c:v>
                </c:pt>
                <c:pt idx="1805">
                  <c:v>41156</c:v>
                </c:pt>
                <c:pt idx="1806">
                  <c:v>41157</c:v>
                </c:pt>
                <c:pt idx="1807">
                  <c:v>41158</c:v>
                </c:pt>
                <c:pt idx="1808">
                  <c:v>41159</c:v>
                </c:pt>
                <c:pt idx="1809">
                  <c:v>41162</c:v>
                </c:pt>
                <c:pt idx="1810">
                  <c:v>41163</c:v>
                </c:pt>
                <c:pt idx="1811">
                  <c:v>41164</c:v>
                </c:pt>
                <c:pt idx="1812">
                  <c:v>41165</c:v>
                </c:pt>
                <c:pt idx="1813">
                  <c:v>41166</c:v>
                </c:pt>
                <c:pt idx="1814">
                  <c:v>41169</c:v>
                </c:pt>
                <c:pt idx="1815">
                  <c:v>41170</c:v>
                </c:pt>
                <c:pt idx="1816">
                  <c:v>41171</c:v>
                </c:pt>
                <c:pt idx="1817">
                  <c:v>41172</c:v>
                </c:pt>
                <c:pt idx="1818">
                  <c:v>41173</c:v>
                </c:pt>
                <c:pt idx="1819">
                  <c:v>41176</c:v>
                </c:pt>
                <c:pt idx="1820">
                  <c:v>41177</c:v>
                </c:pt>
                <c:pt idx="1821">
                  <c:v>41178</c:v>
                </c:pt>
                <c:pt idx="1822">
                  <c:v>41179</c:v>
                </c:pt>
                <c:pt idx="1823">
                  <c:v>41180</c:v>
                </c:pt>
                <c:pt idx="1824">
                  <c:v>41190</c:v>
                </c:pt>
                <c:pt idx="1825">
                  <c:v>41191</c:v>
                </c:pt>
                <c:pt idx="1826">
                  <c:v>41192</c:v>
                </c:pt>
                <c:pt idx="1827">
                  <c:v>41193</c:v>
                </c:pt>
                <c:pt idx="1828">
                  <c:v>41194</c:v>
                </c:pt>
                <c:pt idx="1829">
                  <c:v>41197</c:v>
                </c:pt>
                <c:pt idx="1830">
                  <c:v>41198</c:v>
                </c:pt>
                <c:pt idx="1831">
                  <c:v>41199</c:v>
                </c:pt>
                <c:pt idx="1832">
                  <c:v>41200</c:v>
                </c:pt>
                <c:pt idx="1833">
                  <c:v>41201</c:v>
                </c:pt>
                <c:pt idx="1834">
                  <c:v>41204</c:v>
                </c:pt>
                <c:pt idx="1835">
                  <c:v>41205</c:v>
                </c:pt>
                <c:pt idx="1836">
                  <c:v>41206</c:v>
                </c:pt>
                <c:pt idx="1837">
                  <c:v>41207</c:v>
                </c:pt>
                <c:pt idx="1838">
                  <c:v>41208</c:v>
                </c:pt>
                <c:pt idx="1839">
                  <c:v>41211</c:v>
                </c:pt>
                <c:pt idx="1840">
                  <c:v>41212</c:v>
                </c:pt>
                <c:pt idx="1841">
                  <c:v>41213</c:v>
                </c:pt>
                <c:pt idx="1842">
                  <c:v>41214</c:v>
                </c:pt>
                <c:pt idx="1843">
                  <c:v>41215</c:v>
                </c:pt>
                <c:pt idx="1844">
                  <c:v>41218</c:v>
                </c:pt>
                <c:pt idx="1845">
                  <c:v>41219</c:v>
                </c:pt>
                <c:pt idx="1846">
                  <c:v>41220</c:v>
                </c:pt>
                <c:pt idx="1847">
                  <c:v>41221</c:v>
                </c:pt>
                <c:pt idx="1848">
                  <c:v>41222</c:v>
                </c:pt>
                <c:pt idx="1849">
                  <c:v>41225</c:v>
                </c:pt>
                <c:pt idx="1850">
                  <c:v>41226</c:v>
                </c:pt>
                <c:pt idx="1851">
                  <c:v>41227</c:v>
                </c:pt>
                <c:pt idx="1852">
                  <c:v>41228</c:v>
                </c:pt>
                <c:pt idx="1853">
                  <c:v>41229</c:v>
                </c:pt>
                <c:pt idx="1854">
                  <c:v>41232</c:v>
                </c:pt>
                <c:pt idx="1855">
                  <c:v>41233</c:v>
                </c:pt>
                <c:pt idx="1856">
                  <c:v>41234</c:v>
                </c:pt>
                <c:pt idx="1857">
                  <c:v>41235</c:v>
                </c:pt>
                <c:pt idx="1858">
                  <c:v>41236</c:v>
                </c:pt>
                <c:pt idx="1859">
                  <c:v>41239</c:v>
                </c:pt>
                <c:pt idx="1860">
                  <c:v>41240</c:v>
                </c:pt>
                <c:pt idx="1861">
                  <c:v>41241</c:v>
                </c:pt>
                <c:pt idx="1862">
                  <c:v>41242</c:v>
                </c:pt>
                <c:pt idx="1863">
                  <c:v>41243</c:v>
                </c:pt>
                <c:pt idx="1864">
                  <c:v>41246</c:v>
                </c:pt>
                <c:pt idx="1865">
                  <c:v>41247</c:v>
                </c:pt>
                <c:pt idx="1866">
                  <c:v>41248</c:v>
                </c:pt>
                <c:pt idx="1867">
                  <c:v>41249</c:v>
                </c:pt>
                <c:pt idx="1868">
                  <c:v>41250</c:v>
                </c:pt>
                <c:pt idx="1869">
                  <c:v>41253</c:v>
                </c:pt>
                <c:pt idx="1870">
                  <c:v>41254</c:v>
                </c:pt>
                <c:pt idx="1871">
                  <c:v>41255</c:v>
                </c:pt>
                <c:pt idx="1872">
                  <c:v>41256</c:v>
                </c:pt>
                <c:pt idx="1873">
                  <c:v>41257</c:v>
                </c:pt>
                <c:pt idx="1874">
                  <c:v>41260</c:v>
                </c:pt>
                <c:pt idx="1875">
                  <c:v>41261</c:v>
                </c:pt>
                <c:pt idx="1876">
                  <c:v>41262</c:v>
                </c:pt>
                <c:pt idx="1877">
                  <c:v>41263</c:v>
                </c:pt>
                <c:pt idx="1878">
                  <c:v>41264</c:v>
                </c:pt>
                <c:pt idx="1879">
                  <c:v>41267</c:v>
                </c:pt>
                <c:pt idx="1880">
                  <c:v>41268</c:v>
                </c:pt>
                <c:pt idx="1881">
                  <c:v>41269</c:v>
                </c:pt>
                <c:pt idx="1882">
                  <c:v>41270</c:v>
                </c:pt>
                <c:pt idx="1883">
                  <c:v>41271</c:v>
                </c:pt>
                <c:pt idx="1884">
                  <c:v>41274</c:v>
                </c:pt>
                <c:pt idx="1885">
                  <c:v>41278</c:v>
                </c:pt>
                <c:pt idx="1886">
                  <c:v>41281</c:v>
                </c:pt>
                <c:pt idx="1887">
                  <c:v>41282</c:v>
                </c:pt>
                <c:pt idx="1888">
                  <c:v>41283</c:v>
                </c:pt>
                <c:pt idx="1889">
                  <c:v>41284</c:v>
                </c:pt>
                <c:pt idx="1890">
                  <c:v>41285</c:v>
                </c:pt>
                <c:pt idx="1891">
                  <c:v>41288</c:v>
                </c:pt>
                <c:pt idx="1892">
                  <c:v>41289</c:v>
                </c:pt>
                <c:pt idx="1893">
                  <c:v>41290</c:v>
                </c:pt>
                <c:pt idx="1894">
                  <c:v>41291</c:v>
                </c:pt>
                <c:pt idx="1895">
                  <c:v>41292</c:v>
                </c:pt>
                <c:pt idx="1896">
                  <c:v>41295</c:v>
                </c:pt>
                <c:pt idx="1897">
                  <c:v>41296</c:v>
                </c:pt>
                <c:pt idx="1898">
                  <c:v>41297</c:v>
                </c:pt>
                <c:pt idx="1899">
                  <c:v>41298</c:v>
                </c:pt>
                <c:pt idx="1900">
                  <c:v>41299</c:v>
                </c:pt>
                <c:pt idx="1901">
                  <c:v>41302</c:v>
                </c:pt>
                <c:pt idx="1902">
                  <c:v>41303</c:v>
                </c:pt>
                <c:pt idx="1903">
                  <c:v>41304</c:v>
                </c:pt>
                <c:pt idx="1904">
                  <c:v>41305</c:v>
                </c:pt>
                <c:pt idx="1905">
                  <c:v>41306</c:v>
                </c:pt>
                <c:pt idx="1906">
                  <c:v>41309</c:v>
                </c:pt>
                <c:pt idx="1907">
                  <c:v>41310</c:v>
                </c:pt>
                <c:pt idx="1908">
                  <c:v>41311</c:v>
                </c:pt>
                <c:pt idx="1909">
                  <c:v>41312</c:v>
                </c:pt>
                <c:pt idx="1910">
                  <c:v>41313</c:v>
                </c:pt>
                <c:pt idx="1911">
                  <c:v>41323</c:v>
                </c:pt>
                <c:pt idx="1912">
                  <c:v>41324</c:v>
                </c:pt>
                <c:pt idx="1913">
                  <c:v>41325</c:v>
                </c:pt>
                <c:pt idx="1914">
                  <c:v>41326</c:v>
                </c:pt>
                <c:pt idx="1915">
                  <c:v>41327</c:v>
                </c:pt>
                <c:pt idx="1916">
                  <c:v>41330</c:v>
                </c:pt>
                <c:pt idx="1917">
                  <c:v>41331</c:v>
                </c:pt>
                <c:pt idx="1918">
                  <c:v>41332</c:v>
                </c:pt>
                <c:pt idx="1919">
                  <c:v>41333</c:v>
                </c:pt>
                <c:pt idx="1920">
                  <c:v>41334</c:v>
                </c:pt>
                <c:pt idx="1921">
                  <c:v>41337</c:v>
                </c:pt>
                <c:pt idx="1922">
                  <c:v>41338</c:v>
                </c:pt>
                <c:pt idx="1923">
                  <c:v>41339</c:v>
                </c:pt>
                <c:pt idx="1924">
                  <c:v>41340</c:v>
                </c:pt>
                <c:pt idx="1925">
                  <c:v>41341</c:v>
                </c:pt>
                <c:pt idx="1926">
                  <c:v>41344</c:v>
                </c:pt>
                <c:pt idx="1927">
                  <c:v>41345</c:v>
                </c:pt>
                <c:pt idx="1928">
                  <c:v>41346</c:v>
                </c:pt>
                <c:pt idx="1929">
                  <c:v>41347</c:v>
                </c:pt>
                <c:pt idx="1930">
                  <c:v>41348</c:v>
                </c:pt>
                <c:pt idx="1931">
                  <c:v>41351</c:v>
                </c:pt>
                <c:pt idx="1932">
                  <c:v>41352</c:v>
                </c:pt>
                <c:pt idx="1933">
                  <c:v>41353</c:v>
                </c:pt>
                <c:pt idx="1934">
                  <c:v>41354</c:v>
                </c:pt>
                <c:pt idx="1935">
                  <c:v>41355</c:v>
                </c:pt>
                <c:pt idx="1936">
                  <c:v>41358</c:v>
                </c:pt>
                <c:pt idx="1937">
                  <c:v>41359</c:v>
                </c:pt>
                <c:pt idx="1938">
                  <c:v>41360</c:v>
                </c:pt>
                <c:pt idx="1939">
                  <c:v>41361</c:v>
                </c:pt>
                <c:pt idx="1940">
                  <c:v>41362</c:v>
                </c:pt>
                <c:pt idx="1941">
                  <c:v>41365</c:v>
                </c:pt>
                <c:pt idx="1942">
                  <c:v>41366</c:v>
                </c:pt>
                <c:pt idx="1943">
                  <c:v>41367</c:v>
                </c:pt>
                <c:pt idx="1944">
                  <c:v>41372</c:v>
                </c:pt>
                <c:pt idx="1945">
                  <c:v>41373</c:v>
                </c:pt>
                <c:pt idx="1946">
                  <c:v>41374</c:v>
                </c:pt>
                <c:pt idx="1947">
                  <c:v>41375</c:v>
                </c:pt>
                <c:pt idx="1948">
                  <c:v>41376</c:v>
                </c:pt>
                <c:pt idx="1949">
                  <c:v>41379</c:v>
                </c:pt>
                <c:pt idx="1950">
                  <c:v>41380</c:v>
                </c:pt>
                <c:pt idx="1951">
                  <c:v>41381</c:v>
                </c:pt>
                <c:pt idx="1952">
                  <c:v>41382</c:v>
                </c:pt>
                <c:pt idx="1953">
                  <c:v>41383</c:v>
                </c:pt>
                <c:pt idx="1954">
                  <c:v>41386</c:v>
                </c:pt>
                <c:pt idx="1955">
                  <c:v>41387</c:v>
                </c:pt>
                <c:pt idx="1956">
                  <c:v>41388</c:v>
                </c:pt>
                <c:pt idx="1957">
                  <c:v>41389</c:v>
                </c:pt>
                <c:pt idx="1958">
                  <c:v>41390</c:v>
                </c:pt>
                <c:pt idx="1959">
                  <c:v>41396</c:v>
                </c:pt>
                <c:pt idx="1960">
                  <c:v>41397</c:v>
                </c:pt>
                <c:pt idx="1961">
                  <c:v>41400</c:v>
                </c:pt>
                <c:pt idx="1962">
                  <c:v>41401</c:v>
                </c:pt>
                <c:pt idx="1963">
                  <c:v>41402</c:v>
                </c:pt>
                <c:pt idx="1964">
                  <c:v>41403</c:v>
                </c:pt>
                <c:pt idx="1965">
                  <c:v>41404</c:v>
                </c:pt>
                <c:pt idx="1966">
                  <c:v>41407</c:v>
                </c:pt>
                <c:pt idx="1967">
                  <c:v>41408</c:v>
                </c:pt>
                <c:pt idx="1968">
                  <c:v>41409</c:v>
                </c:pt>
                <c:pt idx="1969">
                  <c:v>41410</c:v>
                </c:pt>
                <c:pt idx="1970">
                  <c:v>41411</c:v>
                </c:pt>
                <c:pt idx="1971">
                  <c:v>41414</c:v>
                </c:pt>
                <c:pt idx="1972">
                  <c:v>41415</c:v>
                </c:pt>
                <c:pt idx="1973">
                  <c:v>41416</c:v>
                </c:pt>
                <c:pt idx="1974">
                  <c:v>41417</c:v>
                </c:pt>
                <c:pt idx="1975">
                  <c:v>41418</c:v>
                </c:pt>
                <c:pt idx="1976">
                  <c:v>41421</c:v>
                </c:pt>
                <c:pt idx="1977">
                  <c:v>41422</c:v>
                </c:pt>
                <c:pt idx="1978">
                  <c:v>41423</c:v>
                </c:pt>
                <c:pt idx="1979">
                  <c:v>41424</c:v>
                </c:pt>
                <c:pt idx="1980">
                  <c:v>41425</c:v>
                </c:pt>
                <c:pt idx="1981">
                  <c:v>41428</c:v>
                </c:pt>
                <c:pt idx="1982">
                  <c:v>41429</c:v>
                </c:pt>
                <c:pt idx="1983">
                  <c:v>41430</c:v>
                </c:pt>
                <c:pt idx="1984">
                  <c:v>41431</c:v>
                </c:pt>
                <c:pt idx="1985">
                  <c:v>41432</c:v>
                </c:pt>
                <c:pt idx="1986">
                  <c:v>41438</c:v>
                </c:pt>
                <c:pt idx="1987">
                  <c:v>41439</c:v>
                </c:pt>
                <c:pt idx="1988">
                  <c:v>41442</c:v>
                </c:pt>
                <c:pt idx="1989">
                  <c:v>41443</c:v>
                </c:pt>
                <c:pt idx="1990">
                  <c:v>41444</c:v>
                </c:pt>
                <c:pt idx="1991">
                  <c:v>41445</c:v>
                </c:pt>
                <c:pt idx="1992">
                  <c:v>41446</c:v>
                </c:pt>
                <c:pt idx="1993">
                  <c:v>41449</c:v>
                </c:pt>
                <c:pt idx="1994">
                  <c:v>41450</c:v>
                </c:pt>
                <c:pt idx="1995">
                  <c:v>41451</c:v>
                </c:pt>
                <c:pt idx="1996">
                  <c:v>41452</c:v>
                </c:pt>
                <c:pt idx="1997">
                  <c:v>41453</c:v>
                </c:pt>
                <c:pt idx="1998">
                  <c:v>41456</c:v>
                </c:pt>
                <c:pt idx="1999">
                  <c:v>41457</c:v>
                </c:pt>
                <c:pt idx="2000">
                  <c:v>41458</c:v>
                </c:pt>
                <c:pt idx="2001">
                  <c:v>41459</c:v>
                </c:pt>
                <c:pt idx="2002">
                  <c:v>41460</c:v>
                </c:pt>
                <c:pt idx="2003">
                  <c:v>41463</c:v>
                </c:pt>
                <c:pt idx="2004">
                  <c:v>41464</c:v>
                </c:pt>
                <c:pt idx="2005">
                  <c:v>41465</c:v>
                </c:pt>
                <c:pt idx="2006">
                  <c:v>41466</c:v>
                </c:pt>
                <c:pt idx="2007">
                  <c:v>41467</c:v>
                </c:pt>
                <c:pt idx="2008">
                  <c:v>41470</c:v>
                </c:pt>
                <c:pt idx="2009">
                  <c:v>41471</c:v>
                </c:pt>
                <c:pt idx="2010">
                  <c:v>41472</c:v>
                </c:pt>
                <c:pt idx="2011">
                  <c:v>41473</c:v>
                </c:pt>
                <c:pt idx="2012">
                  <c:v>41474</c:v>
                </c:pt>
                <c:pt idx="2013">
                  <c:v>41477</c:v>
                </c:pt>
                <c:pt idx="2014">
                  <c:v>41478</c:v>
                </c:pt>
                <c:pt idx="2015">
                  <c:v>41479</c:v>
                </c:pt>
                <c:pt idx="2016">
                  <c:v>41480</c:v>
                </c:pt>
                <c:pt idx="2017">
                  <c:v>41481</c:v>
                </c:pt>
                <c:pt idx="2018">
                  <c:v>41484</c:v>
                </c:pt>
                <c:pt idx="2019">
                  <c:v>41485</c:v>
                </c:pt>
                <c:pt idx="2020">
                  <c:v>41486</c:v>
                </c:pt>
                <c:pt idx="2021">
                  <c:v>41487</c:v>
                </c:pt>
                <c:pt idx="2022">
                  <c:v>41488</c:v>
                </c:pt>
                <c:pt idx="2023">
                  <c:v>41491</c:v>
                </c:pt>
                <c:pt idx="2024">
                  <c:v>41492</c:v>
                </c:pt>
                <c:pt idx="2025">
                  <c:v>41493</c:v>
                </c:pt>
                <c:pt idx="2026">
                  <c:v>41494</c:v>
                </c:pt>
                <c:pt idx="2027">
                  <c:v>41495</c:v>
                </c:pt>
                <c:pt idx="2028">
                  <c:v>41498</c:v>
                </c:pt>
                <c:pt idx="2029">
                  <c:v>41499</c:v>
                </c:pt>
                <c:pt idx="2030">
                  <c:v>41500</c:v>
                </c:pt>
                <c:pt idx="2031">
                  <c:v>41501</c:v>
                </c:pt>
                <c:pt idx="2032">
                  <c:v>41502</c:v>
                </c:pt>
                <c:pt idx="2033">
                  <c:v>41505</c:v>
                </c:pt>
                <c:pt idx="2034">
                  <c:v>41506</c:v>
                </c:pt>
                <c:pt idx="2035">
                  <c:v>41507</c:v>
                </c:pt>
                <c:pt idx="2036">
                  <c:v>41508</c:v>
                </c:pt>
                <c:pt idx="2037">
                  <c:v>41509</c:v>
                </c:pt>
                <c:pt idx="2038">
                  <c:v>41512</c:v>
                </c:pt>
                <c:pt idx="2039">
                  <c:v>41513</c:v>
                </c:pt>
                <c:pt idx="2040">
                  <c:v>41514</c:v>
                </c:pt>
                <c:pt idx="2041">
                  <c:v>41515</c:v>
                </c:pt>
                <c:pt idx="2042">
                  <c:v>41516</c:v>
                </c:pt>
                <c:pt idx="2043">
                  <c:v>41519</c:v>
                </c:pt>
                <c:pt idx="2044">
                  <c:v>41520</c:v>
                </c:pt>
                <c:pt idx="2045">
                  <c:v>41521</c:v>
                </c:pt>
                <c:pt idx="2046">
                  <c:v>41522</c:v>
                </c:pt>
                <c:pt idx="2047">
                  <c:v>41523</c:v>
                </c:pt>
                <c:pt idx="2048">
                  <c:v>41526</c:v>
                </c:pt>
                <c:pt idx="2049">
                  <c:v>41527</c:v>
                </c:pt>
                <c:pt idx="2050">
                  <c:v>41528</c:v>
                </c:pt>
                <c:pt idx="2051">
                  <c:v>41529</c:v>
                </c:pt>
                <c:pt idx="2052">
                  <c:v>41530</c:v>
                </c:pt>
                <c:pt idx="2053">
                  <c:v>41533</c:v>
                </c:pt>
                <c:pt idx="2054">
                  <c:v>41534</c:v>
                </c:pt>
                <c:pt idx="2055">
                  <c:v>41535</c:v>
                </c:pt>
                <c:pt idx="2056">
                  <c:v>41540</c:v>
                </c:pt>
                <c:pt idx="2057">
                  <c:v>41541</c:v>
                </c:pt>
                <c:pt idx="2058">
                  <c:v>41542</c:v>
                </c:pt>
                <c:pt idx="2059">
                  <c:v>41543</c:v>
                </c:pt>
                <c:pt idx="2060">
                  <c:v>41544</c:v>
                </c:pt>
                <c:pt idx="2061">
                  <c:v>41547</c:v>
                </c:pt>
                <c:pt idx="2062">
                  <c:v>41555</c:v>
                </c:pt>
                <c:pt idx="2063">
                  <c:v>41556</c:v>
                </c:pt>
                <c:pt idx="2064">
                  <c:v>41557</c:v>
                </c:pt>
                <c:pt idx="2065">
                  <c:v>41558</c:v>
                </c:pt>
                <c:pt idx="2066">
                  <c:v>41561</c:v>
                </c:pt>
                <c:pt idx="2067">
                  <c:v>41562</c:v>
                </c:pt>
                <c:pt idx="2068">
                  <c:v>41563</c:v>
                </c:pt>
                <c:pt idx="2069">
                  <c:v>41564</c:v>
                </c:pt>
                <c:pt idx="2070">
                  <c:v>41565</c:v>
                </c:pt>
                <c:pt idx="2071">
                  <c:v>41568</c:v>
                </c:pt>
                <c:pt idx="2072">
                  <c:v>41569</c:v>
                </c:pt>
                <c:pt idx="2073">
                  <c:v>41570</c:v>
                </c:pt>
                <c:pt idx="2074">
                  <c:v>41571</c:v>
                </c:pt>
                <c:pt idx="2075">
                  <c:v>41572</c:v>
                </c:pt>
                <c:pt idx="2076">
                  <c:v>41575</c:v>
                </c:pt>
                <c:pt idx="2077">
                  <c:v>41576</c:v>
                </c:pt>
                <c:pt idx="2078">
                  <c:v>41577</c:v>
                </c:pt>
                <c:pt idx="2079">
                  <c:v>41578</c:v>
                </c:pt>
                <c:pt idx="2080">
                  <c:v>41579</c:v>
                </c:pt>
                <c:pt idx="2081">
                  <c:v>41582</c:v>
                </c:pt>
                <c:pt idx="2082">
                  <c:v>41583</c:v>
                </c:pt>
                <c:pt idx="2083">
                  <c:v>41584</c:v>
                </c:pt>
                <c:pt idx="2084">
                  <c:v>41585</c:v>
                </c:pt>
                <c:pt idx="2085">
                  <c:v>41586</c:v>
                </c:pt>
                <c:pt idx="2086">
                  <c:v>41589</c:v>
                </c:pt>
                <c:pt idx="2087">
                  <c:v>41590</c:v>
                </c:pt>
                <c:pt idx="2088">
                  <c:v>41591</c:v>
                </c:pt>
                <c:pt idx="2089">
                  <c:v>41592</c:v>
                </c:pt>
                <c:pt idx="2090">
                  <c:v>41593</c:v>
                </c:pt>
                <c:pt idx="2091">
                  <c:v>41596</c:v>
                </c:pt>
                <c:pt idx="2092">
                  <c:v>41597</c:v>
                </c:pt>
                <c:pt idx="2093">
                  <c:v>41598</c:v>
                </c:pt>
                <c:pt idx="2094">
                  <c:v>41599</c:v>
                </c:pt>
                <c:pt idx="2095">
                  <c:v>41600</c:v>
                </c:pt>
                <c:pt idx="2096">
                  <c:v>41603</c:v>
                </c:pt>
                <c:pt idx="2097">
                  <c:v>41604</c:v>
                </c:pt>
                <c:pt idx="2098">
                  <c:v>41605</c:v>
                </c:pt>
                <c:pt idx="2099">
                  <c:v>41606</c:v>
                </c:pt>
                <c:pt idx="2100">
                  <c:v>41607</c:v>
                </c:pt>
                <c:pt idx="2101">
                  <c:v>41610</c:v>
                </c:pt>
                <c:pt idx="2102">
                  <c:v>41611</c:v>
                </c:pt>
                <c:pt idx="2103">
                  <c:v>41612</c:v>
                </c:pt>
                <c:pt idx="2104">
                  <c:v>41613</c:v>
                </c:pt>
                <c:pt idx="2105">
                  <c:v>41614</c:v>
                </c:pt>
                <c:pt idx="2106">
                  <c:v>41617</c:v>
                </c:pt>
                <c:pt idx="2107">
                  <c:v>41618</c:v>
                </c:pt>
                <c:pt idx="2108">
                  <c:v>41619</c:v>
                </c:pt>
                <c:pt idx="2109">
                  <c:v>41620</c:v>
                </c:pt>
                <c:pt idx="2110">
                  <c:v>41621</c:v>
                </c:pt>
                <c:pt idx="2111">
                  <c:v>41624</c:v>
                </c:pt>
                <c:pt idx="2112">
                  <c:v>41625</c:v>
                </c:pt>
                <c:pt idx="2113">
                  <c:v>41626</c:v>
                </c:pt>
                <c:pt idx="2114">
                  <c:v>41627</c:v>
                </c:pt>
                <c:pt idx="2115">
                  <c:v>41628</c:v>
                </c:pt>
                <c:pt idx="2116">
                  <c:v>41631</c:v>
                </c:pt>
                <c:pt idx="2117">
                  <c:v>41632</c:v>
                </c:pt>
                <c:pt idx="2118">
                  <c:v>41633</c:v>
                </c:pt>
                <c:pt idx="2119">
                  <c:v>41634</c:v>
                </c:pt>
                <c:pt idx="2120">
                  <c:v>41635</c:v>
                </c:pt>
                <c:pt idx="2121">
                  <c:v>41638</c:v>
                </c:pt>
                <c:pt idx="2122">
                  <c:v>41639</c:v>
                </c:pt>
                <c:pt idx="2123">
                  <c:v>41641</c:v>
                </c:pt>
                <c:pt idx="2124">
                  <c:v>41642</c:v>
                </c:pt>
                <c:pt idx="2125">
                  <c:v>41645</c:v>
                </c:pt>
                <c:pt idx="2126">
                  <c:v>41646</c:v>
                </c:pt>
                <c:pt idx="2127">
                  <c:v>41647</c:v>
                </c:pt>
                <c:pt idx="2128">
                  <c:v>41648</c:v>
                </c:pt>
                <c:pt idx="2129">
                  <c:v>41649</c:v>
                </c:pt>
                <c:pt idx="2130">
                  <c:v>41652</c:v>
                </c:pt>
                <c:pt idx="2131">
                  <c:v>41653</c:v>
                </c:pt>
                <c:pt idx="2132">
                  <c:v>41654</c:v>
                </c:pt>
                <c:pt idx="2133">
                  <c:v>41655</c:v>
                </c:pt>
                <c:pt idx="2134">
                  <c:v>41656</c:v>
                </c:pt>
                <c:pt idx="2135">
                  <c:v>41659</c:v>
                </c:pt>
                <c:pt idx="2136">
                  <c:v>41660</c:v>
                </c:pt>
                <c:pt idx="2137">
                  <c:v>41661</c:v>
                </c:pt>
                <c:pt idx="2138">
                  <c:v>41662</c:v>
                </c:pt>
                <c:pt idx="2139">
                  <c:v>41663</c:v>
                </c:pt>
                <c:pt idx="2140">
                  <c:v>41666</c:v>
                </c:pt>
                <c:pt idx="2141">
                  <c:v>41667</c:v>
                </c:pt>
                <c:pt idx="2142">
                  <c:v>41668</c:v>
                </c:pt>
                <c:pt idx="2143">
                  <c:v>41669</c:v>
                </c:pt>
                <c:pt idx="2144">
                  <c:v>41677</c:v>
                </c:pt>
                <c:pt idx="2145">
                  <c:v>41680</c:v>
                </c:pt>
                <c:pt idx="2146">
                  <c:v>41681</c:v>
                </c:pt>
                <c:pt idx="2147">
                  <c:v>41682</c:v>
                </c:pt>
                <c:pt idx="2148">
                  <c:v>41683</c:v>
                </c:pt>
                <c:pt idx="2149">
                  <c:v>41684</c:v>
                </c:pt>
                <c:pt idx="2150">
                  <c:v>41687</c:v>
                </c:pt>
                <c:pt idx="2151">
                  <c:v>41688</c:v>
                </c:pt>
                <c:pt idx="2152">
                  <c:v>41689</c:v>
                </c:pt>
                <c:pt idx="2153">
                  <c:v>41690</c:v>
                </c:pt>
                <c:pt idx="2154">
                  <c:v>41691</c:v>
                </c:pt>
                <c:pt idx="2155">
                  <c:v>41694</c:v>
                </c:pt>
                <c:pt idx="2156">
                  <c:v>41695</c:v>
                </c:pt>
                <c:pt idx="2157">
                  <c:v>41696</c:v>
                </c:pt>
                <c:pt idx="2158">
                  <c:v>41697</c:v>
                </c:pt>
                <c:pt idx="2159">
                  <c:v>41698</c:v>
                </c:pt>
                <c:pt idx="2160">
                  <c:v>41701</c:v>
                </c:pt>
                <c:pt idx="2161">
                  <c:v>41702</c:v>
                </c:pt>
                <c:pt idx="2162">
                  <c:v>41703</c:v>
                </c:pt>
                <c:pt idx="2163">
                  <c:v>41704</c:v>
                </c:pt>
                <c:pt idx="2164">
                  <c:v>41705</c:v>
                </c:pt>
                <c:pt idx="2165">
                  <c:v>41708</c:v>
                </c:pt>
                <c:pt idx="2166">
                  <c:v>41709</c:v>
                </c:pt>
                <c:pt idx="2167">
                  <c:v>41710</c:v>
                </c:pt>
                <c:pt idx="2168">
                  <c:v>41711</c:v>
                </c:pt>
                <c:pt idx="2169">
                  <c:v>41712</c:v>
                </c:pt>
                <c:pt idx="2170">
                  <c:v>41715</c:v>
                </c:pt>
                <c:pt idx="2171">
                  <c:v>41716</c:v>
                </c:pt>
                <c:pt idx="2172">
                  <c:v>41717</c:v>
                </c:pt>
                <c:pt idx="2173">
                  <c:v>41718</c:v>
                </c:pt>
                <c:pt idx="2174">
                  <c:v>41719</c:v>
                </c:pt>
                <c:pt idx="2175">
                  <c:v>41722</c:v>
                </c:pt>
                <c:pt idx="2176">
                  <c:v>41723</c:v>
                </c:pt>
                <c:pt idx="2177">
                  <c:v>41724</c:v>
                </c:pt>
                <c:pt idx="2178">
                  <c:v>41725</c:v>
                </c:pt>
                <c:pt idx="2179">
                  <c:v>41726</c:v>
                </c:pt>
                <c:pt idx="2180">
                  <c:v>41729</c:v>
                </c:pt>
                <c:pt idx="2181">
                  <c:v>41730</c:v>
                </c:pt>
                <c:pt idx="2182">
                  <c:v>41731</c:v>
                </c:pt>
                <c:pt idx="2183">
                  <c:v>41732</c:v>
                </c:pt>
                <c:pt idx="2184">
                  <c:v>41733</c:v>
                </c:pt>
                <c:pt idx="2185">
                  <c:v>41737</c:v>
                </c:pt>
                <c:pt idx="2186">
                  <c:v>41738</c:v>
                </c:pt>
                <c:pt idx="2187">
                  <c:v>41739</c:v>
                </c:pt>
                <c:pt idx="2188">
                  <c:v>41740</c:v>
                </c:pt>
                <c:pt idx="2189">
                  <c:v>41743</c:v>
                </c:pt>
                <c:pt idx="2190">
                  <c:v>41744</c:v>
                </c:pt>
                <c:pt idx="2191">
                  <c:v>41745</c:v>
                </c:pt>
                <c:pt idx="2192">
                  <c:v>41746</c:v>
                </c:pt>
                <c:pt idx="2193">
                  <c:v>41747</c:v>
                </c:pt>
                <c:pt idx="2194">
                  <c:v>41750</c:v>
                </c:pt>
                <c:pt idx="2195">
                  <c:v>41751</c:v>
                </c:pt>
                <c:pt idx="2196">
                  <c:v>41752</c:v>
                </c:pt>
                <c:pt idx="2197">
                  <c:v>41753</c:v>
                </c:pt>
                <c:pt idx="2198">
                  <c:v>41754</c:v>
                </c:pt>
                <c:pt idx="2199">
                  <c:v>41757</c:v>
                </c:pt>
                <c:pt idx="2200">
                  <c:v>41758</c:v>
                </c:pt>
                <c:pt idx="2201">
                  <c:v>41759</c:v>
                </c:pt>
                <c:pt idx="2202">
                  <c:v>41764</c:v>
                </c:pt>
                <c:pt idx="2203">
                  <c:v>41765</c:v>
                </c:pt>
                <c:pt idx="2204">
                  <c:v>41766</c:v>
                </c:pt>
                <c:pt idx="2205">
                  <c:v>41767</c:v>
                </c:pt>
                <c:pt idx="2206">
                  <c:v>41768</c:v>
                </c:pt>
                <c:pt idx="2207">
                  <c:v>41771</c:v>
                </c:pt>
                <c:pt idx="2208">
                  <c:v>41772</c:v>
                </c:pt>
                <c:pt idx="2209">
                  <c:v>41773</c:v>
                </c:pt>
                <c:pt idx="2210">
                  <c:v>41774</c:v>
                </c:pt>
                <c:pt idx="2211">
                  <c:v>41775</c:v>
                </c:pt>
                <c:pt idx="2212">
                  <c:v>41778</c:v>
                </c:pt>
                <c:pt idx="2213">
                  <c:v>41779</c:v>
                </c:pt>
                <c:pt idx="2214">
                  <c:v>41780</c:v>
                </c:pt>
                <c:pt idx="2215">
                  <c:v>41781</c:v>
                </c:pt>
                <c:pt idx="2216">
                  <c:v>41782</c:v>
                </c:pt>
                <c:pt idx="2217">
                  <c:v>41785</c:v>
                </c:pt>
                <c:pt idx="2218">
                  <c:v>41786</c:v>
                </c:pt>
                <c:pt idx="2219">
                  <c:v>41787</c:v>
                </c:pt>
                <c:pt idx="2220">
                  <c:v>41788</c:v>
                </c:pt>
                <c:pt idx="2221">
                  <c:v>41789</c:v>
                </c:pt>
                <c:pt idx="2222">
                  <c:v>41793</c:v>
                </c:pt>
                <c:pt idx="2223">
                  <c:v>41794</c:v>
                </c:pt>
                <c:pt idx="2224">
                  <c:v>41795</c:v>
                </c:pt>
                <c:pt idx="2225">
                  <c:v>41796</c:v>
                </c:pt>
                <c:pt idx="2226">
                  <c:v>41799</c:v>
                </c:pt>
                <c:pt idx="2227">
                  <c:v>41800</c:v>
                </c:pt>
                <c:pt idx="2228">
                  <c:v>41801</c:v>
                </c:pt>
                <c:pt idx="2229">
                  <c:v>41802</c:v>
                </c:pt>
                <c:pt idx="2230">
                  <c:v>41803</c:v>
                </c:pt>
                <c:pt idx="2231">
                  <c:v>41806</c:v>
                </c:pt>
                <c:pt idx="2232">
                  <c:v>41807</c:v>
                </c:pt>
                <c:pt idx="2233">
                  <c:v>41808</c:v>
                </c:pt>
                <c:pt idx="2234">
                  <c:v>41809</c:v>
                </c:pt>
                <c:pt idx="2235">
                  <c:v>41810</c:v>
                </c:pt>
                <c:pt idx="2236">
                  <c:v>41813</c:v>
                </c:pt>
                <c:pt idx="2237">
                  <c:v>41814</c:v>
                </c:pt>
                <c:pt idx="2238">
                  <c:v>41815</c:v>
                </c:pt>
                <c:pt idx="2239">
                  <c:v>41816</c:v>
                </c:pt>
                <c:pt idx="2240">
                  <c:v>41817</c:v>
                </c:pt>
                <c:pt idx="2241">
                  <c:v>41820</c:v>
                </c:pt>
                <c:pt idx="2242">
                  <c:v>41821</c:v>
                </c:pt>
                <c:pt idx="2243">
                  <c:v>41822</c:v>
                </c:pt>
                <c:pt idx="2244">
                  <c:v>41823</c:v>
                </c:pt>
                <c:pt idx="2245">
                  <c:v>41824</c:v>
                </c:pt>
                <c:pt idx="2246">
                  <c:v>41827</c:v>
                </c:pt>
                <c:pt idx="2247">
                  <c:v>41828</c:v>
                </c:pt>
                <c:pt idx="2248">
                  <c:v>41829</c:v>
                </c:pt>
                <c:pt idx="2249">
                  <c:v>41830</c:v>
                </c:pt>
                <c:pt idx="2250">
                  <c:v>41831</c:v>
                </c:pt>
                <c:pt idx="2251">
                  <c:v>41834</c:v>
                </c:pt>
                <c:pt idx="2252">
                  <c:v>41835</c:v>
                </c:pt>
                <c:pt idx="2253">
                  <c:v>41836</c:v>
                </c:pt>
                <c:pt idx="2254">
                  <c:v>41837</c:v>
                </c:pt>
                <c:pt idx="2255">
                  <c:v>41838</c:v>
                </c:pt>
                <c:pt idx="2256">
                  <c:v>41841</c:v>
                </c:pt>
                <c:pt idx="2257">
                  <c:v>41842</c:v>
                </c:pt>
                <c:pt idx="2258">
                  <c:v>41843</c:v>
                </c:pt>
                <c:pt idx="2259">
                  <c:v>41844</c:v>
                </c:pt>
                <c:pt idx="2260">
                  <c:v>41845</c:v>
                </c:pt>
                <c:pt idx="2261">
                  <c:v>41848</c:v>
                </c:pt>
                <c:pt idx="2262">
                  <c:v>41849</c:v>
                </c:pt>
                <c:pt idx="2263">
                  <c:v>41850</c:v>
                </c:pt>
                <c:pt idx="2264">
                  <c:v>41851</c:v>
                </c:pt>
                <c:pt idx="2265">
                  <c:v>41852</c:v>
                </c:pt>
                <c:pt idx="2266">
                  <c:v>41855</c:v>
                </c:pt>
                <c:pt idx="2267">
                  <c:v>41856</c:v>
                </c:pt>
                <c:pt idx="2268">
                  <c:v>41857</c:v>
                </c:pt>
                <c:pt idx="2269">
                  <c:v>41858</c:v>
                </c:pt>
                <c:pt idx="2270">
                  <c:v>41859</c:v>
                </c:pt>
                <c:pt idx="2271">
                  <c:v>41862</c:v>
                </c:pt>
                <c:pt idx="2272">
                  <c:v>41863</c:v>
                </c:pt>
                <c:pt idx="2273">
                  <c:v>41864</c:v>
                </c:pt>
                <c:pt idx="2274">
                  <c:v>41865</c:v>
                </c:pt>
                <c:pt idx="2275">
                  <c:v>41866</c:v>
                </c:pt>
                <c:pt idx="2276">
                  <c:v>41869</c:v>
                </c:pt>
                <c:pt idx="2277">
                  <c:v>41870</c:v>
                </c:pt>
                <c:pt idx="2278">
                  <c:v>41871</c:v>
                </c:pt>
                <c:pt idx="2279">
                  <c:v>41872</c:v>
                </c:pt>
                <c:pt idx="2280">
                  <c:v>41873</c:v>
                </c:pt>
                <c:pt idx="2281">
                  <c:v>41876</c:v>
                </c:pt>
                <c:pt idx="2282">
                  <c:v>41877</c:v>
                </c:pt>
                <c:pt idx="2283">
                  <c:v>41878</c:v>
                </c:pt>
                <c:pt idx="2284">
                  <c:v>41879</c:v>
                </c:pt>
                <c:pt idx="2285">
                  <c:v>41880</c:v>
                </c:pt>
                <c:pt idx="2286">
                  <c:v>41883</c:v>
                </c:pt>
                <c:pt idx="2287">
                  <c:v>41884</c:v>
                </c:pt>
                <c:pt idx="2288">
                  <c:v>41885</c:v>
                </c:pt>
                <c:pt idx="2289">
                  <c:v>41886</c:v>
                </c:pt>
                <c:pt idx="2290">
                  <c:v>41887</c:v>
                </c:pt>
                <c:pt idx="2291">
                  <c:v>41891</c:v>
                </c:pt>
                <c:pt idx="2292">
                  <c:v>41892</c:v>
                </c:pt>
                <c:pt idx="2293">
                  <c:v>41893</c:v>
                </c:pt>
                <c:pt idx="2294">
                  <c:v>41894</c:v>
                </c:pt>
                <c:pt idx="2295">
                  <c:v>41897</c:v>
                </c:pt>
                <c:pt idx="2296">
                  <c:v>41898</c:v>
                </c:pt>
                <c:pt idx="2297">
                  <c:v>41899</c:v>
                </c:pt>
                <c:pt idx="2298">
                  <c:v>41900</c:v>
                </c:pt>
                <c:pt idx="2299">
                  <c:v>41901</c:v>
                </c:pt>
                <c:pt idx="2300">
                  <c:v>41904</c:v>
                </c:pt>
                <c:pt idx="2301">
                  <c:v>41905</c:v>
                </c:pt>
                <c:pt idx="2302">
                  <c:v>41906</c:v>
                </c:pt>
                <c:pt idx="2303">
                  <c:v>41907</c:v>
                </c:pt>
                <c:pt idx="2304">
                  <c:v>41908</c:v>
                </c:pt>
                <c:pt idx="2305">
                  <c:v>41911</c:v>
                </c:pt>
                <c:pt idx="2306">
                  <c:v>41912</c:v>
                </c:pt>
                <c:pt idx="2307">
                  <c:v>41920</c:v>
                </c:pt>
                <c:pt idx="2308">
                  <c:v>41921</c:v>
                </c:pt>
                <c:pt idx="2309">
                  <c:v>41922</c:v>
                </c:pt>
                <c:pt idx="2310">
                  <c:v>41925</c:v>
                </c:pt>
                <c:pt idx="2311">
                  <c:v>41926</c:v>
                </c:pt>
                <c:pt idx="2312">
                  <c:v>41927</c:v>
                </c:pt>
                <c:pt idx="2313">
                  <c:v>41928</c:v>
                </c:pt>
                <c:pt idx="2314">
                  <c:v>41929</c:v>
                </c:pt>
                <c:pt idx="2315">
                  <c:v>41932</c:v>
                </c:pt>
                <c:pt idx="2316">
                  <c:v>41933</c:v>
                </c:pt>
                <c:pt idx="2317">
                  <c:v>41934</c:v>
                </c:pt>
                <c:pt idx="2318">
                  <c:v>41935</c:v>
                </c:pt>
                <c:pt idx="2319">
                  <c:v>41936</c:v>
                </c:pt>
                <c:pt idx="2320">
                  <c:v>41939</c:v>
                </c:pt>
                <c:pt idx="2321">
                  <c:v>41940</c:v>
                </c:pt>
                <c:pt idx="2322">
                  <c:v>41941</c:v>
                </c:pt>
                <c:pt idx="2323">
                  <c:v>41942</c:v>
                </c:pt>
                <c:pt idx="2324">
                  <c:v>41943</c:v>
                </c:pt>
                <c:pt idx="2325">
                  <c:v>41946</c:v>
                </c:pt>
                <c:pt idx="2326">
                  <c:v>41947</c:v>
                </c:pt>
                <c:pt idx="2327">
                  <c:v>41948</c:v>
                </c:pt>
                <c:pt idx="2328">
                  <c:v>41949</c:v>
                </c:pt>
                <c:pt idx="2329">
                  <c:v>41950</c:v>
                </c:pt>
                <c:pt idx="2330">
                  <c:v>41953</c:v>
                </c:pt>
                <c:pt idx="2331">
                  <c:v>41954</c:v>
                </c:pt>
                <c:pt idx="2332">
                  <c:v>41955</c:v>
                </c:pt>
                <c:pt idx="2333">
                  <c:v>41956</c:v>
                </c:pt>
                <c:pt idx="2334">
                  <c:v>41957</c:v>
                </c:pt>
                <c:pt idx="2335">
                  <c:v>41960</c:v>
                </c:pt>
                <c:pt idx="2336">
                  <c:v>41961</c:v>
                </c:pt>
                <c:pt idx="2337">
                  <c:v>41962</c:v>
                </c:pt>
                <c:pt idx="2338">
                  <c:v>41963</c:v>
                </c:pt>
                <c:pt idx="2339">
                  <c:v>41964</c:v>
                </c:pt>
                <c:pt idx="2340">
                  <c:v>41967</c:v>
                </c:pt>
                <c:pt idx="2341">
                  <c:v>41968</c:v>
                </c:pt>
                <c:pt idx="2342">
                  <c:v>41969</c:v>
                </c:pt>
                <c:pt idx="2343">
                  <c:v>41970</c:v>
                </c:pt>
                <c:pt idx="2344">
                  <c:v>41971</c:v>
                </c:pt>
                <c:pt idx="2345">
                  <c:v>41974</c:v>
                </c:pt>
                <c:pt idx="2346">
                  <c:v>41975</c:v>
                </c:pt>
                <c:pt idx="2347">
                  <c:v>41976</c:v>
                </c:pt>
                <c:pt idx="2348">
                  <c:v>41977</c:v>
                </c:pt>
                <c:pt idx="2349">
                  <c:v>41978</c:v>
                </c:pt>
                <c:pt idx="2350">
                  <c:v>41981</c:v>
                </c:pt>
                <c:pt idx="2351">
                  <c:v>41982</c:v>
                </c:pt>
                <c:pt idx="2352">
                  <c:v>41983</c:v>
                </c:pt>
                <c:pt idx="2353">
                  <c:v>41984</c:v>
                </c:pt>
                <c:pt idx="2354">
                  <c:v>41985</c:v>
                </c:pt>
                <c:pt idx="2355">
                  <c:v>41988</c:v>
                </c:pt>
                <c:pt idx="2356">
                  <c:v>41989</c:v>
                </c:pt>
                <c:pt idx="2357">
                  <c:v>41990</c:v>
                </c:pt>
                <c:pt idx="2358">
                  <c:v>41991</c:v>
                </c:pt>
                <c:pt idx="2359">
                  <c:v>41992</c:v>
                </c:pt>
                <c:pt idx="2360">
                  <c:v>41995</c:v>
                </c:pt>
                <c:pt idx="2361">
                  <c:v>41996</c:v>
                </c:pt>
                <c:pt idx="2362">
                  <c:v>41997</c:v>
                </c:pt>
                <c:pt idx="2363">
                  <c:v>41998</c:v>
                </c:pt>
                <c:pt idx="2364">
                  <c:v>41999</c:v>
                </c:pt>
                <c:pt idx="2365">
                  <c:v>42002</c:v>
                </c:pt>
                <c:pt idx="2366">
                  <c:v>42003</c:v>
                </c:pt>
                <c:pt idx="2367">
                  <c:v>42004</c:v>
                </c:pt>
                <c:pt idx="2368">
                  <c:v>42009</c:v>
                </c:pt>
                <c:pt idx="2369">
                  <c:v>42010</c:v>
                </c:pt>
                <c:pt idx="2370">
                  <c:v>42011</c:v>
                </c:pt>
                <c:pt idx="2371">
                  <c:v>42012</c:v>
                </c:pt>
                <c:pt idx="2372">
                  <c:v>42013</c:v>
                </c:pt>
                <c:pt idx="2373">
                  <c:v>42016</c:v>
                </c:pt>
                <c:pt idx="2374">
                  <c:v>42017</c:v>
                </c:pt>
                <c:pt idx="2375">
                  <c:v>42018</c:v>
                </c:pt>
                <c:pt idx="2376">
                  <c:v>42019</c:v>
                </c:pt>
                <c:pt idx="2377">
                  <c:v>42020</c:v>
                </c:pt>
                <c:pt idx="2378">
                  <c:v>42023</c:v>
                </c:pt>
                <c:pt idx="2379">
                  <c:v>42024</c:v>
                </c:pt>
                <c:pt idx="2380">
                  <c:v>42025</c:v>
                </c:pt>
                <c:pt idx="2381">
                  <c:v>42026</c:v>
                </c:pt>
                <c:pt idx="2382">
                  <c:v>42027</c:v>
                </c:pt>
                <c:pt idx="2383">
                  <c:v>42030</c:v>
                </c:pt>
                <c:pt idx="2384">
                  <c:v>42031</c:v>
                </c:pt>
                <c:pt idx="2385">
                  <c:v>42032</c:v>
                </c:pt>
                <c:pt idx="2386">
                  <c:v>42033</c:v>
                </c:pt>
                <c:pt idx="2387">
                  <c:v>42034</c:v>
                </c:pt>
                <c:pt idx="2388">
                  <c:v>42037</c:v>
                </c:pt>
                <c:pt idx="2389">
                  <c:v>42038</c:v>
                </c:pt>
                <c:pt idx="2390">
                  <c:v>42039</c:v>
                </c:pt>
                <c:pt idx="2391">
                  <c:v>42040</c:v>
                </c:pt>
                <c:pt idx="2392">
                  <c:v>42041</c:v>
                </c:pt>
                <c:pt idx="2393">
                  <c:v>42044</c:v>
                </c:pt>
                <c:pt idx="2394">
                  <c:v>42045</c:v>
                </c:pt>
                <c:pt idx="2395">
                  <c:v>42046</c:v>
                </c:pt>
                <c:pt idx="2396">
                  <c:v>42047</c:v>
                </c:pt>
                <c:pt idx="2397">
                  <c:v>42048</c:v>
                </c:pt>
                <c:pt idx="2398">
                  <c:v>42051</c:v>
                </c:pt>
                <c:pt idx="2399">
                  <c:v>42052</c:v>
                </c:pt>
                <c:pt idx="2400">
                  <c:v>42060</c:v>
                </c:pt>
                <c:pt idx="2401">
                  <c:v>42061</c:v>
                </c:pt>
                <c:pt idx="2402">
                  <c:v>42062</c:v>
                </c:pt>
                <c:pt idx="2403">
                  <c:v>42065</c:v>
                </c:pt>
                <c:pt idx="2404">
                  <c:v>42066</c:v>
                </c:pt>
                <c:pt idx="2405">
                  <c:v>42067</c:v>
                </c:pt>
                <c:pt idx="2406">
                  <c:v>42068</c:v>
                </c:pt>
                <c:pt idx="2407">
                  <c:v>42069</c:v>
                </c:pt>
                <c:pt idx="2408">
                  <c:v>42072</c:v>
                </c:pt>
                <c:pt idx="2409">
                  <c:v>42073</c:v>
                </c:pt>
                <c:pt idx="2410">
                  <c:v>42074</c:v>
                </c:pt>
                <c:pt idx="2411">
                  <c:v>42075</c:v>
                </c:pt>
                <c:pt idx="2412">
                  <c:v>42076</c:v>
                </c:pt>
                <c:pt idx="2413">
                  <c:v>42079</c:v>
                </c:pt>
                <c:pt idx="2414">
                  <c:v>42080</c:v>
                </c:pt>
                <c:pt idx="2415">
                  <c:v>42081</c:v>
                </c:pt>
                <c:pt idx="2416">
                  <c:v>42082</c:v>
                </c:pt>
                <c:pt idx="2417">
                  <c:v>42083</c:v>
                </c:pt>
                <c:pt idx="2418">
                  <c:v>42086</c:v>
                </c:pt>
                <c:pt idx="2419">
                  <c:v>42087</c:v>
                </c:pt>
                <c:pt idx="2420">
                  <c:v>42088</c:v>
                </c:pt>
                <c:pt idx="2421">
                  <c:v>42089</c:v>
                </c:pt>
                <c:pt idx="2422">
                  <c:v>42090</c:v>
                </c:pt>
                <c:pt idx="2423">
                  <c:v>42093</c:v>
                </c:pt>
                <c:pt idx="2424">
                  <c:v>42094</c:v>
                </c:pt>
                <c:pt idx="2425">
                  <c:v>42095</c:v>
                </c:pt>
                <c:pt idx="2426">
                  <c:v>42096</c:v>
                </c:pt>
                <c:pt idx="2427">
                  <c:v>42097</c:v>
                </c:pt>
                <c:pt idx="2428">
                  <c:v>42101</c:v>
                </c:pt>
                <c:pt idx="2429">
                  <c:v>42102</c:v>
                </c:pt>
                <c:pt idx="2430">
                  <c:v>42103</c:v>
                </c:pt>
                <c:pt idx="2431">
                  <c:v>42104</c:v>
                </c:pt>
                <c:pt idx="2432">
                  <c:v>42107</c:v>
                </c:pt>
                <c:pt idx="2433">
                  <c:v>42108</c:v>
                </c:pt>
                <c:pt idx="2434">
                  <c:v>42109</c:v>
                </c:pt>
                <c:pt idx="2435">
                  <c:v>42110</c:v>
                </c:pt>
                <c:pt idx="2436">
                  <c:v>42111</c:v>
                </c:pt>
                <c:pt idx="2437">
                  <c:v>42114</c:v>
                </c:pt>
                <c:pt idx="2438">
                  <c:v>42115</c:v>
                </c:pt>
                <c:pt idx="2439">
                  <c:v>42116</c:v>
                </c:pt>
                <c:pt idx="2440">
                  <c:v>42117</c:v>
                </c:pt>
                <c:pt idx="2441">
                  <c:v>42118</c:v>
                </c:pt>
                <c:pt idx="2442">
                  <c:v>42121</c:v>
                </c:pt>
                <c:pt idx="2443">
                  <c:v>42122</c:v>
                </c:pt>
                <c:pt idx="2444">
                  <c:v>42123</c:v>
                </c:pt>
                <c:pt idx="2445">
                  <c:v>42124</c:v>
                </c:pt>
                <c:pt idx="2446">
                  <c:v>42128</c:v>
                </c:pt>
                <c:pt idx="2447">
                  <c:v>42129</c:v>
                </c:pt>
                <c:pt idx="2448">
                  <c:v>42130</c:v>
                </c:pt>
                <c:pt idx="2449">
                  <c:v>42131</c:v>
                </c:pt>
                <c:pt idx="2450">
                  <c:v>42132</c:v>
                </c:pt>
                <c:pt idx="2451">
                  <c:v>42135</c:v>
                </c:pt>
                <c:pt idx="2452">
                  <c:v>42136</c:v>
                </c:pt>
                <c:pt idx="2453">
                  <c:v>42137</c:v>
                </c:pt>
                <c:pt idx="2454">
                  <c:v>42138</c:v>
                </c:pt>
                <c:pt idx="2455">
                  <c:v>42139</c:v>
                </c:pt>
                <c:pt idx="2456">
                  <c:v>42142</c:v>
                </c:pt>
                <c:pt idx="2457">
                  <c:v>42143</c:v>
                </c:pt>
                <c:pt idx="2458">
                  <c:v>42144</c:v>
                </c:pt>
                <c:pt idx="2459">
                  <c:v>42145</c:v>
                </c:pt>
                <c:pt idx="2460">
                  <c:v>42146</c:v>
                </c:pt>
                <c:pt idx="2461">
                  <c:v>42149</c:v>
                </c:pt>
                <c:pt idx="2462">
                  <c:v>42150</c:v>
                </c:pt>
                <c:pt idx="2463">
                  <c:v>42151</c:v>
                </c:pt>
                <c:pt idx="2464">
                  <c:v>42152</c:v>
                </c:pt>
                <c:pt idx="2465">
                  <c:v>42153</c:v>
                </c:pt>
                <c:pt idx="2466">
                  <c:v>42156</c:v>
                </c:pt>
                <c:pt idx="2467">
                  <c:v>42157</c:v>
                </c:pt>
                <c:pt idx="2468">
                  <c:v>42158</c:v>
                </c:pt>
                <c:pt idx="2469">
                  <c:v>42159</c:v>
                </c:pt>
                <c:pt idx="2470">
                  <c:v>42160</c:v>
                </c:pt>
                <c:pt idx="2471">
                  <c:v>42163</c:v>
                </c:pt>
                <c:pt idx="2472">
                  <c:v>42164</c:v>
                </c:pt>
                <c:pt idx="2473">
                  <c:v>42165</c:v>
                </c:pt>
                <c:pt idx="2474">
                  <c:v>42166</c:v>
                </c:pt>
                <c:pt idx="2475">
                  <c:v>42167</c:v>
                </c:pt>
                <c:pt idx="2476">
                  <c:v>42170</c:v>
                </c:pt>
                <c:pt idx="2477">
                  <c:v>42171</c:v>
                </c:pt>
                <c:pt idx="2478">
                  <c:v>42172</c:v>
                </c:pt>
                <c:pt idx="2479">
                  <c:v>42173</c:v>
                </c:pt>
                <c:pt idx="2480">
                  <c:v>42174</c:v>
                </c:pt>
                <c:pt idx="2481">
                  <c:v>42178</c:v>
                </c:pt>
                <c:pt idx="2482">
                  <c:v>42179</c:v>
                </c:pt>
                <c:pt idx="2483">
                  <c:v>42180</c:v>
                </c:pt>
                <c:pt idx="2484">
                  <c:v>42181</c:v>
                </c:pt>
                <c:pt idx="2485">
                  <c:v>42184</c:v>
                </c:pt>
                <c:pt idx="2486">
                  <c:v>42185</c:v>
                </c:pt>
                <c:pt idx="2487">
                  <c:v>42186</c:v>
                </c:pt>
                <c:pt idx="2488">
                  <c:v>42187</c:v>
                </c:pt>
                <c:pt idx="2489">
                  <c:v>42188</c:v>
                </c:pt>
                <c:pt idx="2490">
                  <c:v>42191</c:v>
                </c:pt>
                <c:pt idx="2491">
                  <c:v>42192</c:v>
                </c:pt>
                <c:pt idx="2492">
                  <c:v>42193</c:v>
                </c:pt>
                <c:pt idx="2493">
                  <c:v>42194</c:v>
                </c:pt>
                <c:pt idx="2494">
                  <c:v>42195</c:v>
                </c:pt>
                <c:pt idx="2495">
                  <c:v>42198</c:v>
                </c:pt>
                <c:pt idx="2496">
                  <c:v>42199</c:v>
                </c:pt>
                <c:pt idx="2497">
                  <c:v>42200</c:v>
                </c:pt>
                <c:pt idx="2498">
                  <c:v>42201</c:v>
                </c:pt>
                <c:pt idx="2499">
                  <c:v>42202</c:v>
                </c:pt>
                <c:pt idx="2500">
                  <c:v>42205</c:v>
                </c:pt>
                <c:pt idx="2501">
                  <c:v>42206</c:v>
                </c:pt>
                <c:pt idx="2502">
                  <c:v>42207</c:v>
                </c:pt>
                <c:pt idx="2503">
                  <c:v>42208</c:v>
                </c:pt>
                <c:pt idx="2504">
                  <c:v>42209</c:v>
                </c:pt>
                <c:pt idx="2505">
                  <c:v>42212</c:v>
                </c:pt>
                <c:pt idx="2506">
                  <c:v>42213</c:v>
                </c:pt>
                <c:pt idx="2507">
                  <c:v>42214</c:v>
                </c:pt>
                <c:pt idx="2508">
                  <c:v>42215</c:v>
                </c:pt>
                <c:pt idx="2509">
                  <c:v>42216</c:v>
                </c:pt>
                <c:pt idx="2510">
                  <c:v>42219</c:v>
                </c:pt>
                <c:pt idx="2511">
                  <c:v>42220</c:v>
                </c:pt>
                <c:pt idx="2512">
                  <c:v>42221</c:v>
                </c:pt>
                <c:pt idx="2513">
                  <c:v>42222</c:v>
                </c:pt>
                <c:pt idx="2514">
                  <c:v>42223</c:v>
                </c:pt>
                <c:pt idx="2515">
                  <c:v>42226</c:v>
                </c:pt>
                <c:pt idx="2516">
                  <c:v>42227</c:v>
                </c:pt>
                <c:pt idx="2517">
                  <c:v>42228</c:v>
                </c:pt>
                <c:pt idx="2518">
                  <c:v>42229</c:v>
                </c:pt>
                <c:pt idx="2519">
                  <c:v>42230</c:v>
                </c:pt>
                <c:pt idx="2520">
                  <c:v>42233</c:v>
                </c:pt>
                <c:pt idx="2521">
                  <c:v>42234</c:v>
                </c:pt>
                <c:pt idx="2522">
                  <c:v>42235</c:v>
                </c:pt>
                <c:pt idx="2523">
                  <c:v>42236</c:v>
                </c:pt>
                <c:pt idx="2524">
                  <c:v>42237</c:v>
                </c:pt>
                <c:pt idx="2525">
                  <c:v>42240</c:v>
                </c:pt>
                <c:pt idx="2526">
                  <c:v>42241</c:v>
                </c:pt>
                <c:pt idx="2527">
                  <c:v>42242</c:v>
                </c:pt>
                <c:pt idx="2528">
                  <c:v>42243</c:v>
                </c:pt>
                <c:pt idx="2529">
                  <c:v>42244</c:v>
                </c:pt>
                <c:pt idx="2530">
                  <c:v>42247</c:v>
                </c:pt>
                <c:pt idx="2531">
                  <c:v>42248</c:v>
                </c:pt>
                <c:pt idx="2532">
                  <c:v>42249</c:v>
                </c:pt>
                <c:pt idx="2533">
                  <c:v>42254</c:v>
                </c:pt>
                <c:pt idx="2534">
                  <c:v>42255</c:v>
                </c:pt>
                <c:pt idx="2535">
                  <c:v>42256</c:v>
                </c:pt>
                <c:pt idx="2536">
                  <c:v>42257</c:v>
                </c:pt>
                <c:pt idx="2537">
                  <c:v>42258</c:v>
                </c:pt>
                <c:pt idx="2538">
                  <c:v>42261</c:v>
                </c:pt>
                <c:pt idx="2539">
                  <c:v>42262</c:v>
                </c:pt>
                <c:pt idx="2540">
                  <c:v>42263</c:v>
                </c:pt>
                <c:pt idx="2541">
                  <c:v>42264</c:v>
                </c:pt>
                <c:pt idx="2542">
                  <c:v>42265</c:v>
                </c:pt>
                <c:pt idx="2543">
                  <c:v>42268</c:v>
                </c:pt>
                <c:pt idx="2544">
                  <c:v>42269</c:v>
                </c:pt>
                <c:pt idx="2545">
                  <c:v>42270</c:v>
                </c:pt>
                <c:pt idx="2546">
                  <c:v>42271</c:v>
                </c:pt>
                <c:pt idx="2547">
                  <c:v>42272</c:v>
                </c:pt>
                <c:pt idx="2548">
                  <c:v>42275</c:v>
                </c:pt>
                <c:pt idx="2549">
                  <c:v>42276</c:v>
                </c:pt>
                <c:pt idx="2550">
                  <c:v>42277</c:v>
                </c:pt>
                <c:pt idx="2551">
                  <c:v>42285</c:v>
                </c:pt>
                <c:pt idx="2552">
                  <c:v>42286</c:v>
                </c:pt>
                <c:pt idx="2553">
                  <c:v>42289</c:v>
                </c:pt>
                <c:pt idx="2554">
                  <c:v>42290</c:v>
                </c:pt>
                <c:pt idx="2555">
                  <c:v>42291</c:v>
                </c:pt>
                <c:pt idx="2556">
                  <c:v>42292</c:v>
                </c:pt>
                <c:pt idx="2557">
                  <c:v>42293</c:v>
                </c:pt>
                <c:pt idx="2558">
                  <c:v>42296</c:v>
                </c:pt>
                <c:pt idx="2559">
                  <c:v>42297</c:v>
                </c:pt>
                <c:pt idx="2560">
                  <c:v>42298</c:v>
                </c:pt>
                <c:pt idx="2561">
                  <c:v>42299</c:v>
                </c:pt>
                <c:pt idx="2562">
                  <c:v>42300</c:v>
                </c:pt>
                <c:pt idx="2563">
                  <c:v>42303</c:v>
                </c:pt>
                <c:pt idx="2564">
                  <c:v>42304</c:v>
                </c:pt>
                <c:pt idx="2565">
                  <c:v>42305</c:v>
                </c:pt>
                <c:pt idx="2566">
                  <c:v>42306</c:v>
                </c:pt>
                <c:pt idx="2567">
                  <c:v>42307</c:v>
                </c:pt>
                <c:pt idx="2568">
                  <c:v>42310</c:v>
                </c:pt>
                <c:pt idx="2569">
                  <c:v>42311</c:v>
                </c:pt>
                <c:pt idx="2570">
                  <c:v>42312</c:v>
                </c:pt>
                <c:pt idx="2571">
                  <c:v>42313</c:v>
                </c:pt>
                <c:pt idx="2572">
                  <c:v>42314</c:v>
                </c:pt>
                <c:pt idx="2573">
                  <c:v>42317</c:v>
                </c:pt>
                <c:pt idx="2574">
                  <c:v>42318</c:v>
                </c:pt>
                <c:pt idx="2575">
                  <c:v>42319</c:v>
                </c:pt>
                <c:pt idx="2576">
                  <c:v>42320</c:v>
                </c:pt>
                <c:pt idx="2577">
                  <c:v>42321</c:v>
                </c:pt>
                <c:pt idx="2578">
                  <c:v>42324</c:v>
                </c:pt>
                <c:pt idx="2579">
                  <c:v>42325</c:v>
                </c:pt>
                <c:pt idx="2580">
                  <c:v>42326</c:v>
                </c:pt>
                <c:pt idx="2581">
                  <c:v>42327</c:v>
                </c:pt>
                <c:pt idx="2582">
                  <c:v>42328</c:v>
                </c:pt>
                <c:pt idx="2583">
                  <c:v>42331</c:v>
                </c:pt>
                <c:pt idx="2584">
                  <c:v>42332</c:v>
                </c:pt>
                <c:pt idx="2585">
                  <c:v>42333</c:v>
                </c:pt>
                <c:pt idx="2586">
                  <c:v>42334</c:v>
                </c:pt>
                <c:pt idx="2587">
                  <c:v>42335</c:v>
                </c:pt>
                <c:pt idx="2588">
                  <c:v>42338</c:v>
                </c:pt>
                <c:pt idx="2589">
                  <c:v>42339</c:v>
                </c:pt>
                <c:pt idx="2590">
                  <c:v>42340</c:v>
                </c:pt>
                <c:pt idx="2591">
                  <c:v>42341</c:v>
                </c:pt>
                <c:pt idx="2592">
                  <c:v>42342</c:v>
                </c:pt>
                <c:pt idx="2593">
                  <c:v>42345</c:v>
                </c:pt>
                <c:pt idx="2594">
                  <c:v>42346</c:v>
                </c:pt>
                <c:pt idx="2595">
                  <c:v>42347</c:v>
                </c:pt>
                <c:pt idx="2596">
                  <c:v>42348</c:v>
                </c:pt>
                <c:pt idx="2597">
                  <c:v>42349</c:v>
                </c:pt>
                <c:pt idx="2598">
                  <c:v>42352</c:v>
                </c:pt>
                <c:pt idx="2599">
                  <c:v>42353</c:v>
                </c:pt>
                <c:pt idx="2600">
                  <c:v>42354</c:v>
                </c:pt>
                <c:pt idx="2601">
                  <c:v>42355</c:v>
                </c:pt>
                <c:pt idx="2602">
                  <c:v>42356</c:v>
                </c:pt>
                <c:pt idx="2603">
                  <c:v>42359</c:v>
                </c:pt>
                <c:pt idx="2604">
                  <c:v>42360</c:v>
                </c:pt>
                <c:pt idx="2605">
                  <c:v>42361</c:v>
                </c:pt>
                <c:pt idx="2606">
                  <c:v>42362</c:v>
                </c:pt>
                <c:pt idx="2607">
                  <c:v>42363</c:v>
                </c:pt>
                <c:pt idx="2608">
                  <c:v>42366</c:v>
                </c:pt>
                <c:pt idx="2609">
                  <c:v>42367</c:v>
                </c:pt>
                <c:pt idx="2610">
                  <c:v>42368</c:v>
                </c:pt>
                <c:pt idx="2611">
                  <c:v>42369</c:v>
                </c:pt>
                <c:pt idx="2612">
                  <c:v>42373</c:v>
                </c:pt>
                <c:pt idx="2613">
                  <c:v>42374</c:v>
                </c:pt>
                <c:pt idx="2614">
                  <c:v>42375</c:v>
                </c:pt>
                <c:pt idx="2615">
                  <c:v>42376</c:v>
                </c:pt>
                <c:pt idx="2616">
                  <c:v>42377</c:v>
                </c:pt>
                <c:pt idx="2617">
                  <c:v>42380</c:v>
                </c:pt>
                <c:pt idx="2618">
                  <c:v>42381</c:v>
                </c:pt>
                <c:pt idx="2619">
                  <c:v>42382</c:v>
                </c:pt>
                <c:pt idx="2620">
                  <c:v>42383</c:v>
                </c:pt>
                <c:pt idx="2621">
                  <c:v>42384</c:v>
                </c:pt>
                <c:pt idx="2622">
                  <c:v>42387</c:v>
                </c:pt>
                <c:pt idx="2623">
                  <c:v>42388</c:v>
                </c:pt>
                <c:pt idx="2624">
                  <c:v>42389</c:v>
                </c:pt>
                <c:pt idx="2625">
                  <c:v>42390</c:v>
                </c:pt>
                <c:pt idx="2626">
                  <c:v>42391</c:v>
                </c:pt>
                <c:pt idx="2627">
                  <c:v>42394</c:v>
                </c:pt>
                <c:pt idx="2628">
                  <c:v>42395</c:v>
                </c:pt>
                <c:pt idx="2629">
                  <c:v>42396</c:v>
                </c:pt>
                <c:pt idx="2630">
                  <c:v>42397</c:v>
                </c:pt>
                <c:pt idx="2631">
                  <c:v>42398</c:v>
                </c:pt>
                <c:pt idx="2632">
                  <c:v>42401</c:v>
                </c:pt>
                <c:pt idx="2633">
                  <c:v>42402</c:v>
                </c:pt>
                <c:pt idx="2634">
                  <c:v>42403</c:v>
                </c:pt>
                <c:pt idx="2635">
                  <c:v>42404</c:v>
                </c:pt>
                <c:pt idx="2636">
                  <c:v>42405</c:v>
                </c:pt>
                <c:pt idx="2637">
                  <c:v>42415</c:v>
                </c:pt>
                <c:pt idx="2638">
                  <c:v>42416</c:v>
                </c:pt>
                <c:pt idx="2639">
                  <c:v>42417</c:v>
                </c:pt>
                <c:pt idx="2640">
                  <c:v>42418</c:v>
                </c:pt>
                <c:pt idx="2641">
                  <c:v>42419</c:v>
                </c:pt>
                <c:pt idx="2642">
                  <c:v>42422</c:v>
                </c:pt>
                <c:pt idx="2643">
                  <c:v>42423</c:v>
                </c:pt>
                <c:pt idx="2644">
                  <c:v>42424</c:v>
                </c:pt>
                <c:pt idx="2645">
                  <c:v>42425</c:v>
                </c:pt>
                <c:pt idx="2646">
                  <c:v>42426</c:v>
                </c:pt>
                <c:pt idx="2647">
                  <c:v>42429</c:v>
                </c:pt>
                <c:pt idx="2648">
                  <c:v>42430</c:v>
                </c:pt>
                <c:pt idx="2649">
                  <c:v>42431</c:v>
                </c:pt>
                <c:pt idx="2650">
                  <c:v>42432</c:v>
                </c:pt>
                <c:pt idx="2651">
                  <c:v>42433</c:v>
                </c:pt>
                <c:pt idx="2652">
                  <c:v>42436</c:v>
                </c:pt>
                <c:pt idx="2653">
                  <c:v>42437</c:v>
                </c:pt>
                <c:pt idx="2654">
                  <c:v>42438</c:v>
                </c:pt>
                <c:pt idx="2655">
                  <c:v>42439</c:v>
                </c:pt>
                <c:pt idx="2656">
                  <c:v>42440</c:v>
                </c:pt>
                <c:pt idx="2657">
                  <c:v>42443</c:v>
                </c:pt>
                <c:pt idx="2658">
                  <c:v>42444</c:v>
                </c:pt>
                <c:pt idx="2659">
                  <c:v>42445</c:v>
                </c:pt>
                <c:pt idx="2660">
                  <c:v>42446</c:v>
                </c:pt>
                <c:pt idx="2661">
                  <c:v>42447</c:v>
                </c:pt>
                <c:pt idx="2662">
                  <c:v>42450</c:v>
                </c:pt>
                <c:pt idx="2663">
                  <c:v>42451</c:v>
                </c:pt>
                <c:pt idx="2664">
                  <c:v>42452</c:v>
                </c:pt>
                <c:pt idx="2665">
                  <c:v>42453</c:v>
                </c:pt>
                <c:pt idx="2666">
                  <c:v>42454</c:v>
                </c:pt>
                <c:pt idx="2667">
                  <c:v>42457</c:v>
                </c:pt>
                <c:pt idx="2668">
                  <c:v>42458</c:v>
                </c:pt>
                <c:pt idx="2669">
                  <c:v>42459</c:v>
                </c:pt>
                <c:pt idx="2670">
                  <c:v>42460</c:v>
                </c:pt>
                <c:pt idx="2671">
                  <c:v>42461</c:v>
                </c:pt>
                <c:pt idx="2672">
                  <c:v>42465</c:v>
                </c:pt>
                <c:pt idx="2673">
                  <c:v>42466</c:v>
                </c:pt>
                <c:pt idx="2674">
                  <c:v>42467</c:v>
                </c:pt>
                <c:pt idx="2675">
                  <c:v>42468</c:v>
                </c:pt>
                <c:pt idx="2676">
                  <c:v>42471</c:v>
                </c:pt>
                <c:pt idx="2677">
                  <c:v>42472</c:v>
                </c:pt>
                <c:pt idx="2678">
                  <c:v>42473</c:v>
                </c:pt>
                <c:pt idx="2679">
                  <c:v>42474</c:v>
                </c:pt>
                <c:pt idx="2680">
                  <c:v>42475</c:v>
                </c:pt>
                <c:pt idx="2681">
                  <c:v>42478</c:v>
                </c:pt>
                <c:pt idx="2682">
                  <c:v>42479</c:v>
                </c:pt>
                <c:pt idx="2683">
                  <c:v>42480</c:v>
                </c:pt>
                <c:pt idx="2684">
                  <c:v>42481</c:v>
                </c:pt>
                <c:pt idx="2685">
                  <c:v>42482</c:v>
                </c:pt>
                <c:pt idx="2686">
                  <c:v>42485</c:v>
                </c:pt>
                <c:pt idx="2687">
                  <c:v>42486</c:v>
                </c:pt>
                <c:pt idx="2688">
                  <c:v>42487</c:v>
                </c:pt>
                <c:pt idx="2689">
                  <c:v>42488</c:v>
                </c:pt>
                <c:pt idx="2690">
                  <c:v>42489</c:v>
                </c:pt>
                <c:pt idx="2691">
                  <c:v>42493</c:v>
                </c:pt>
                <c:pt idx="2692">
                  <c:v>42494</c:v>
                </c:pt>
                <c:pt idx="2693">
                  <c:v>42495</c:v>
                </c:pt>
                <c:pt idx="2694">
                  <c:v>42496</c:v>
                </c:pt>
                <c:pt idx="2695">
                  <c:v>42499</c:v>
                </c:pt>
                <c:pt idx="2696">
                  <c:v>42500</c:v>
                </c:pt>
                <c:pt idx="2697">
                  <c:v>42501</c:v>
                </c:pt>
                <c:pt idx="2698">
                  <c:v>42502</c:v>
                </c:pt>
                <c:pt idx="2699">
                  <c:v>42503</c:v>
                </c:pt>
                <c:pt idx="2700">
                  <c:v>42506</c:v>
                </c:pt>
                <c:pt idx="2701">
                  <c:v>42507</c:v>
                </c:pt>
                <c:pt idx="2702">
                  <c:v>42508</c:v>
                </c:pt>
                <c:pt idx="2703">
                  <c:v>42509</c:v>
                </c:pt>
                <c:pt idx="2704">
                  <c:v>42510</c:v>
                </c:pt>
                <c:pt idx="2705">
                  <c:v>42513</c:v>
                </c:pt>
                <c:pt idx="2706">
                  <c:v>42514</c:v>
                </c:pt>
                <c:pt idx="2707">
                  <c:v>42515</c:v>
                </c:pt>
                <c:pt idx="2708">
                  <c:v>42516</c:v>
                </c:pt>
                <c:pt idx="2709">
                  <c:v>42517</c:v>
                </c:pt>
                <c:pt idx="2710">
                  <c:v>42520</c:v>
                </c:pt>
                <c:pt idx="2711">
                  <c:v>42521</c:v>
                </c:pt>
                <c:pt idx="2712">
                  <c:v>42522</c:v>
                </c:pt>
                <c:pt idx="2713">
                  <c:v>42523</c:v>
                </c:pt>
                <c:pt idx="2714">
                  <c:v>42524</c:v>
                </c:pt>
                <c:pt idx="2715">
                  <c:v>42527</c:v>
                </c:pt>
                <c:pt idx="2716">
                  <c:v>42528</c:v>
                </c:pt>
                <c:pt idx="2717">
                  <c:v>42529</c:v>
                </c:pt>
                <c:pt idx="2718">
                  <c:v>42534</c:v>
                </c:pt>
                <c:pt idx="2719">
                  <c:v>42535</c:v>
                </c:pt>
                <c:pt idx="2720">
                  <c:v>42536</c:v>
                </c:pt>
                <c:pt idx="2721">
                  <c:v>42537</c:v>
                </c:pt>
                <c:pt idx="2722">
                  <c:v>42538</c:v>
                </c:pt>
                <c:pt idx="2723">
                  <c:v>42541</c:v>
                </c:pt>
                <c:pt idx="2724">
                  <c:v>42542</c:v>
                </c:pt>
                <c:pt idx="2725">
                  <c:v>42543</c:v>
                </c:pt>
                <c:pt idx="2726">
                  <c:v>42544</c:v>
                </c:pt>
                <c:pt idx="2727">
                  <c:v>42545</c:v>
                </c:pt>
                <c:pt idx="2728">
                  <c:v>42548</c:v>
                </c:pt>
                <c:pt idx="2729">
                  <c:v>42549</c:v>
                </c:pt>
                <c:pt idx="2730">
                  <c:v>42550</c:v>
                </c:pt>
                <c:pt idx="2731">
                  <c:v>42551</c:v>
                </c:pt>
                <c:pt idx="2732">
                  <c:v>42552</c:v>
                </c:pt>
                <c:pt idx="2733">
                  <c:v>42555</c:v>
                </c:pt>
                <c:pt idx="2734">
                  <c:v>42556</c:v>
                </c:pt>
                <c:pt idx="2735">
                  <c:v>42557</c:v>
                </c:pt>
                <c:pt idx="2736">
                  <c:v>42558</c:v>
                </c:pt>
                <c:pt idx="2737">
                  <c:v>42559</c:v>
                </c:pt>
                <c:pt idx="2738">
                  <c:v>42562</c:v>
                </c:pt>
                <c:pt idx="2739">
                  <c:v>42563</c:v>
                </c:pt>
                <c:pt idx="2740">
                  <c:v>42564</c:v>
                </c:pt>
                <c:pt idx="2741">
                  <c:v>42565</c:v>
                </c:pt>
                <c:pt idx="2742">
                  <c:v>42566</c:v>
                </c:pt>
                <c:pt idx="2743">
                  <c:v>42569</c:v>
                </c:pt>
                <c:pt idx="2744">
                  <c:v>42570</c:v>
                </c:pt>
                <c:pt idx="2745">
                  <c:v>42571</c:v>
                </c:pt>
                <c:pt idx="2746">
                  <c:v>42572</c:v>
                </c:pt>
                <c:pt idx="2747">
                  <c:v>42573</c:v>
                </c:pt>
                <c:pt idx="2748">
                  <c:v>42576</c:v>
                </c:pt>
                <c:pt idx="2749">
                  <c:v>42577</c:v>
                </c:pt>
                <c:pt idx="2750">
                  <c:v>42578</c:v>
                </c:pt>
                <c:pt idx="2751">
                  <c:v>42579</c:v>
                </c:pt>
                <c:pt idx="2752">
                  <c:v>42580</c:v>
                </c:pt>
                <c:pt idx="2753">
                  <c:v>42583</c:v>
                </c:pt>
                <c:pt idx="2754">
                  <c:v>42584</c:v>
                </c:pt>
                <c:pt idx="2755">
                  <c:v>42585</c:v>
                </c:pt>
                <c:pt idx="2756">
                  <c:v>42586</c:v>
                </c:pt>
                <c:pt idx="2757">
                  <c:v>42587</c:v>
                </c:pt>
                <c:pt idx="2758">
                  <c:v>42590</c:v>
                </c:pt>
                <c:pt idx="2759">
                  <c:v>42591</c:v>
                </c:pt>
                <c:pt idx="2760">
                  <c:v>42592</c:v>
                </c:pt>
                <c:pt idx="2761">
                  <c:v>42593</c:v>
                </c:pt>
                <c:pt idx="2762">
                  <c:v>42594</c:v>
                </c:pt>
                <c:pt idx="2763">
                  <c:v>42597</c:v>
                </c:pt>
                <c:pt idx="2764">
                  <c:v>42598</c:v>
                </c:pt>
                <c:pt idx="2765">
                  <c:v>42599</c:v>
                </c:pt>
                <c:pt idx="2766">
                  <c:v>42600</c:v>
                </c:pt>
                <c:pt idx="2767">
                  <c:v>42601</c:v>
                </c:pt>
                <c:pt idx="2768">
                  <c:v>42604</c:v>
                </c:pt>
                <c:pt idx="2769">
                  <c:v>42605</c:v>
                </c:pt>
                <c:pt idx="2770">
                  <c:v>42606</c:v>
                </c:pt>
                <c:pt idx="2771">
                  <c:v>42607</c:v>
                </c:pt>
                <c:pt idx="2772">
                  <c:v>42608</c:v>
                </c:pt>
                <c:pt idx="2773">
                  <c:v>42611</c:v>
                </c:pt>
                <c:pt idx="2774">
                  <c:v>42612</c:v>
                </c:pt>
                <c:pt idx="2775">
                  <c:v>42613</c:v>
                </c:pt>
                <c:pt idx="2776">
                  <c:v>42614</c:v>
                </c:pt>
                <c:pt idx="2777">
                  <c:v>42615</c:v>
                </c:pt>
                <c:pt idx="2778">
                  <c:v>42618</c:v>
                </c:pt>
                <c:pt idx="2779">
                  <c:v>42619</c:v>
                </c:pt>
                <c:pt idx="2780">
                  <c:v>42620</c:v>
                </c:pt>
                <c:pt idx="2781">
                  <c:v>42621</c:v>
                </c:pt>
                <c:pt idx="2782">
                  <c:v>42622</c:v>
                </c:pt>
                <c:pt idx="2783">
                  <c:v>42625</c:v>
                </c:pt>
                <c:pt idx="2784">
                  <c:v>42626</c:v>
                </c:pt>
                <c:pt idx="2785">
                  <c:v>42627</c:v>
                </c:pt>
                <c:pt idx="2786">
                  <c:v>42632</c:v>
                </c:pt>
                <c:pt idx="2787">
                  <c:v>42633</c:v>
                </c:pt>
                <c:pt idx="2788">
                  <c:v>42634</c:v>
                </c:pt>
                <c:pt idx="2789">
                  <c:v>42635</c:v>
                </c:pt>
                <c:pt idx="2790">
                  <c:v>42636</c:v>
                </c:pt>
                <c:pt idx="2791">
                  <c:v>42639</c:v>
                </c:pt>
                <c:pt idx="2792">
                  <c:v>42640</c:v>
                </c:pt>
                <c:pt idx="2793">
                  <c:v>42641</c:v>
                </c:pt>
                <c:pt idx="2794">
                  <c:v>42642</c:v>
                </c:pt>
                <c:pt idx="2795">
                  <c:v>42643</c:v>
                </c:pt>
                <c:pt idx="2796">
                  <c:v>42653</c:v>
                </c:pt>
                <c:pt idx="2797">
                  <c:v>42654</c:v>
                </c:pt>
                <c:pt idx="2798">
                  <c:v>42655</c:v>
                </c:pt>
                <c:pt idx="2799">
                  <c:v>42656</c:v>
                </c:pt>
                <c:pt idx="2800">
                  <c:v>42657</c:v>
                </c:pt>
                <c:pt idx="2801">
                  <c:v>42660</c:v>
                </c:pt>
                <c:pt idx="2802">
                  <c:v>42661</c:v>
                </c:pt>
                <c:pt idx="2803">
                  <c:v>42662</c:v>
                </c:pt>
                <c:pt idx="2804">
                  <c:v>42663</c:v>
                </c:pt>
                <c:pt idx="2805">
                  <c:v>42664</c:v>
                </c:pt>
                <c:pt idx="2806">
                  <c:v>42667</c:v>
                </c:pt>
                <c:pt idx="2807">
                  <c:v>42668</c:v>
                </c:pt>
                <c:pt idx="2808">
                  <c:v>42669</c:v>
                </c:pt>
                <c:pt idx="2809">
                  <c:v>42670</c:v>
                </c:pt>
                <c:pt idx="2810">
                  <c:v>42671</c:v>
                </c:pt>
                <c:pt idx="2811">
                  <c:v>42674</c:v>
                </c:pt>
                <c:pt idx="2812">
                  <c:v>42675</c:v>
                </c:pt>
                <c:pt idx="2813">
                  <c:v>42676</c:v>
                </c:pt>
                <c:pt idx="2814">
                  <c:v>42677</c:v>
                </c:pt>
                <c:pt idx="2815">
                  <c:v>42678</c:v>
                </c:pt>
                <c:pt idx="2816">
                  <c:v>42681</c:v>
                </c:pt>
                <c:pt idx="2817">
                  <c:v>42682</c:v>
                </c:pt>
                <c:pt idx="2818">
                  <c:v>42683</c:v>
                </c:pt>
                <c:pt idx="2819">
                  <c:v>42684</c:v>
                </c:pt>
                <c:pt idx="2820">
                  <c:v>42685</c:v>
                </c:pt>
                <c:pt idx="2821">
                  <c:v>42688</c:v>
                </c:pt>
                <c:pt idx="2822">
                  <c:v>42689</c:v>
                </c:pt>
                <c:pt idx="2823">
                  <c:v>42690</c:v>
                </c:pt>
                <c:pt idx="2824">
                  <c:v>42691</c:v>
                </c:pt>
                <c:pt idx="2825">
                  <c:v>42692</c:v>
                </c:pt>
                <c:pt idx="2826">
                  <c:v>42695</c:v>
                </c:pt>
                <c:pt idx="2827">
                  <c:v>42696</c:v>
                </c:pt>
                <c:pt idx="2828">
                  <c:v>42697</c:v>
                </c:pt>
                <c:pt idx="2829">
                  <c:v>42698</c:v>
                </c:pt>
                <c:pt idx="2830">
                  <c:v>42699</c:v>
                </c:pt>
                <c:pt idx="2831">
                  <c:v>42702</c:v>
                </c:pt>
                <c:pt idx="2832">
                  <c:v>42703</c:v>
                </c:pt>
                <c:pt idx="2833">
                  <c:v>42704</c:v>
                </c:pt>
                <c:pt idx="2834">
                  <c:v>42705</c:v>
                </c:pt>
                <c:pt idx="2835">
                  <c:v>42706</c:v>
                </c:pt>
                <c:pt idx="2836">
                  <c:v>42709</c:v>
                </c:pt>
                <c:pt idx="2837">
                  <c:v>42710</c:v>
                </c:pt>
                <c:pt idx="2838">
                  <c:v>42711</c:v>
                </c:pt>
                <c:pt idx="2839">
                  <c:v>42712</c:v>
                </c:pt>
                <c:pt idx="2840">
                  <c:v>42713</c:v>
                </c:pt>
                <c:pt idx="2841">
                  <c:v>42716</c:v>
                </c:pt>
                <c:pt idx="2842">
                  <c:v>42717</c:v>
                </c:pt>
                <c:pt idx="2843">
                  <c:v>42718</c:v>
                </c:pt>
                <c:pt idx="2844">
                  <c:v>42719</c:v>
                </c:pt>
                <c:pt idx="2845">
                  <c:v>42720</c:v>
                </c:pt>
                <c:pt idx="2846">
                  <c:v>42723</c:v>
                </c:pt>
                <c:pt idx="2847">
                  <c:v>42724</c:v>
                </c:pt>
                <c:pt idx="2848">
                  <c:v>42725</c:v>
                </c:pt>
                <c:pt idx="2849">
                  <c:v>42726</c:v>
                </c:pt>
                <c:pt idx="2850">
                  <c:v>42727</c:v>
                </c:pt>
                <c:pt idx="2851">
                  <c:v>42730</c:v>
                </c:pt>
                <c:pt idx="2852">
                  <c:v>42731</c:v>
                </c:pt>
                <c:pt idx="2853">
                  <c:v>42732</c:v>
                </c:pt>
                <c:pt idx="2854">
                  <c:v>42733</c:v>
                </c:pt>
                <c:pt idx="2855">
                  <c:v>42734</c:v>
                </c:pt>
                <c:pt idx="2856">
                  <c:v>42738</c:v>
                </c:pt>
                <c:pt idx="2857">
                  <c:v>42739</c:v>
                </c:pt>
                <c:pt idx="2858">
                  <c:v>42740</c:v>
                </c:pt>
                <c:pt idx="2859">
                  <c:v>42741</c:v>
                </c:pt>
                <c:pt idx="2860">
                  <c:v>42744</c:v>
                </c:pt>
                <c:pt idx="2861">
                  <c:v>42745</c:v>
                </c:pt>
                <c:pt idx="2862">
                  <c:v>42746</c:v>
                </c:pt>
                <c:pt idx="2863">
                  <c:v>42747</c:v>
                </c:pt>
                <c:pt idx="2864">
                  <c:v>42748</c:v>
                </c:pt>
                <c:pt idx="2865">
                  <c:v>42751</c:v>
                </c:pt>
                <c:pt idx="2866">
                  <c:v>42752</c:v>
                </c:pt>
                <c:pt idx="2867">
                  <c:v>42753</c:v>
                </c:pt>
                <c:pt idx="2868">
                  <c:v>42754</c:v>
                </c:pt>
                <c:pt idx="2869">
                  <c:v>42755</c:v>
                </c:pt>
                <c:pt idx="2870">
                  <c:v>42758</c:v>
                </c:pt>
                <c:pt idx="2871">
                  <c:v>42759</c:v>
                </c:pt>
                <c:pt idx="2872">
                  <c:v>42760</c:v>
                </c:pt>
                <c:pt idx="2873">
                  <c:v>42761</c:v>
                </c:pt>
                <c:pt idx="2874">
                  <c:v>42769</c:v>
                </c:pt>
                <c:pt idx="2875">
                  <c:v>42772</c:v>
                </c:pt>
                <c:pt idx="2876">
                  <c:v>42773</c:v>
                </c:pt>
                <c:pt idx="2877">
                  <c:v>42774</c:v>
                </c:pt>
                <c:pt idx="2878">
                  <c:v>42775</c:v>
                </c:pt>
                <c:pt idx="2879">
                  <c:v>42776</c:v>
                </c:pt>
                <c:pt idx="2880">
                  <c:v>42779</c:v>
                </c:pt>
                <c:pt idx="2881">
                  <c:v>42780</c:v>
                </c:pt>
                <c:pt idx="2882">
                  <c:v>42781</c:v>
                </c:pt>
                <c:pt idx="2883">
                  <c:v>42782</c:v>
                </c:pt>
                <c:pt idx="2884">
                  <c:v>42783</c:v>
                </c:pt>
                <c:pt idx="2885">
                  <c:v>42786</c:v>
                </c:pt>
                <c:pt idx="2886">
                  <c:v>42787</c:v>
                </c:pt>
                <c:pt idx="2887">
                  <c:v>42788</c:v>
                </c:pt>
                <c:pt idx="2888">
                  <c:v>42789</c:v>
                </c:pt>
                <c:pt idx="2889">
                  <c:v>42790</c:v>
                </c:pt>
                <c:pt idx="2890">
                  <c:v>42793</c:v>
                </c:pt>
                <c:pt idx="2891">
                  <c:v>42794</c:v>
                </c:pt>
                <c:pt idx="2892">
                  <c:v>42795</c:v>
                </c:pt>
                <c:pt idx="2893">
                  <c:v>42796</c:v>
                </c:pt>
                <c:pt idx="2894">
                  <c:v>42797</c:v>
                </c:pt>
                <c:pt idx="2895">
                  <c:v>42800</c:v>
                </c:pt>
                <c:pt idx="2896">
                  <c:v>42801</c:v>
                </c:pt>
                <c:pt idx="2897">
                  <c:v>42802</c:v>
                </c:pt>
                <c:pt idx="2898">
                  <c:v>42803</c:v>
                </c:pt>
                <c:pt idx="2899">
                  <c:v>42804</c:v>
                </c:pt>
                <c:pt idx="2900">
                  <c:v>42807</c:v>
                </c:pt>
                <c:pt idx="2901">
                  <c:v>42808</c:v>
                </c:pt>
                <c:pt idx="2902">
                  <c:v>42809</c:v>
                </c:pt>
                <c:pt idx="2903">
                  <c:v>42810</c:v>
                </c:pt>
                <c:pt idx="2904">
                  <c:v>42811</c:v>
                </c:pt>
                <c:pt idx="2905">
                  <c:v>42814</c:v>
                </c:pt>
                <c:pt idx="2906">
                  <c:v>42815</c:v>
                </c:pt>
                <c:pt idx="2907">
                  <c:v>42816</c:v>
                </c:pt>
                <c:pt idx="2908">
                  <c:v>42817</c:v>
                </c:pt>
                <c:pt idx="2909">
                  <c:v>42818</c:v>
                </c:pt>
                <c:pt idx="2910">
                  <c:v>42821</c:v>
                </c:pt>
                <c:pt idx="2911">
                  <c:v>42822</c:v>
                </c:pt>
                <c:pt idx="2912">
                  <c:v>42823</c:v>
                </c:pt>
                <c:pt idx="2913">
                  <c:v>42824</c:v>
                </c:pt>
                <c:pt idx="2914">
                  <c:v>42825</c:v>
                </c:pt>
                <c:pt idx="2915">
                  <c:v>42830</c:v>
                </c:pt>
                <c:pt idx="2916">
                  <c:v>42831</c:v>
                </c:pt>
                <c:pt idx="2917">
                  <c:v>42832</c:v>
                </c:pt>
                <c:pt idx="2918">
                  <c:v>42835</c:v>
                </c:pt>
                <c:pt idx="2919">
                  <c:v>42836</c:v>
                </c:pt>
                <c:pt idx="2920">
                  <c:v>42837</c:v>
                </c:pt>
                <c:pt idx="2921">
                  <c:v>42838</c:v>
                </c:pt>
                <c:pt idx="2922">
                  <c:v>42839</c:v>
                </c:pt>
                <c:pt idx="2923">
                  <c:v>42842</c:v>
                </c:pt>
                <c:pt idx="2924">
                  <c:v>42843</c:v>
                </c:pt>
                <c:pt idx="2925">
                  <c:v>42844</c:v>
                </c:pt>
                <c:pt idx="2926">
                  <c:v>42845</c:v>
                </c:pt>
                <c:pt idx="2927">
                  <c:v>42846</c:v>
                </c:pt>
                <c:pt idx="2928">
                  <c:v>42849</c:v>
                </c:pt>
                <c:pt idx="2929">
                  <c:v>42850</c:v>
                </c:pt>
                <c:pt idx="2930">
                  <c:v>42851</c:v>
                </c:pt>
                <c:pt idx="2931">
                  <c:v>42852</c:v>
                </c:pt>
                <c:pt idx="2932">
                  <c:v>42853</c:v>
                </c:pt>
                <c:pt idx="2933">
                  <c:v>42857</c:v>
                </c:pt>
                <c:pt idx="2934">
                  <c:v>42858</c:v>
                </c:pt>
                <c:pt idx="2935">
                  <c:v>42859</c:v>
                </c:pt>
                <c:pt idx="2936">
                  <c:v>42860</c:v>
                </c:pt>
                <c:pt idx="2937">
                  <c:v>42863</c:v>
                </c:pt>
                <c:pt idx="2938">
                  <c:v>42864</c:v>
                </c:pt>
                <c:pt idx="2939">
                  <c:v>42865</c:v>
                </c:pt>
                <c:pt idx="2940">
                  <c:v>42866</c:v>
                </c:pt>
                <c:pt idx="2941">
                  <c:v>42867</c:v>
                </c:pt>
                <c:pt idx="2942">
                  <c:v>42870</c:v>
                </c:pt>
                <c:pt idx="2943">
                  <c:v>42871</c:v>
                </c:pt>
                <c:pt idx="2944">
                  <c:v>42872</c:v>
                </c:pt>
                <c:pt idx="2945">
                  <c:v>42873</c:v>
                </c:pt>
                <c:pt idx="2946">
                  <c:v>42874</c:v>
                </c:pt>
                <c:pt idx="2947">
                  <c:v>42877</c:v>
                </c:pt>
                <c:pt idx="2948">
                  <c:v>42878</c:v>
                </c:pt>
                <c:pt idx="2949">
                  <c:v>42879</c:v>
                </c:pt>
                <c:pt idx="2950">
                  <c:v>42880</c:v>
                </c:pt>
                <c:pt idx="2951">
                  <c:v>42881</c:v>
                </c:pt>
                <c:pt idx="2952">
                  <c:v>42886</c:v>
                </c:pt>
                <c:pt idx="2953">
                  <c:v>42887</c:v>
                </c:pt>
                <c:pt idx="2954">
                  <c:v>42888</c:v>
                </c:pt>
                <c:pt idx="2955">
                  <c:v>42891</c:v>
                </c:pt>
                <c:pt idx="2956">
                  <c:v>42892</c:v>
                </c:pt>
                <c:pt idx="2957">
                  <c:v>42893</c:v>
                </c:pt>
                <c:pt idx="2958">
                  <c:v>42894</c:v>
                </c:pt>
                <c:pt idx="2959">
                  <c:v>42895</c:v>
                </c:pt>
                <c:pt idx="2960">
                  <c:v>42898</c:v>
                </c:pt>
                <c:pt idx="2961">
                  <c:v>42899</c:v>
                </c:pt>
                <c:pt idx="2962">
                  <c:v>42900</c:v>
                </c:pt>
                <c:pt idx="2963">
                  <c:v>42901</c:v>
                </c:pt>
                <c:pt idx="2964">
                  <c:v>42902</c:v>
                </c:pt>
                <c:pt idx="2965">
                  <c:v>42905</c:v>
                </c:pt>
                <c:pt idx="2966">
                  <c:v>42906</c:v>
                </c:pt>
                <c:pt idx="2967">
                  <c:v>42907</c:v>
                </c:pt>
                <c:pt idx="2968">
                  <c:v>42908</c:v>
                </c:pt>
                <c:pt idx="2969">
                  <c:v>42909</c:v>
                </c:pt>
                <c:pt idx="2970">
                  <c:v>42912</c:v>
                </c:pt>
                <c:pt idx="2971">
                  <c:v>42913</c:v>
                </c:pt>
                <c:pt idx="2972">
                  <c:v>42914</c:v>
                </c:pt>
                <c:pt idx="2973">
                  <c:v>42915</c:v>
                </c:pt>
                <c:pt idx="2974">
                  <c:v>42916</c:v>
                </c:pt>
                <c:pt idx="2975">
                  <c:v>42919</c:v>
                </c:pt>
                <c:pt idx="2976">
                  <c:v>42920</c:v>
                </c:pt>
                <c:pt idx="2977">
                  <c:v>42921</c:v>
                </c:pt>
                <c:pt idx="2978">
                  <c:v>42922</c:v>
                </c:pt>
                <c:pt idx="2979">
                  <c:v>42923</c:v>
                </c:pt>
                <c:pt idx="2980">
                  <c:v>42926</c:v>
                </c:pt>
                <c:pt idx="2981">
                  <c:v>42927</c:v>
                </c:pt>
                <c:pt idx="2982">
                  <c:v>42928</c:v>
                </c:pt>
                <c:pt idx="2983">
                  <c:v>42929</c:v>
                </c:pt>
                <c:pt idx="2984">
                  <c:v>42930</c:v>
                </c:pt>
                <c:pt idx="2985">
                  <c:v>42933</c:v>
                </c:pt>
                <c:pt idx="2986">
                  <c:v>42934</c:v>
                </c:pt>
                <c:pt idx="2987">
                  <c:v>42935</c:v>
                </c:pt>
                <c:pt idx="2988">
                  <c:v>42936</c:v>
                </c:pt>
                <c:pt idx="2989">
                  <c:v>42937</c:v>
                </c:pt>
                <c:pt idx="2990">
                  <c:v>42940</c:v>
                </c:pt>
                <c:pt idx="2991">
                  <c:v>42941</c:v>
                </c:pt>
                <c:pt idx="2992">
                  <c:v>42942</c:v>
                </c:pt>
                <c:pt idx="2993">
                  <c:v>42943</c:v>
                </c:pt>
                <c:pt idx="2994">
                  <c:v>42944</c:v>
                </c:pt>
                <c:pt idx="2995">
                  <c:v>42947</c:v>
                </c:pt>
                <c:pt idx="2996">
                  <c:v>42948</c:v>
                </c:pt>
                <c:pt idx="2997">
                  <c:v>42949</c:v>
                </c:pt>
                <c:pt idx="2998">
                  <c:v>42950</c:v>
                </c:pt>
                <c:pt idx="2999">
                  <c:v>42951</c:v>
                </c:pt>
                <c:pt idx="3000">
                  <c:v>42954</c:v>
                </c:pt>
                <c:pt idx="3001">
                  <c:v>42955</c:v>
                </c:pt>
                <c:pt idx="3002">
                  <c:v>42956</c:v>
                </c:pt>
                <c:pt idx="3003">
                  <c:v>42957</c:v>
                </c:pt>
                <c:pt idx="3004">
                  <c:v>42958</c:v>
                </c:pt>
                <c:pt idx="3005">
                  <c:v>42961</c:v>
                </c:pt>
                <c:pt idx="3006">
                  <c:v>42962</c:v>
                </c:pt>
                <c:pt idx="3007">
                  <c:v>42963</c:v>
                </c:pt>
                <c:pt idx="3008">
                  <c:v>42964</c:v>
                </c:pt>
                <c:pt idx="3009">
                  <c:v>42965</c:v>
                </c:pt>
                <c:pt idx="3010">
                  <c:v>42968</c:v>
                </c:pt>
                <c:pt idx="3011">
                  <c:v>42969</c:v>
                </c:pt>
                <c:pt idx="3012">
                  <c:v>42970</c:v>
                </c:pt>
                <c:pt idx="3013">
                  <c:v>42971</c:v>
                </c:pt>
                <c:pt idx="3014">
                  <c:v>42972</c:v>
                </c:pt>
                <c:pt idx="3015">
                  <c:v>42975</c:v>
                </c:pt>
                <c:pt idx="3016">
                  <c:v>42976</c:v>
                </c:pt>
                <c:pt idx="3017">
                  <c:v>42977</c:v>
                </c:pt>
                <c:pt idx="3018">
                  <c:v>42978</c:v>
                </c:pt>
                <c:pt idx="3019">
                  <c:v>42979</c:v>
                </c:pt>
                <c:pt idx="3020">
                  <c:v>42982</c:v>
                </c:pt>
                <c:pt idx="3021">
                  <c:v>42983</c:v>
                </c:pt>
                <c:pt idx="3022">
                  <c:v>42984</c:v>
                </c:pt>
                <c:pt idx="3023">
                  <c:v>42985</c:v>
                </c:pt>
                <c:pt idx="3024">
                  <c:v>42986</c:v>
                </c:pt>
                <c:pt idx="3025">
                  <c:v>42989</c:v>
                </c:pt>
                <c:pt idx="3026">
                  <c:v>42990</c:v>
                </c:pt>
                <c:pt idx="3027">
                  <c:v>42991</c:v>
                </c:pt>
                <c:pt idx="3028">
                  <c:v>42992</c:v>
                </c:pt>
                <c:pt idx="3029">
                  <c:v>42993</c:v>
                </c:pt>
                <c:pt idx="3030">
                  <c:v>42996</c:v>
                </c:pt>
                <c:pt idx="3031">
                  <c:v>42997</c:v>
                </c:pt>
                <c:pt idx="3032">
                  <c:v>42998</c:v>
                </c:pt>
                <c:pt idx="3033">
                  <c:v>42999</c:v>
                </c:pt>
                <c:pt idx="3034">
                  <c:v>43000</c:v>
                </c:pt>
                <c:pt idx="3035">
                  <c:v>43003</c:v>
                </c:pt>
                <c:pt idx="3036">
                  <c:v>43004</c:v>
                </c:pt>
                <c:pt idx="3037">
                  <c:v>43005</c:v>
                </c:pt>
                <c:pt idx="3038">
                  <c:v>43006</c:v>
                </c:pt>
                <c:pt idx="3039">
                  <c:v>43007</c:v>
                </c:pt>
                <c:pt idx="3040">
                  <c:v>43017</c:v>
                </c:pt>
                <c:pt idx="3041">
                  <c:v>43018</c:v>
                </c:pt>
                <c:pt idx="3042">
                  <c:v>43019</c:v>
                </c:pt>
                <c:pt idx="3043">
                  <c:v>43020</c:v>
                </c:pt>
                <c:pt idx="3044">
                  <c:v>43021</c:v>
                </c:pt>
                <c:pt idx="3045">
                  <c:v>43024</c:v>
                </c:pt>
                <c:pt idx="3046">
                  <c:v>43025</c:v>
                </c:pt>
                <c:pt idx="3047">
                  <c:v>43026</c:v>
                </c:pt>
                <c:pt idx="3048">
                  <c:v>43027</c:v>
                </c:pt>
                <c:pt idx="3049">
                  <c:v>43028</c:v>
                </c:pt>
                <c:pt idx="3050">
                  <c:v>43031</c:v>
                </c:pt>
                <c:pt idx="3051">
                  <c:v>43032</c:v>
                </c:pt>
                <c:pt idx="3052">
                  <c:v>43033</c:v>
                </c:pt>
                <c:pt idx="3053">
                  <c:v>43034</c:v>
                </c:pt>
                <c:pt idx="3054">
                  <c:v>43035</c:v>
                </c:pt>
                <c:pt idx="3055">
                  <c:v>43038</c:v>
                </c:pt>
                <c:pt idx="3056">
                  <c:v>43039</c:v>
                </c:pt>
                <c:pt idx="3057">
                  <c:v>43040</c:v>
                </c:pt>
                <c:pt idx="3058">
                  <c:v>43041</c:v>
                </c:pt>
                <c:pt idx="3059">
                  <c:v>43042</c:v>
                </c:pt>
                <c:pt idx="3060">
                  <c:v>43045</c:v>
                </c:pt>
                <c:pt idx="3061">
                  <c:v>43046</c:v>
                </c:pt>
                <c:pt idx="3062">
                  <c:v>43047</c:v>
                </c:pt>
                <c:pt idx="3063">
                  <c:v>43048</c:v>
                </c:pt>
                <c:pt idx="3064">
                  <c:v>43049</c:v>
                </c:pt>
                <c:pt idx="3065">
                  <c:v>43052</c:v>
                </c:pt>
                <c:pt idx="3066">
                  <c:v>43053</c:v>
                </c:pt>
                <c:pt idx="3067">
                  <c:v>43054</c:v>
                </c:pt>
                <c:pt idx="3068">
                  <c:v>43055</c:v>
                </c:pt>
                <c:pt idx="3069">
                  <c:v>43056</c:v>
                </c:pt>
                <c:pt idx="3070">
                  <c:v>43059</c:v>
                </c:pt>
                <c:pt idx="3071">
                  <c:v>43060</c:v>
                </c:pt>
                <c:pt idx="3072">
                  <c:v>43061</c:v>
                </c:pt>
                <c:pt idx="3073">
                  <c:v>43062</c:v>
                </c:pt>
                <c:pt idx="3074">
                  <c:v>43063</c:v>
                </c:pt>
                <c:pt idx="3075">
                  <c:v>43066</c:v>
                </c:pt>
                <c:pt idx="3076">
                  <c:v>43067</c:v>
                </c:pt>
                <c:pt idx="3077">
                  <c:v>43068</c:v>
                </c:pt>
                <c:pt idx="3078">
                  <c:v>43069</c:v>
                </c:pt>
                <c:pt idx="3079">
                  <c:v>43070</c:v>
                </c:pt>
                <c:pt idx="3080">
                  <c:v>43073</c:v>
                </c:pt>
                <c:pt idx="3081">
                  <c:v>43074</c:v>
                </c:pt>
                <c:pt idx="3082">
                  <c:v>43075</c:v>
                </c:pt>
                <c:pt idx="3083">
                  <c:v>43076</c:v>
                </c:pt>
                <c:pt idx="3084">
                  <c:v>43077</c:v>
                </c:pt>
                <c:pt idx="3085">
                  <c:v>43080</c:v>
                </c:pt>
                <c:pt idx="3086">
                  <c:v>43081</c:v>
                </c:pt>
                <c:pt idx="3087">
                  <c:v>43082</c:v>
                </c:pt>
                <c:pt idx="3088">
                  <c:v>43083</c:v>
                </c:pt>
                <c:pt idx="3089">
                  <c:v>43084</c:v>
                </c:pt>
                <c:pt idx="3090">
                  <c:v>43087</c:v>
                </c:pt>
                <c:pt idx="3091">
                  <c:v>43088</c:v>
                </c:pt>
                <c:pt idx="3092">
                  <c:v>43089</c:v>
                </c:pt>
                <c:pt idx="3093">
                  <c:v>43090</c:v>
                </c:pt>
                <c:pt idx="3094">
                  <c:v>43091</c:v>
                </c:pt>
                <c:pt idx="3095">
                  <c:v>43094</c:v>
                </c:pt>
                <c:pt idx="3096">
                  <c:v>43095</c:v>
                </c:pt>
                <c:pt idx="3097">
                  <c:v>43096</c:v>
                </c:pt>
                <c:pt idx="3098">
                  <c:v>43097</c:v>
                </c:pt>
                <c:pt idx="3099">
                  <c:v>43098</c:v>
                </c:pt>
                <c:pt idx="3100">
                  <c:v>43102</c:v>
                </c:pt>
                <c:pt idx="3101">
                  <c:v>43103</c:v>
                </c:pt>
                <c:pt idx="3102">
                  <c:v>43104</c:v>
                </c:pt>
                <c:pt idx="3103">
                  <c:v>43105</c:v>
                </c:pt>
                <c:pt idx="3104">
                  <c:v>43108</c:v>
                </c:pt>
                <c:pt idx="3105">
                  <c:v>43109</c:v>
                </c:pt>
                <c:pt idx="3106">
                  <c:v>43110</c:v>
                </c:pt>
                <c:pt idx="3107">
                  <c:v>43111</c:v>
                </c:pt>
                <c:pt idx="3108">
                  <c:v>43112</c:v>
                </c:pt>
                <c:pt idx="3109">
                  <c:v>43115</c:v>
                </c:pt>
                <c:pt idx="3110">
                  <c:v>43116</c:v>
                </c:pt>
                <c:pt idx="3111">
                  <c:v>43117</c:v>
                </c:pt>
                <c:pt idx="3112">
                  <c:v>43118</c:v>
                </c:pt>
                <c:pt idx="3113">
                  <c:v>43119</c:v>
                </c:pt>
                <c:pt idx="3114">
                  <c:v>43122</c:v>
                </c:pt>
                <c:pt idx="3115">
                  <c:v>43123</c:v>
                </c:pt>
                <c:pt idx="3116">
                  <c:v>43124</c:v>
                </c:pt>
                <c:pt idx="3117">
                  <c:v>43125</c:v>
                </c:pt>
                <c:pt idx="3118">
                  <c:v>43126</c:v>
                </c:pt>
                <c:pt idx="3119">
                  <c:v>43129</c:v>
                </c:pt>
                <c:pt idx="3120">
                  <c:v>43130</c:v>
                </c:pt>
                <c:pt idx="3121">
                  <c:v>43131</c:v>
                </c:pt>
                <c:pt idx="3122">
                  <c:v>43132</c:v>
                </c:pt>
                <c:pt idx="3123">
                  <c:v>43133</c:v>
                </c:pt>
                <c:pt idx="3124">
                  <c:v>43136</c:v>
                </c:pt>
                <c:pt idx="3125">
                  <c:v>43137</c:v>
                </c:pt>
                <c:pt idx="3126">
                  <c:v>43138</c:v>
                </c:pt>
                <c:pt idx="3127">
                  <c:v>43139</c:v>
                </c:pt>
                <c:pt idx="3128">
                  <c:v>43140</c:v>
                </c:pt>
                <c:pt idx="3129">
                  <c:v>43143</c:v>
                </c:pt>
                <c:pt idx="3130">
                  <c:v>43144</c:v>
                </c:pt>
                <c:pt idx="3131">
                  <c:v>43145</c:v>
                </c:pt>
                <c:pt idx="3132">
                  <c:v>43153</c:v>
                </c:pt>
                <c:pt idx="3133">
                  <c:v>43154</c:v>
                </c:pt>
                <c:pt idx="3134">
                  <c:v>43157</c:v>
                </c:pt>
                <c:pt idx="3135">
                  <c:v>43158</c:v>
                </c:pt>
                <c:pt idx="3136">
                  <c:v>43159</c:v>
                </c:pt>
                <c:pt idx="3137">
                  <c:v>43160</c:v>
                </c:pt>
                <c:pt idx="3138">
                  <c:v>43161</c:v>
                </c:pt>
                <c:pt idx="3139">
                  <c:v>43164</c:v>
                </c:pt>
                <c:pt idx="3140">
                  <c:v>43165</c:v>
                </c:pt>
                <c:pt idx="3141">
                  <c:v>43166</c:v>
                </c:pt>
                <c:pt idx="3142">
                  <c:v>43167</c:v>
                </c:pt>
                <c:pt idx="3143">
                  <c:v>43168</c:v>
                </c:pt>
                <c:pt idx="3144">
                  <c:v>43171</c:v>
                </c:pt>
                <c:pt idx="3145">
                  <c:v>43172</c:v>
                </c:pt>
                <c:pt idx="3146">
                  <c:v>43173</c:v>
                </c:pt>
                <c:pt idx="3147">
                  <c:v>43174</c:v>
                </c:pt>
                <c:pt idx="3148">
                  <c:v>43175</c:v>
                </c:pt>
                <c:pt idx="3149">
                  <c:v>43178</c:v>
                </c:pt>
                <c:pt idx="3150">
                  <c:v>43179</c:v>
                </c:pt>
                <c:pt idx="3151">
                  <c:v>43180</c:v>
                </c:pt>
                <c:pt idx="3152">
                  <c:v>43181</c:v>
                </c:pt>
                <c:pt idx="3153">
                  <c:v>43182</c:v>
                </c:pt>
                <c:pt idx="3154">
                  <c:v>43185</c:v>
                </c:pt>
                <c:pt idx="3155">
                  <c:v>43186</c:v>
                </c:pt>
                <c:pt idx="3156">
                  <c:v>43187</c:v>
                </c:pt>
                <c:pt idx="3157">
                  <c:v>43188</c:v>
                </c:pt>
                <c:pt idx="3158">
                  <c:v>43189</c:v>
                </c:pt>
                <c:pt idx="3159">
                  <c:v>43192</c:v>
                </c:pt>
                <c:pt idx="3160">
                  <c:v>43193</c:v>
                </c:pt>
                <c:pt idx="3161">
                  <c:v>43194</c:v>
                </c:pt>
                <c:pt idx="3162">
                  <c:v>43199</c:v>
                </c:pt>
                <c:pt idx="3163">
                  <c:v>43200</c:v>
                </c:pt>
                <c:pt idx="3164">
                  <c:v>43201</c:v>
                </c:pt>
                <c:pt idx="3165">
                  <c:v>43202</c:v>
                </c:pt>
                <c:pt idx="3166">
                  <c:v>43203</c:v>
                </c:pt>
                <c:pt idx="3167">
                  <c:v>43206</c:v>
                </c:pt>
                <c:pt idx="3168">
                  <c:v>43207</c:v>
                </c:pt>
                <c:pt idx="3169">
                  <c:v>43208</c:v>
                </c:pt>
                <c:pt idx="3170">
                  <c:v>43209</c:v>
                </c:pt>
                <c:pt idx="3171">
                  <c:v>43210</c:v>
                </c:pt>
                <c:pt idx="3172">
                  <c:v>43213</c:v>
                </c:pt>
                <c:pt idx="3173">
                  <c:v>43214</c:v>
                </c:pt>
                <c:pt idx="3174">
                  <c:v>43215</c:v>
                </c:pt>
                <c:pt idx="3175">
                  <c:v>43216</c:v>
                </c:pt>
                <c:pt idx="3176">
                  <c:v>43217</c:v>
                </c:pt>
                <c:pt idx="3177">
                  <c:v>43222</c:v>
                </c:pt>
                <c:pt idx="3178">
                  <c:v>43223</c:v>
                </c:pt>
                <c:pt idx="3179">
                  <c:v>43224</c:v>
                </c:pt>
                <c:pt idx="3180">
                  <c:v>43227</c:v>
                </c:pt>
                <c:pt idx="3181">
                  <c:v>43228</c:v>
                </c:pt>
                <c:pt idx="3182">
                  <c:v>43229</c:v>
                </c:pt>
                <c:pt idx="3183">
                  <c:v>43230</c:v>
                </c:pt>
                <c:pt idx="3184">
                  <c:v>43231</c:v>
                </c:pt>
                <c:pt idx="3185">
                  <c:v>43234</c:v>
                </c:pt>
                <c:pt idx="3186">
                  <c:v>43235</c:v>
                </c:pt>
                <c:pt idx="3187">
                  <c:v>43236</c:v>
                </c:pt>
                <c:pt idx="3188">
                  <c:v>43237</c:v>
                </c:pt>
                <c:pt idx="3189">
                  <c:v>43238</c:v>
                </c:pt>
                <c:pt idx="3190">
                  <c:v>43241</c:v>
                </c:pt>
                <c:pt idx="3191">
                  <c:v>43242</c:v>
                </c:pt>
                <c:pt idx="3192">
                  <c:v>43243</c:v>
                </c:pt>
                <c:pt idx="3193">
                  <c:v>43244</c:v>
                </c:pt>
                <c:pt idx="3194">
                  <c:v>43245</c:v>
                </c:pt>
                <c:pt idx="3195">
                  <c:v>43248</c:v>
                </c:pt>
                <c:pt idx="3196">
                  <c:v>43249</c:v>
                </c:pt>
                <c:pt idx="3197">
                  <c:v>43250</c:v>
                </c:pt>
                <c:pt idx="3198">
                  <c:v>43251</c:v>
                </c:pt>
                <c:pt idx="3199">
                  <c:v>43252</c:v>
                </c:pt>
                <c:pt idx="3200">
                  <c:v>43255</c:v>
                </c:pt>
                <c:pt idx="3201">
                  <c:v>43256</c:v>
                </c:pt>
                <c:pt idx="3202">
                  <c:v>43257</c:v>
                </c:pt>
                <c:pt idx="3203">
                  <c:v>43258</c:v>
                </c:pt>
                <c:pt idx="3204">
                  <c:v>43259</c:v>
                </c:pt>
                <c:pt idx="3205">
                  <c:v>43262</c:v>
                </c:pt>
                <c:pt idx="3206">
                  <c:v>43263</c:v>
                </c:pt>
                <c:pt idx="3207">
                  <c:v>43264</c:v>
                </c:pt>
                <c:pt idx="3208">
                  <c:v>43265</c:v>
                </c:pt>
                <c:pt idx="3209">
                  <c:v>43266</c:v>
                </c:pt>
                <c:pt idx="3210">
                  <c:v>43270</c:v>
                </c:pt>
                <c:pt idx="3211">
                  <c:v>43271</c:v>
                </c:pt>
                <c:pt idx="3212">
                  <c:v>43272</c:v>
                </c:pt>
                <c:pt idx="3213">
                  <c:v>43273</c:v>
                </c:pt>
                <c:pt idx="3214">
                  <c:v>43276</c:v>
                </c:pt>
                <c:pt idx="3215">
                  <c:v>43277</c:v>
                </c:pt>
                <c:pt idx="3216">
                  <c:v>43278</c:v>
                </c:pt>
                <c:pt idx="3217">
                  <c:v>43279</c:v>
                </c:pt>
                <c:pt idx="3218">
                  <c:v>43280</c:v>
                </c:pt>
                <c:pt idx="3219">
                  <c:v>43283</c:v>
                </c:pt>
                <c:pt idx="3220">
                  <c:v>43284</c:v>
                </c:pt>
                <c:pt idx="3221">
                  <c:v>43285</c:v>
                </c:pt>
                <c:pt idx="3222">
                  <c:v>43286</c:v>
                </c:pt>
                <c:pt idx="3223">
                  <c:v>43287</c:v>
                </c:pt>
                <c:pt idx="3224">
                  <c:v>43290</c:v>
                </c:pt>
                <c:pt idx="3225">
                  <c:v>43291</c:v>
                </c:pt>
                <c:pt idx="3226">
                  <c:v>43292</c:v>
                </c:pt>
                <c:pt idx="3227">
                  <c:v>43293</c:v>
                </c:pt>
                <c:pt idx="3228">
                  <c:v>43294</c:v>
                </c:pt>
                <c:pt idx="3229">
                  <c:v>43297</c:v>
                </c:pt>
                <c:pt idx="3230">
                  <c:v>43298</c:v>
                </c:pt>
                <c:pt idx="3231">
                  <c:v>43299</c:v>
                </c:pt>
                <c:pt idx="3232">
                  <c:v>43300</c:v>
                </c:pt>
                <c:pt idx="3233">
                  <c:v>43301</c:v>
                </c:pt>
                <c:pt idx="3234">
                  <c:v>43304</c:v>
                </c:pt>
                <c:pt idx="3235">
                  <c:v>43305</c:v>
                </c:pt>
                <c:pt idx="3236">
                  <c:v>43306</c:v>
                </c:pt>
                <c:pt idx="3237">
                  <c:v>43307</c:v>
                </c:pt>
                <c:pt idx="3238">
                  <c:v>43308</c:v>
                </c:pt>
                <c:pt idx="3239">
                  <c:v>43311</c:v>
                </c:pt>
                <c:pt idx="3240">
                  <c:v>43312</c:v>
                </c:pt>
                <c:pt idx="3241">
                  <c:v>43313</c:v>
                </c:pt>
                <c:pt idx="3242">
                  <c:v>43314</c:v>
                </c:pt>
                <c:pt idx="3243">
                  <c:v>43315</c:v>
                </c:pt>
                <c:pt idx="3244">
                  <c:v>43318</c:v>
                </c:pt>
                <c:pt idx="3245">
                  <c:v>43319</c:v>
                </c:pt>
                <c:pt idx="3246">
                  <c:v>43320</c:v>
                </c:pt>
                <c:pt idx="3247">
                  <c:v>43321</c:v>
                </c:pt>
                <c:pt idx="3248">
                  <c:v>43322</c:v>
                </c:pt>
                <c:pt idx="3249">
                  <c:v>43325</c:v>
                </c:pt>
                <c:pt idx="3250">
                  <c:v>43326</c:v>
                </c:pt>
                <c:pt idx="3251">
                  <c:v>43327</c:v>
                </c:pt>
                <c:pt idx="3252">
                  <c:v>43328</c:v>
                </c:pt>
                <c:pt idx="3253">
                  <c:v>43329</c:v>
                </c:pt>
                <c:pt idx="3254">
                  <c:v>43332</c:v>
                </c:pt>
                <c:pt idx="3255">
                  <c:v>43333</c:v>
                </c:pt>
                <c:pt idx="3256">
                  <c:v>43334</c:v>
                </c:pt>
                <c:pt idx="3257">
                  <c:v>43335</c:v>
                </c:pt>
                <c:pt idx="3258">
                  <c:v>43336</c:v>
                </c:pt>
                <c:pt idx="3259">
                  <c:v>43339</c:v>
                </c:pt>
                <c:pt idx="3260">
                  <c:v>43340</c:v>
                </c:pt>
                <c:pt idx="3261">
                  <c:v>43341</c:v>
                </c:pt>
                <c:pt idx="3262">
                  <c:v>43342</c:v>
                </c:pt>
                <c:pt idx="3263">
                  <c:v>43343</c:v>
                </c:pt>
                <c:pt idx="3264">
                  <c:v>43346</c:v>
                </c:pt>
                <c:pt idx="3265">
                  <c:v>43347</c:v>
                </c:pt>
                <c:pt idx="3266">
                  <c:v>43348</c:v>
                </c:pt>
                <c:pt idx="3267">
                  <c:v>43349</c:v>
                </c:pt>
                <c:pt idx="3268">
                  <c:v>43350</c:v>
                </c:pt>
                <c:pt idx="3269">
                  <c:v>43353</c:v>
                </c:pt>
                <c:pt idx="3270">
                  <c:v>43354</c:v>
                </c:pt>
                <c:pt idx="3271">
                  <c:v>43355</c:v>
                </c:pt>
                <c:pt idx="3272">
                  <c:v>43356</c:v>
                </c:pt>
                <c:pt idx="3273">
                  <c:v>43357</c:v>
                </c:pt>
                <c:pt idx="3274">
                  <c:v>43360</c:v>
                </c:pt>
                <c:pt idx="3275">
                  <c:v>43361</c:v>
                </c:pt>
                <c:pt idx="3276">
                  <c:v>43362</c:v>
                </c:pt>
                <c:pt idx="3277">
                  <c:v>43363</c:v>
                </c:pt>
                <c:pt idx="3278">
                  <c:v>43364</c:v>
                </c:pt>
                <c:pt idx="3279">
                  <c:v>43368</c:v>
                </c:pt>
                <c:pt idx="3280">
                  <c:v>43369</c:v>
                </c:pt>
                <c:pt idx="3281">
                  <c:v>43370</c:v>
                </c:pt>
                <c:pt idx="3282">
                  <c:v>43371</c:v>
                </c:pt>
                <c:pt idx="3283">
                  <c:v>43381</c:v>
                </c:pt>
                <c:pt idx="3284">
                  <c:v>43382</c:v>
                </c:pt>
                <c:pt idx="3285">
                  <c:v>43383</c:v>
                </c:pt>
                <c:pt idx="3286">
                  <c:v>43384</c:v>
                </c:pt>
                <c:pt idx="3287">
                  <c:v>43385</c:v>
                </c:pt>
                <c:pt idx="3288">
                  <c:v>43388</c:v>
                </c:pt>
                <c:pt idx="3289">
                  <c:v>43389</c:v>
                </c:pt>
                <c:pt idx="3290">
                  <c:v>43390</c:v>
                </c:pt>
                <c:pt idx="3291">
                  <c:v>43391</c:v>
                </c:pt>
                <c:pt idx="3292">
                  <c:v>43392</c:v>
                </c:pt>
                <c:pt idx="3293">
                  <c:v>43395</c:v>
                </c:pt>
                <c:pt idx="3294">
                  <c:v>43396</c:v>
                </c:pt>
                <c:pt idx="3295">
                  <c:v>43397</c:v>
                </c:pt>
                <c:pt idx="3296">
                  <c:v>43398</c:v>
                </c:pt>
                <c:pt idx="3297">
                  <c:v>43399</c:v>
                </c:pt>
                <c:pt idx="3298">
                  <c:v>43402</c:v>
                </c:pt>
                <c:pt idx="3299">
                  <c:v>43403</c:v>
                </c:pt>
                <c:pt idx="3300">
                  <c:v>43404</c:v>
                </c:pt>
                <c:pt idx="3301">
                  <c:v>43405</c:v>
                </c:pt>
                <c:pt idx="3302">
                  <c:v>43406</c:v>
                </c:pt>
                <c:pt idx="3303">
                  <c:v>43409</c:v>
                </c:pt>
                <c:pt idx="3304">
                  <c:v>43410</c:v>
                </c:pt>
                <c:pt idx="3305">
                  <c:v>43411</c:v>
                </c:pt>
                <c:pt idx="3306">
                  <c:v>43412</c:v>
                </c:pt>
                <c:pt idx="3307">
                  <c:v>43413</c:v>
                </c:pt>
                <c:pt idx="3308">
                  <c:v>43416</c:v>
                </c:pt>
                <c:pt idx="3309">
                  <c:v>43417</c:v>
                </c:pt>
                <c:pt idx="3310">
                  <c:v>43418</c:v>
                </c:pt>
                <c:pt idx="3311">
                  <c:v>43419</c:v>
                </c:pt>
                <c:pt idx="3312">
                  <c:v>43420</c:v>
                </c:pt>
                <c:pt idx="3313">
                  <c:v>43423</c:v>
                </c:pt>
                <c:pt idx="3314">
                  <c:v>43424</c:v>
                </c:pt>
                <c:pt idx="3315">
                  <c:v>43425</c:v>
                </c:pt>
                <c:pt idx="3316">
                  <c:v>43426</c:v>
                </c:pt>
                <c:pt idx="3317">
                  <c:v>43427</c:v>
                </c:pt>
                <c:pt idx="3318">
                  <c:v>43430</c:v>
                </c:pt>
                <c:pt idx="3319">
                  <c:v>43431</c:v>
                </c:pt>
                <c:pt idx="3320">
                  <c:v>43432</c:v>
                </c:pt>
                <c:pt idx="3321">
                  <c:v>43433</c:v>
                </c:pt>
                <c:pt idx="3322">
                  <c:v>43434</c:v>
                </c:pt>
                <c:pt idx="3323">
                  <c:v>43437</c:v>
                </c:pt>
                <c:pt idx="3324">
                  <c:v>43438</c:v>
                </c:pt>
                <c:pt idx="3325">
                  <c:v>43439</c:v>
                </c:pt>
                <c:pt idx="3326">
                  <c:v>43440</c:v>
                </c:pt>
                <c:pt idx="3327">
                  <c:v>43441</c:v>
                </c:pt>
                <c:pt idx="3328">
                  <c:v>43444</c:v>
                </c:pt>
                <c:pt idx="3329">
                  <c:v>43445</c:v>
                </c:pt>
                <c:pt idx="3330">
                  <c:v>43446</c:v>
                </c:pt>
                <c:pt idx="3331">
                  <c:v>43447</c:v>
                </c:pt>
                <c:pt idx="3332">
                  <c:v>43448</c:v>
                </c:pt>
                <c:pt idx="3333">
                  <c:v>43451</c:v>
                </c:pt>
                <c:pt idx="3334">
                  <c:v>43452</c:v>
                </c:pt>
                <c:pt idx="3335">
                  <c:v>43453</c:v>
                </c:pt>
                <c:pt idx="3336">
                  <c:v>43454</c:v>
                </c:pt>
                <c:pt idx="3337">
                  <c:v>43455</c:v>
                </c:pt>
                <c:pt idx="3338">
                  <c:v>43458</c:v>
                </c:pt>
                <c:pt idx="3339">
                  <c:v>43459</c:v>
                </c:pt>
                <c:pt idx="3340">
                  <c:v>43460</c:v>
                </c:pt>
                <c:pt idx="3341">
                  <c:v>43461</c:v>
                </c:pt>
                <c:pt idx="3342">
                  <c:v>43462</c:v>
                </c:pt>
                <c:pt idx="3343">
                  <c:v>43467</c:v>
                </c:pt>
                <c:pt idx="3344">
                  <c:v>43468</c:v>
                </c:pt>
                <c:pt idx="3345">
                  <c:v>43469</c:v>
                </c:pt>
                <c:pt idx="3346">
                  <c:v>43472</c:v>
                </c:pt>
                <c:pt idx="3347">
                  <c:v>43473</c:v>
                </c:pt>
                <c:pt idx="3348">
                  <c:v>43474</c:v>
                </c:pt>
                <c:pt idx="3349">
                  <c:v>43475</c:v>
                </c:pt>
                <c:pt idx="3350">
                  <c:v>43476</c:v>
                </c:pt>
                <c:pt idx="3351">
                  <c:v>43479</c:v>
                </c:pt>
                <c:pt idx="3352">
                  <c:v>43480</c:v>
                </c:pt>
                <c:pt idx="3353">
                  <c:v>43481</c:v>
                </c:pt>
                <c:pt idx="3354">
                  <c:v>43482</c:v>
                </c:pt>
                <c:pt idx="3355">
                  <c:v>43483</c:v>
                </c:pt>
                <c:pt idx="3356">
                  <c:v>43486</c:v>
                </c:pt>
                <c:pt idx="3357">
                  <c:v>43487</c:v>
                </c:pt>
                <c:pt idx="3358">
                  <c:v>43488</c:v>
                </c:pt>
                <c:pt idx="3359">
                  <c:v>43489</c:v>
                </c:pt>
                <c:pt idx="3360">
                  <c:v>43490</c:v>
                </c:pt>
                <c:pt idx="3361">
                  <c:v>43493</c:v>
                </c:pt>
                <c:pt idx="3362">
                  <c:v>43494</c:v>
                </c:pt>
                <c:pt idx="3363">
                  <c:v>43495</c:v>
                </c:pt>
                <c:pt idx="3364">
                  <c:v>43496</c:v>
                </c:pt>
                <c:pt idx="3365">
                  <c:v>43497</c:v>
                </c:pt>
                <c:pt idx="3366">
                  <c:v>43507</c:v>
                </c:pt>
                <c:pt idx="3367">
                  <c:v>43508</c:v>
                </c:pt>
                <c:pt idx="3368">
                  <c:v>43509</c:v>
                </c:pt>
                <c:pt idx="3369">
                  <c:v>43510</c:v>
                </c:pt>
                <c:pt idx="3370">
                  <c:v>43511</c:v>
                </c:pt>
                <c:pt idx="3371">
                  <c:v>43514</c:v>
                </c:pt>
                <c:pt idx="3372">
                  <c:v>43515</c:v>
                </c:pt>
                <c:pt idx="3373">
                  <c:v>43516</c:v>
                </c:pt>
                <c:pt idx="3374">
                  <c:v>43517</c:v>
                </c:pt>
                <c:pt idx="3375">
                  <c:v>43518</c:v>
                </c:pt>
                <c:pt idx="3376">
                  <c:v>43521</c:v>
                </c:pt>
                <c:pt idx="3377">
                  <c:v>43522</c:v>
                </c:pt>
                <c:pt idx="3378">
                  <c:v>43523</c:v>
                </c:pt>
                <c:pt idx="3379">
                  <c:v>43524</c:v>
                </c:pt>
                <c:pt idx="3380">
                  <c:v>43525</c:v>
                </c:pt>
                <c:pt idx="3381">
                  <c:v>43528</c:v>
                </c:pt>
                <c:pt idx="3382">
                  <c:v>43529</c:v>
                </c:pt>
                <c:pt idx="3383">
                  <c:v>43530</c:v>
                </c:pt>
                <c:pt idx="3384">
                  <c:v>43531</c:v>
                </c:pt>
                <c:pt idx="3385">
                  <c:v>43532</c:v>
                </c:pt>
                <c:pt idx="3386">
                  <c:v>43535</c:v>
                </c:pt>
                <c:pt idx="3387">
                  <c:v>43536</c:v>
                </c:pt>
                <c:pt idx="3388">
                  <c:v>43537</c:v>
                </c:pt>
                <c:pt idx="3389">
                  <c:v>43538</c:v>
                </c:pt>
                <c:pt idx="3390">
                  <c:v>43539</c:v>
                </c:pt>
                <c:pt idx="3391">
                  <c:v>43542</c:v>
                </c:pt>
                <c:pt idx="3392">
                  <c:v>43543</c:v>
                </c:pt>
                <c:pt idx="3393">
                  <c:v>43544</c:v>
                </c:pt>
                <c:pt idx="3394">
                  <c:v>43545</c:v>
                </c:pt>
                <c:pt idx="3395">
                  <c:v>43546</c:v>
                </c:pt>
                <c:pt idx="3396">
                  <c:v>43549</c:v>
                </c:pt>
                <c:pt idx="3397">
                  <c:v>43550</c:v>
                </c:pt>
                <c:pt idx="3398">
                  <c:v>43551</c:v>
                </c:pt>
                <c:pt idx="3399">
                  <c:v>43552</c:v>
                </c:pt>
                <c:pt idx="3400">
                  <c:v>43553</c:v>
                </c:pt>
                <c:pt idx="3401">
                  <c:v>43556</c:v>
                </c:pt>
                <c:pt idx="3402">
                  <c:v>43557</c:v>
                </c:pt>
                <c:pt idx="3403">
                  <c:v>43558</c:v>
                </c:pt>
                <c:pt idx="3404">
                  <c:v>43559</c:v>
                </c:pt>
                <c:pt idx="3405">
                  <c:v>43563</c:v>
                </c:pt>
                <c:pt idx="3406">
                  <c:v>43564</c:v>
                </c:pt>
                <c:pt idx="3407">
                  <c:v>43565</c:v>
                </c:pt>
                <c:pt idx="3408">
                  <c:v>43566</c:v>
                </c:pt>
                <c:pt idx="3409">
                  <c:v>43567</c:v>
                </c:pt>
                <c:pt idx="3410">
                  <c:v>43570</c:v>
                </c:pt>
                <c:pt idx="3411">
                  <c:v>43571</c:v>
                </c:pt>
                <c:pt idx="3412">
                  <c:v>43572</c:v>
                </c:pt>
                <c:pt idx="3413">
                  <c:v>43573</c:v>
                </c:pt>
                <c:pt idx="3414">
                  <c:v>43574</c:v>
                </c:pt>
                <c:pt idx="3415">
                  <c:v>43577</c:v>
                </c:pt>
                <c:pt idx="3416">
                  <c:v>43578</c:v>
                </c:pt>
                <c:pt idx="3417">
                  <c:v>43579</c:v>
                </c:pt>
                <c:pt idx="3418">
                  <c:v>43580</c:v>
                </c:pt>
                <c:pt idx="3419">
                  <c:v>43581</c:v>
                </c:pt>
                <c:pt idx="3420">
                  <c:v>43584</c:v>
                </c:pt>
                <c:pt idx="3421">
                  <c:v>43585</c:v>
                </c:pt>
                <c:pt idx="3422">
                  <c:v>43591</c:v>
                </c:pt>
                <c:pt idx="3423">
                  <c:v>43592</c:v>
                </c:pt>
                <c:pt idx="3424">
                  <c:v>43593</c:v>
                </c:pt>
                <c:pt idx="3425">
                  <c:v>43594</c:v>
                </c:pt>
                <c:pt idx="3426">
                  <c:v>43595</c:v>
                </c:pt>
                <c:pt idx="3427">
                  <c:v>43598</c:v>
                </c:pt>
                <c:pt idx="3428">
                  <c:v>43599</c:v>
                </c:pt>
                <c:pt idx="3429">
                  <c:v>43600</c:v>
                </c:pt>
                <c:pt idx="3430">
                  <c:v>43601</c:v>
                </c:pt>
                <c:pt idx="3431">
                  <c:v>43602</c:v>
                </c:pt>
                <c:pt idx="3432">
                  <c:v>43605</c:v>
                </c:pt>
                <c:pt idx="3433">
                  <c:v>43606</c:v>
                </c:pt>
                <c:pt idx="3434">
                  <c:v>43607</c:v>
                </c:pt>
                <c:pt idx="3435">
                  <c:v>43608</c:v>
                </c:pt>
                <c:pt idx="3436">
                  <c:v>43609</c:v>
                </c:pt>
                <c:pt idx="3437">
                  <c:v>43612</c:v>
                </c:pt>
                <c:pt idx="3438">
                  <c:v>43613</c:v>
                </c:pt>
                <c:pt idx="3439">
                  <c:v>43614</c:v>
                </c:pt>
                <c:pt idx="3440">
                  <c:v>43615</c:v>
                </c:pt>
                <c:pt idx="3441">
                  <c:v>43616</c:v>
                </c:pt>
                <c:pt idx="3442">
                  <c:v>43619</c:v>
                </c:pt>
                <c:pt idx="3443">
                  <c:v>43620</c:v>
                </c:pt>
                <c:pt idx="3444">
                  <c:v>43621</c:v>
                </c:pt>
                <c:pt idx="3445">
                  <c:v>43622</c:v>
                </c:pt>
                <c:pt idx="3446">
                  <c:v>43626</c:v>
                </c:pt>
                <c:pt idx="3447">
                  <c:v>43627</c:v>
                </c:pt>
                <c:pt idx="3448">
                  <c:v>43628</c:v>
                </c:pt>
                <c:pt idx="3449">
                  <c:v>43629</c:v>
                </c:pt>
                <c:pt idx="3450">
                  <c:v>43630</c:v>
                </c:pt>
                <c:pt idx="3451">
                  <c:v>43633</c:v>
                </c:pt>
                <c:pt idx="3452">
                  <c:v>43634</c:v>
                </c:pt>
                <c:pt idx="3453">
                  <c:v>43635</c:v>
                </c:pt>
                <c:pt idx="3454">
                  <c:v>43636</c:v>
                </c:pt>
                <c:pt idx="3455">
                  <c:v>43637</c:v>
                </c:pt>
                <c:pt idx="3456">
                  <c:v>43640</c:v>
                </c:pt>
                <c:pt idx="3457">
                  <c:v>43641</c:v>
                </c:pt>
                <c:pt idx="3458">
                  <c:v>43642</c:v>
                </c:pt>
                <c:pt idx="3459">
                  <c:v>43643</c:v>
                </c:pt>
                <c:pt idx="3460">
                  <c:v>43644</c:v>
                </c:pt>
                <c:pt idx="3461">
                  <c:v>43647</c:v>
                </c:pt>
                <c:pt idx="3462">
                  <c:v>43648</c:v>
                </c:pt>
                <c:pt idx="3463">
                  <c:v>43649</c:v>
                </c:pt>
                <c:pt idx="3464">
                  <c:v>43650</c:v>
                </c:pt>
                <c:pt idx="3465">
                  <c:v>43651</c:v>
                </c:pt>
                <c:pt idx="3466">
                  <c:v>43654</c:v>
                </c:pt>
                <c:pt idx="3467">
                  <c:v>43655</c:v>
                </c:pt>
                <c:pt idx="3468">
                  <c:v>43656</c:v>
                </c:pt>
                <c:pt idx="3469">
                  <c:v>43657</c:v>
                </c:pt>
                <c:pt idx="3470">
                  <c:v>43658</c:v>
                </c:pt>
                <c:pt idx="3471">
                  <c:v>43661</c:v>
                </c:pt>
                <c:pt idx="3472">
                  <c:v>43662</c:v>
                </c:pt>
                <c:pt idx="3473">
                  <c:v>43663</c:v>
                </c:pt>
                <c:pt idx="3474">
                  <c:v>43664</c:v>
                </c:pt>
                <c:pt idx="3475">
                  <c:v>43665</c:v>
                </c:pt>
                <c:pt idx="3476">
                  <c:v>43668</c:v>
                </c:pt>
                <c:pt idx="3477">
                  <c:v>43669</c:v>
                </c:pt>
                <c:pt idx="3478">
                  <c:v>43670</c:v>
                </c:pt>
                <c:pt idx="3479">
                  <c:v>43671</c:v>
                </c:pt>
                <c:pt idx="3480">
                  <c:v>43672</c:v>
                </c:pt>
                <c:pt idx="3481">
                  <c:v>43675</c:v>
                </c:pt>
                <c:pt idx="3482">
                  <c:v>43676</c:v>
                </c:pt>
                <c:pt idx="3483">
                  <c:v>43677</c:v>
                </c:pt>
                <c:pt idx="3484">
                  <c:v>43678</c:v>
                </c:pt>
                <c:pt idx="3485">
                  <c:v>43679</c:v>
                </c:pt>
                <c:pt idx="3486">
                  <c:v>43682</c:v>
                </c:pt>
                <c:pt idx="3487">
                  <c:v>43683</c:v>
                </c:pt>
                <c:pt idx="3488">
                  <c:v>43684</c:v>
                </c:pt>
                <c:pt idx="3489">
                  <c:v>43685</c:v>
                </c:pt>
                <c:pt idx="3490">
                  <c:v>43686</c:v>
                </c:pt>
                <c:pt idx="3491">
                  <c:v>43689</c:v>
                </c:pt>
                <c:pt idx="3492">
                  <c:v>43690</c:v>
                </c:pt>
                <c:pt idx="3493">
                  <c:v>43691</c:v>
                </c:pt>
                <c:pt idx="3494">
                  <c:v>43692</c:v>
                </c:pt>
                <c:pt idx="3495">
                  <c:v>43693</c:v>
                </c:pt>
                <c:pt idx="3496">
                  <c:v>43696</c:v>
                </c:pt>
                <c:pt idx="3497">
                  <c:v>43697</c:v>
                </c:pt>
                <c:pt idx="3498">
                  <c:v>43698</c:v>
                </c:pt>
                <c:pt idx="3499">
                  <c:v>43699</c:v>
                </c:pt>
                <c:pt idx="3500">
                  <c:v>43700</c:v>
                </c:pt>
                <c:pt idx="3501">
                  <c:v>43703</c:v>
                </c:pt>
                <c:pt idx="3502">
                  <c:v>43704</c:v>
                </c:pt>
                <c:pt idx="3503">
                  <c:v>43705</c:v>
                </c:pt>
                <c:pt idx="3504">
                  <c:v>43706</c:v>
                </c:pt>
                <c:pt idx="3505">
                  <c:v>43707</c:v>
                </c:pt>
                <c:pt idx="3506">
                  <c:v>43710</c:v>
                </c:pt>
                <c:pt idx="3507">
                  <c:v>43711</c:v>
                </c:pt>
                <c:pt idx="3508">
                  <c:v>43712</c:v>
                </c:pt>
                <c:pt idx="3509">
                  <c:v>43713</c:v>
                </c:pt>
                <c:pt idx="3510">
                  <c:v>43714</c:v>
                </c:pt>
                <c:pt idx="3511">
                  <c:v>43717</c:v>
                </c:pt>
                <c:pt idx="3512">
                  <c:v>43718</c:v>
                </c:pt>
                <c:pt idx="3513">
                  <c:v>43719</c:v>
                </c:pt>
                <c:pt idx="3514">
                  <c:v>43720</c:v>
                </c:pt>
                <c:pt idx="3515">
                  <c:v>43724</c:v>
                </c:pt>
                <c:pt idx="3516">
                  <c:v>43725</c:v>
                </c:pt>
                <c:pt idx="3517">
                  <c:v>43726</c:v>
                </c:pt>
                <c:pt idx="3518">
                  <c:v>43727</c:v>
                </c:pt>
                <c:pt idx="3519">
                  <c:v>43728</c:v>
                </c:pt>
                <c:pt idx="3520">
                  <c:v>43731</c:v>
                </c:pt>
                <c:pt idx="3521">
                  <c:v>43732</c:v>
                </c:pt>
                <c:pt idx="3522">
                  <c:v>43733</c:v>
                </c:pt>
                <c:pt idx="3523">
                  <c:v>43734</c:v>
                </c:pt>
                <c:pt idx="3524">
                  <c:v>43735</c:v>
                </c:pt>
                <c:pt idx="3525">
                  <c:v>43738</c:v>
                </c:pt>
                <c:pt idx="3526">
                  <c:v>43746</c:v>
                </c:pt>
                <c:pt idx="3527">
                  <c:v>43747</c:v>
                </c:pt>
                <c:pt idx="3528">
                  <c:v>43748</c:v>
                </c:pt>
                <c:pt idx="3529">
                  <c:v>43749</c:v>
                </c:pt>
                <c:pt idx="3530">
                  <c:v>43752</c:v>
                </c:pt>
                <c:pt idx="3531">
                  <c:v>43753</c:v>
                </c:pt>
                <c:pt idx="3532">
                  <c:v>43754</c:v>
                </c:pt>
                <c:pt idx="3533">
                  <c:v>43755</c:v>
                </c:pt>
                <c:pt idx="3534">
                  <c:v>43756</c:v>
                </c:pt>
                <c:pt idx="3535">
                  <c:v>43759</c:v>
                </c:pt>
                <c:pt idx="3536">
                  <c:v>43760</c:v>
                </c:pt>
                <c:pt idx="3537">
                  <c:v>43761</c:v>
                </c:pt>
                <c:pt idx="3538">
                  <c:v>43762</c:v>
                </c:pt>
                <c:pt idx="3539">
                  <c:v>43763</c:v>
                </c:pt>
                <c:pt idx="3540">
                  <c:v>43766</c:v>
                </c:pt>
                <c:pt idx="3541">
                  <c:v>43767</c:v>
                </c:pt>
                <c:pt idx="3542">
                  <c:v>43768</c:v>
                </c:pt>
                <c:pt idx="3543">
                  <c:v>43769</c:v>
                </c:pt>
                <c:pt idx="3544">
                  <c:v>43770</c:v>
                </c:pt>
                <c:pt idx="3545">
                  <c:v>43773</c:v>
                </c:pt>
                <c:pt idx="3546">
                  <c:v>43774</c:v>
                </c:pt>
                <c:pt idx="3547">
                  <c:v>43775</c:v>
                </c:pt>
                <c:pt idx="3548">
                  <c:v>43776</c:v>
                </c:pt>
                <c:pt idx="3549">
                  <c:v>43777</c:v>
                </c:pt>
                <c:pt idx="3550">
                  <c:v>43780</c:v>
                </c:pt>
                <c:pt idx="3551">
                  <c:v>43781</c:v>
                </c:pt>
                <c:pt idx="3552">
                  <c:v>43782</c:v>
                </c:pt>
                <c:pt idx="3553">
                  <c:v>43783</c:v>
                </c:pt>
                <c:pt idx="3554">
                  <c:v>43784</c:v>
                </c:pt>
                <c:pt idx="3555">
                  <c:v>43787</c:v>
                </c:pt>
                <c:pt idx="3556">
                  <c:v>43788</c:v>
                </c:pt>
                <c:pt idx="3557">
                  <c:v>43789</c:v>
                </c:pt>
                <c:pt idx="3558">
                  <c:v>43790</c:v>
                </c:pt>
                <c:pt idx="3559">
                  <c:v>43791</c:v>
                </c:pt>
                <c:pt idx="3560">
                  <c:v>43794</c:v>
                </c:pt>
                <c:pt idx="3561">
                  <c:v>43795</c:v>
                </c:pt>
                <c:pt idx="3562">
                  <c:v>43796</c:v>
                </c:pt>
                <c:pt idx="3563">
                  <c:v>43797</c:v>
                </c:pt>
                <c:pt idx="3564">
                  <c:v>43798</c:v>
                </c:pt>
                <c:pt idx="3565">
                  <c:v>43801</c:v>
                </c:pt>
                <c:pt idx="3566">
                  <c:v>43802</c:v>
                </c:pt>
                <c:pt idx="3567">
                  <c:v>43803</c:v>
                </c:pt>
                <c:pt idx="3568">
                  <c:v>43804</c:v>
                </c:pt>
                <c:pt idx="3569">
                  <c:v>43805</c:v>
                </c:pt>
                <c:pt idx="3570">
                  <c:v>43808</c:v>
                </c:pt>
                <c:pt idx="3571">
                  <c:v>43809</c:v>
                </c:pt>
                <c:pt idx="3572">
                  <c:v>43810</c:v>
                </c:pt>
                <c:pt idx="3573">
                  <c:v>43811</c:v>
                </c:pt>
                <c:pt idx="3574">
                  <c:v>43812</c:v>
                </c:pt>
                <c:pt idx="3575">
                  <c:v>43815</c:v>
                </c:pt>
                <c:pt idx="3576">
                  <c:v>43816</c:v>
                </c:pt>
                <c:pt idx="3577">
                  <c:v>43817</c:v>
                </c:pt>
                <c:pt idx="3578">
                  <c:v>43818</c:v>
                </c:pt>
                <c:pt idx="3579">
                  <c:v>43819</c:v>
                </c:pt>
                <c:pt idx="3580">
                  <c:v>43822</c:v>
                </c:pt>
                <c:pt idx="3581">
                  <c:v>43823</c:v>
                </c:pt>
                <c:pt idx="3582">
                  <c:v>43824</c:v>
                </c:pt>
                <c:pt idx="3583">
                  <c:v>43825</c:v>
                </c:pt>
                <c:pt idx="3584">
                  <c:v>43826</c:v>
                </c:pt>
                <c:pt idx="3585">
                  <c:v>43829</c:v>
                </c:pt>
                <c:pt idx="3586">
                  <c:v>43830</c:v>
                </c:pt>
                <c:pt idx="3587">
                  <c:v>43832</c:v>
                </c:pt>
                <c:pt idx="3588">
                  <c:v>43833</c:v>
                </c:pt>
                <c:pt idx="3589">
                  <c:v>43836</c:v>
                </c:pt>
                <c:pt idx="3590">
                  <c:v>43837</c:v>
                </c:pt>
                <c:pt idx="3591">
                  <c:v>43838</c:v>
                </c:pt>
                <c:pt idx="3592">
                  <c:v>43839</c:v>
                </c:pt>
                <c:pt idx="3593">
                  <c:v>43840</c:v>
                </c:pt>
                <c:pt idx="3594">
                  <c:v>43843</c:v>
                </c:pt>
                <c:pt idx="3595">
                  <c:v>43844</c:v>
                </c:pt>
                <c:pt idx="3596">
                  <c:v>43845</c:v>
                </c:pt>
                <c:pt idx="3597">
                  <c:v>43846</c:v>
                </c:pt>
                <c:pt idx="3598">
                  <c:v>43847</c:v>
                </c:pt>
                <c:pt idx="3599">
                  <c:v>43850</c:v>
                </c:pt>
                <c:pt idx="3600">
                  <c:v>43851</c:v>
                </c:pt>
                <c:pt idx="3601">
                  <c:v>43852</c:v>
                </c:pt>
                <c:pt idx="3602">
                  <c:v>43853</c:v>
                </c:pt>
                <c:pt idx="3603">
                  <c:v>43864</c:v>
                </c:pt>
                <c:pt idx="3604">
                  <c:v>43865</c:v>
                </c:pt>
                <c:pt idx="3605">
                  <c:v>43866</c:v>
                </c:pt>
                <c:pt idx="3606">
                  <c:v>43867</c:v>
                </c:pt>
                <c:pt idx="3607">
                  <c:v>43868</c:v>
                </c:pt>
                <c:pt idx="3608">
                  <c:v>43871</c:v>
                </c:pt>
                <c:pt idx="3609">
                  <c:v>43872</c:v>
                </c:pt>
                <c:pt idx="3610">
                  <c:v>43873</c:v>
                </c:pt>
                <c:pt idx="3611">
                  <c:v>43874</c:v>
                </c:pt>
                <c:pt idx="3612">
                  <c:v>43875</c:v>
                </c:pt>
                <c:pt idx="3613">
                  <c:v>43878</c:v>
                </c:pt>
                <c:pt idx="3614">
                  <c:v>43879</c:v>
                </c:pt>
                <c:pt idx="3615">
                  <c:v>43880</c:v>
                </c:pt>
                <c:pt idx="3616">
                  <c:v>43881</c:v>
                </c:pt>
                <c:pt idx="3617">
                  <c:v>43882</c:v>
                </c:pt>
                <c:pt idx="3618">
                  <c:v>43885</c:v>
                </c:pt>
                <c:pt idx="3619">
                  <c:v>43886</c:v>
                </c:pt>
                <c:pt idx="3620">
                  <c:v>43887</c:v>
                </c:pt>
                <c:pt idx="3621">
                  <c:v>43888</c:v>
                </c:pt>
                <c:pt idx="3622">
                  <c:v>43889</c:v>
                </c:pt>
                <c:pt idx="3623">
                  <c:v>43892</c:v>
                </c:pt>
                <c:pt idx="3624">
                  <c:v>43893</c:v>
                </c:pt>
                <c:pt idx="3625">
                  <c:v>43894</c:v>
                </c:pt>
                <c:pt idx="3626">
                  <c:v>43895</c:v>
                </c:pt>
                <c:pt idx="3627">
                  <c:v>43896</c:v>
                </c:pt>
                <c:pt idx="3628">
                  <c:v>43899</c:v>
                </c:pt>
                <c:pt idx="3629">
                  <c:v>43900</c:v>
                </c:pt>
                <c:pt idx="3630">
                  <c:v>43901</c:v>
                </c:pt>
                <c:pt idx="3631">
                  <c:v>43902</c:v>
                </c:pt>
                <c:pt idx="3632">
                  <c:v>43903</c:v>
                </c:pt>
                <c:pt idx="3633">
                  <c:v>43906</c:v>
                </c:pt>
                <c:pt idx="3634">
                  <c:v>43907</c:v>
                </c:pt>
                <c:pt idx="3635">
                  <c:v>43908</c:v>
                </c:pt>
                <c:pt idx="3636">
                  <c:v>43909</c:v>
                </c:pt>
                <c:pt idx="3637">
                  <c:v>43910</c:v>
                </c:pt>
                <c:pt idx="3638">
                  <c:v>43913</c:v>
                </c:pt>
                <c:pt idx="3639">
                  <c:v>43914</c:v>
                </c:pt>
                <c:pt idx="3640">
                  <c:v>43915</c:v>
                </c:pt>
                <c:pt idx="3641">
                  <c:v>43916</c:v>
                </c:pt>
                <c:pt idx="3642">
                  <c:v>43917</c:v>
                </c:pt>
                <c:pt idx="3643">
                  <c:v>43920</c:v>
                </c:pt>
                <c:pt idx="3644">
                  <c:v>43921</c:v>
                </c:pt>
                <c:pt idx="3645">
                  <c:v>43922</c:v>
                </c:pt>
                <c:pt idx="3646">
                  <c:v>43923</c:v>
                </c:pt>
                <c:pt idx="3647">
                  <c:v>43924</c:v>
                </c:pt>
                <c:pt idx="3648">
                  <c:v>43928</c:v>
                </c:pt>
                <c:pt idx="3649">
                  <c:v>43929</c:v>
                </c:pt>
                <c:pt idx="3650">
                  <c:v>43930</c:v>
                </c:pt>
                <c:pt idx="3651">
                  <c:v>43931</c:v>
                </c:pt>
                <c:pt idx="3652">
                  <c:v>43934</c:v>
                </c:pt>
                <c:pt idx="3653">
                  <c:v>43935</c:v>
                </c:pt>
                <c:pt idx="3654">
                  <c:v>43936</c:v>
                </c:pt>
                <c:pt idx="3655">
                  <c:v>43937</c:v>
                </c:pt>
                <c:pt idx="3656">
                  <c:v>43938</c:v>
                </c:pt>
                <c:pt idx="3657">
                  <c:v>43941</c:v>
                </c:pt>
                <c:pt idx="3658">
                  <c:v>43942</c:v>
                </c:pt>
                <c:pt idx="3659">
                  <c:v>43943</c:v>
                </c:pt>
                <c:pt idx="3660">
                  <c:v>43944</c:v>
                </c:pt>
                <c:pt idx="3661">
                  <c:v>43945</c:v>
                </c:pt>
                <c:pt idx="3662">
                  <c:v>43948</c:v>
                </c:pt>
                <c:pt idx="3663">
                  <c:v>43949</c:v>
                </c:pt>
                <c:pt idx="3664">
                  <c:v>43950</c:v>
                </c:pt>
                <c:pt idx="3665">
                  <c:v>43951</c:v>
                </c:pt>
                <c:pt idx="3666">
                  <c:v>43957</c:v>
                </c:pt>
                <c:pt idx="3667">
                  <c:v>43958</c:v>
                </c:pt>
                <c:pt idx="3668">
                  <c:v>43959</c:v>
                </c:pt>
                <c:pt idx="3669">
                  <c:v>43962</c:v>
                </c:pt>
                <c:pt idx="3670">
                  <c:v>43963</c:v>
                </c:pt>
                <c:pt idx="3671">
                  <c:v>43964</c:v>
                </c:pt>
                <c:pt idx="3672">
                  <c:v>43965</c:v>
                </c:pt>
                <c:pt idx="3673">
                  <c:v>43966</c:v>
                </c:pt>
                <c:pt idx="3674">
                  <c:v>43969</c:v>
                </c:pt>
                <c:pt idx="3675">
                  <c:v>43970</c:v>
                </c:pt>
                <c:pt idx="3676">
                  <c:v>43971</c:v>
                </c:pt>
                <c:pt idx="3677">
                  <c:v>43972</c:v>
                </c:pt>
                <c:pt idx="3678">
                  <c:v>43973</c:v>
                </c:pt>
                <c:pt idx="3679">
                  <c:v>43976</c:v>
                </c:pt>
                <c:pt idx="3680">
                  <c:v>43977</c:v>
                </c:pt>
                <c:pt idx="3681">
                  <c:v>43978</c:v>
                </c:pt>
                <c:pt idx="3682">
                  <c:v>43979</c:v>
                </c:pt>
                <c:pt idx="3683">
                  <c:v>43980</c:v>
                </c:pt>
                <c:pt idx="3684">
                  <c:v>43983</c:v>
                </c:pt>
                <c:pt idx="3685">
                  <c:v>43984</c:v>
                </c:pt>
                <c:pt idx="3686">
                  <c:v>43985</c:v>
                </c:pt>
                <c:pt idx="3687">
                  <c:v>43986</c:v>
                </c:pt>
                <c:pt idx="3688">
                  <c:v>43987</c:v>
                </c:pt>
                <c:pt idx="3689">
                  <c:v>43990</c:v>
                </c:pt>
                <c:pt idx="3690">
                  <c:v>43991</c:v>
                </c:pt>
                <c:pt idx="3691">
                  <c:v>43992</c:v>
                </c:pt>
                <c:pt idx="3692">
                  <c:v>43993</c:v>
                </c:pt>
                <c:pt idx="3693">
                  <c:v>43994</c:v>
                </c:pt>
                <c:pt idx="3694">
                  <c:v>43997</c:v>
                </c:pt>
                <c:pt idx="3695">
                  <c:v>43998</c:v>
                </c:pt>
                <c:pt idx="3696">
                  <c:v>43999</c:v>
                </c:pt>
                <c:pt idx="3697">
                  <c:v>44000</c:v>
                </c:pt>
                <c:pt idx="3698">
                  <c:v>44001</c:v>
                </c:pt>
                <c:pt idx="3699">
                  <c:v>44004</c:v>
                </c:pt>
                <c:pt idx="3700">
                  <c:v>44005</c:v>
                </c:pt>
                <c:pt idx="3701">
                  <c:v>44006</c:v>
                </c:pt>
                <c:pt idx="3702">
                  <c:v>44011</c:v>
                </c:pt>
                <c:pt idx="3703">
                  <c:v>44012</c:v>
                </c:pt>
                <c:pt idx="3704">
                  <c:v>44013</c:v>
                </c:pt>
                <c:pt idx="3705">
                  <c:v>44014</c:v>
                </c:pt>
                <c:pt idx="3706">
                  <c:v>44015</c:v>
                </c:pt>
              </c:numCache>
            </c:numRef>
          </c:cat>
          <c:val>
            <c:numRef>
              <c:f>file!$C$3:$C$3709</c:f>
              <c:numCache>
                <c:formatCode>0%</c:formatCode>
                <c:ptCount val="3707"/>
                <c:pt idx="0">
                  <c:v>0.1968</c:v>
                </c:pt>
                <c:pt idx="1">
                  <c:v>0.1986</c:v>
                </c:pt>
                <c:pt idx="2">
                  <c:v>0.20330000000000001</c:v>
                </c:pt>
                <c:pt idx="3">
                  <c:v>0.20280000000000001</c:v>
                </c:pt>
                <c:pt idx="4">
                  <c:v>0.20419999999999999</c:v>
                </c:pt>
                <c:pt idx="5">
                  <c:v>0.2145</c:v>
                </c:pt>
                <c:pt idx="6">
                  <c:v>0.218</c:v>
                </c:pt>
                <c:pt idx="7">
                  <c:v>0.22</c:v>
                </c:pt>
                <c:pt idx="8">
                  <c:v>0.22170000000000001</c:v>
                </c:pt>
                <c:pt idx="9">
                  <c:v>0.2175</c:v>
                </c:pt>
                <c:pt idx="10">
                  <c:v>0.2215</c:v>
                </c:pt>
                <c:pt idx="11">
                  <c:v>0.2135</c:v>
                </c:pt>
                <c:pt idx="12">
                  <c:v>0.21340000000000001</c:v>
                </c:pt>
                <c:pt idx="13">
                  <c:v>0.214</c:v>
                </c:pt>
                <c:pt idx="14">
                  <c:v>0.2109</c:v>
                </c:pt>
                <c:pt idx="15">
                  <c:v>0.2097</c:v>
                </c:pt>
                <c:pt idx="16">
                  <c:v>0.21240000000000001</c:v>
                </c:pt>
                <c:pt idx="17">
                  <c:v>0.21410000000000001</c:v>
                </c:pt>
                <c:pt idx="18">
                  <c:v>0.2155</c:v>
                </c:pt>
                <c:pt idx="19">
                  <c:v>0.20949999999999999</c:v>
                </c:pt>
                <c:pt idx="20">
                  <c:v>0.21010000000000001</c:v>
                </c:pt>
                <c:pt idx="21">
                  <c:v>0.218</c:v>
                </c:pt>
                <c:pt idx="22">
                  <c:v>0.21840000000000001</c:v>
                </c:pt>
                <c:pt idx="23">
                  <c:v>0.222</c:v>
                </c:pt>
                <c:pt idx="24">
                  <c:v>0.22239999999999999</c:v>
                </c:pt>
                <c:pt idx="25">
                  <c:v>0.21940000000000001</c:v>
                </c:pt>
                <c:pt idx="26">
                  <c:v>0.21920000000000001</c:v>
                </c:pt>
                <c:pt idx="27">
                  <c:v>0.17610000000000001</c:v>
                </c:pt>
                <c:pt idx="28">
                  <c:v>0.17219999999999999</c:v>
                </c:pt>
                <c:pt idx="29">
                  <c:v>0.1719</c:v>
                </c:pt>
                <c:pt idx="30">
                  <c:v>0.16370000000000001</c:v>
                </c:pt>
                <c:pt idx="31">
                  <c:v>0.16170000000000001</c:v>
                </c:pt>
                <c:pt idx="32">
                  <c:v>0.15290000000000001</c:v>
                </c:pt>
                <c:pt idx="33">
                  <c:v>0.15690000000000001</c:v>
                </c:pt>
                <c:pt idx="34">
                  <c:v>0.15659999999999999</c:v>
                </c:pt>
                <c:pt idx="35">
                  <c:v>0.14019999999999999</c:v>
                </c:pt>
                <c:pt idx="36">
                  <c:v>0.15090000000000001</c:v>
                </c:pt>
                <c:pt idx="37">
                  <c:v>0.1497</c:v>
                </c:pt>
                <c:pt idx="38">
                  <c:v>0.16520000000000001</c:v>
                </c:pt>
                <c:pt idx="39">
                  <c:v>0.1641</c:v>
                </c:pt>
                <c:pt idx="40">
                  <c:v>0.2888</c:v>
                </c:pt>
                <c:pt idx="41">
                  <c:v>0.29049999999999998</c:v>
                </c:pt>
                <c:pt idx="42">
                  <c:v>0.29470000000000002</c:v>
                </c:pt>
                <c:pt idx="43">
                  <c:v>0.29339999999999999</c:v>
                </c:pt>
                <c:pt idx="44">
                  <c:v>0.29380000000000001</c:v>
                </c:pt>
                <c:pt idx="45">
                  <c:v>0.29699999999999999</c:v>
                </c:pt>
                <c:pt idx="46">
                  <c:v>0.29820000000000002</c:v>
                </c:pt>
                <c:pt idx="47">
                  <c:v>0.29780000000000001</c:v>
                </c:pt>
                <c:pt idx="48">
                  <c:v>0.31850000000000001</c:v>
                </c:pt>
                <c:pt idx="49">
                  <c:v>0.32069999999999999</c:v>
                </c:pt>
                <c:pt idx="50">
                  <c:v>0.32</c:v>
                </c:pt>
                <c:pt idx="51">
                  <c:v>0.31340000000000001</c:v>
                </c:pt>
                <c:pt idx="52">
                  <c:v>0.31340000000000001</c:v>
                </c:pt>
                <c:pt idx="53">
                  <c:v>0.31240000000000001</c:v>
                </c:pt>
                <c:pt idx="54">
                  <c:v>0.3135</c:v>
                </c:pt>
                <c:pt idx="55">
                  <c:v>0.31669999999999998</c:v>
                </c:pt>
                <c:pt idx="56">
                  <c:v>0.32779999999999998</c:v>
                </c:pt>
                <c:pt idx="57">
                  <c:v>0.32790000000000002</c:v>
                </c:pt>
                <c:pt idx="58">
                  <c:v>0.3241</c:v>
                </c:pt>
                <c:pt idx="59">
                  <c:v>0.32519999999999999</c:v>
                </c:pt>
                <c:pt idx="60">
                  <c:v>0.32550000000000001</c:v>
                </c:pt>
                <c:pt idx="61">
                  <c:v>0.32429999999999998</c:v>
                </c:pt>
                <c:pt idx="62">
                  <c:v>0.3246</c:v>
                </c:pt>
                <c:pt idx="63">
                  <c:v>0.32390000000000002</c:v>
                </c:pt>
                <c:pt idx="64">
                  <c:v>0.34399999999999997</c:v>
                </c:pt>
                <c:pt idx="65">
                  <c:v>0.34139999999999998</c:v>
                </c:pt>
                <c:pt idx="66">
                  <c:v>0.33119999999999999</c:v>
                </c:pt>
                <c:pt idx="67">
                  <c:v>0.33119999999999999</c:v>
                </c:pt>
                <c:pt idx="68">
                  <c:v>0.32700000000000001</c:v>
                </c:pt>
                <c:pt idx="69">
                  <c:v>0.3271</c:v>
                </c:pt>
                <c:pt idx="70">
                  <c:v>0.2321</c:v>
                </c:pt>
                <c:pt idx="71">
                  <c:v>0.23039999999999999</c:v>
                </c:pt>
                <c:pt idx="72">
                  <c:v>0.22889999999999999</c:v>
                </c:pt>
                <c:pt idx="73">
                  <c:v>0.22919999999999999</c:v>
                </c:pt>
                <c:pt idx="74">
                  <c:v>0.2316</c:v>
                </c:pt>
                <c:pt idx="75">
                  <c:v>0.22620000000000001</c:v>
                </c:pt>
                <c:pt idx="76">
                  <c:v>0.224</c:v>
                </c:pt>
                <c:pt idx="77">
                  <c:v>0.22339999999999999</c:v>
                </c:pt>
                <c:pt idx="78">
                  <c:v>0.19089999999999999</c:v>
                </c:pt>
                <c:pt idx="79">
                  <c:v>0.189</c:v>
                </c:pt>
                <c:pt idx="80">
                  <c:v>0.18870000000000001</c:v>
                </c:pt>
                <c:pt idx="81">
                  <c:v>0.18820000000000001</c:v>
                </c:pt>
                <c:pt idx="82">
                  <c:v>0.20269999999999999</c:v>
                </c:pt>
                <c:pt idx="83">
                  <c:v>0.1971</c:v>
                </c:pt>
                <c:pt idx="84">
                  <c:v>0.19550000000000001</c:v>
                </c:pt>
                <c:pt idx="85">
                  <c:v>0.19059999999999999</c:v>
                </c:pt>
                <c:pt idx="86">
                  <c:v>0.17130000000000001</c:v>
                </c:pt>
                <c:pt idx="87">
                  <c:v>0.17199999999999999</c:v>
                </c:pt>
                <c:pt idx="88">
                  <c:v>0.1767</c:v>
                </c:pt>
                <c:pt idx="89">
                  <c:v>0.1835</c:v>
                </c:pt>
                <c:pt idx="90">
                  <c:v>0.1835</c:v>
                </c:pt>
                <c:pt idx="91">
                  <c:v>0.20880000000000001</c:v>
                </c:pt>
                <c:pt idx="92">
                  <c:v>0.20580000000000001</c:v>
                </c:pt>
                <c:pt idx="93">
                  <c:v>0.20519999999999999</c:v>
                </c:pt>
                <c:pt idx="94">
                  <c:v>0.1764</c:v>
                </c:pt>
                <c:pt idx="95">
                  <c:v>0.17499999999999999</c:v>
                </c:pt>
                <c:pt idx="96">
                  <c:v>0.17519999999999999</c:v>
                </c:pt>
                <c:pt idx="97">
                  <c:v>0.17469999999999999</c:v>
                </c:pt>
                <c:pt idx="98">
                  <c:v>0.1792</c:v>
                </c:pt>
                <c:pt idx="99">
                  <c:v>0.18010000000000001</c:v>
                </c:pt>
                <c:pt idx="100">
                  <c:v>0.17979999999999999</c:v>
                </c:pt>
                <c:pt idx="101">
                  <c:v>0.1812</c:v>
                </c:pt>
                <c:pt idx="102">
                  <c:v>0.17749999999999999</c:v>
                </c:pt>
                <c:pt idx="103">
                  <c:v>0.1767</c:v>
                </c:pt>
                <c:pt idx="104">
                  <c:v>0.17799999999999999</c:v>
                </c:pt>
                <c:pt idx="105">
                  <c:v>0.17730000000000001</c:v>
                </c:pt>
                <c:pt idx="106">
                  <c:v>0.1762</c:v>
                </c:pt>
                <c:pt idx="107">
                  <c:v>0.1759</c:v>
                </c:pt>
                <c:pt idx="108">
                  <c:v>0.17610000000000001</c:v>
                </c:pt>
                <c:pt idx="109">
                  <c:v>0.17530000000000001</c:v>
                </c:pt>
                <c:pt idx="110">
                  <c:v>0.1757</c:v>
                </c:pt>
                <c:pt idx="111">
                  <c:v>0.1757</c:v>
                </c:pt>
                <c:pt idx="112">
                  <c:v>0.15959999999999999</c:v>
                </c:pt>
                <c:pt idx="113">
                  <c:v>0.15970000000000001</c:v>
                </c:pt>
                <c:pt idx="114">
                  <c:v>0.16120000000000001</c:v>
                </c:pt>
                <c:pt idx="115">
                  <c:v>0.1643</c:v>
                </c:pt>
                <c:pt idx="116">
                  <c:v>0.17050000000000001</c:v>
                </c:pt>
                <c:pt idx="117">
                  <c:v>0.17080000000000001</c:v>
                </c:pt>
                <c:pt idx="118">
                  <c:v>0.15870000000000001</c:v>
                </c:pt>
                <c:pt idx="119">
                  <c:v>0.1565</c:v>
                </c:pt>
                <c:pt idx="120">
                  <c:v>0.15110000000000001</c:v>
                </c:pt>
                <c:pt idx="121">
                  <c:v>0.1275</c:v>
                </c:pt>
                <c:pt idx="122">
                  <c:v>0.12540000000000001</c:v>
                </c:pt>
                <c:pt idx="123">
                  <c:v>0.1263</c:v>
                </c:pt>
                <c:pt idx="124">
                  <c:v>0.1293</c:v>
                </c:pt>
                <c:pt idx="125">
                  <c:v>0.1236</c:v>
                </c:pt>
                <c:pt idx="126">
                  <c:v>0.12520000000000001</c:v>
                </c:pt>
                <c:pt idx="127">
                  <c:v>0.13439999999999999</c:v>
                </c:pt>
                <c:pt idx="128">
                  <c:v>0.13139999999999999</c:v>
                </c:pt>
                <c:pt idx="129">
                  <c:v>0.13150000000000001</c:v>
                </c:pt>
                <c:pt idx="130">
                  <c:v>0.12609999999999999</c:v>
                </c:pt>
                <c:pt idx="131">
                  <c:v>0.1268</c:v>
                </c:pt>
                <c:pt idx="132">
                  <c:v>0.12640000000000001</c:v>
                </c:pt>
                <c:pt idx="133">
                  <c:v>0.1263</c:v>
                </c:pt>
                <c:pt idx="134">
                  <c:v>0.12379999999999999</c:v>
                </c:pt>
                <c:pt idx="135">
                  <c:v>0.13350000000000001</c:v>
                </c:pt>
                <c:pt idx="136">
                  <c:v>0.1336</c:v>
                </c:pt>
                <c:pt idx="137">
                  <c:v>0.1336</c:v>
                </c:pt>
                <c:pt idx="138">
                  <c:v>0.14149999999999999</c:v>
                </c:pt>
                <c:pt idx="139">
                  <c:v>0.1391</c:v>
                </c:pt>
                <c:pt idx="140">
                  <c:v>0.14019999999999999</c:v>
                </c:pt>
                <c:pt idx="141">
                  <c:v>0.14119999999999999</c:v>
                </c:pt>
                <c:pt idx="142">
                  <c:v>0.14330000000000001</c:v>
                </c:pt>
                <c:pt idx="143">
                  <c:v>0.14330000000000001</c:v>
                </c:pt>
                <c:pt idx="144">
                  <c:v>0.1462</c:v>
                </c:pt>
                <c:pt idx="145">
                  <c:v>0.14499999999999999</c:v>
                </c:pt>
                <c:pt idx="146">
                  <c:v>0.1396</c:v>
                </c:pt>
                <c:pt idx="147">
                  <c:v>0.13950000000000001</c:v>
                </c:pt>
                <c:pt idx="148">
                  <c:v>0.13819999999999999</c:v>
                </c:pt>
                <c:pt idx="149">
                  <c:v>0.13350000000000001</c:v>
                </c:pt>
                <c:pt idx="150">
                  <c:v>0.13389999999999999</c:v>
                </c:pt>
                <c:pt idx="151">
                  <c:v>0.13100000000000001</c:v>
                </c:pt>
                <c:pt idx="152">
                  <c:v>0.1482</c:v>
                </c:pt>
                <c:pt idx="153">
                  <c:v>0.14560000000000001</c:v>
                </c:pt>
                <c:pt idx="154">
                  <c:v>0.14979999999999999</c:v>
                </c:pt>
                <c:pt idx="155">
                  <c:v>0.1517</c:v>
                </c:pt>
                <c:pt idx="156">
                  <c:v>0.15579999999999999</c:v>
                </c:pt>
                <c:pt idx="157">
                  <c:v>0.14899999999999999</c:v>
                </c:pt>
                <c:pt idx="158">
                  <c:v>0.1497</c:v>
                </c:pt>
                <c:pt idx="159">
                  <c:v>0.15240000000000001</c:v>
                </c:pt>
                <c:pt idx="160">
                  <c:v>0.1532</c:v>
                </c:pt>
                <c:pt idx="161">
                  <c:v>0.14929999999999999</c:v>
                </c:pt>
                <c:pt idx="162">
                  <c:v>0.14929999999999999</c:v>
                </c:pt>
                <c:pt idx="163">
                  <c:v>0.15060000000000001</c:v>
                </c:pt>
                <c:pt idx="164">
                  <c:v>0.1527</c:v>
                </c:pt>
                <c:pt idx="165">
                  <c:v>0.1401</c:v>
                </c:pt>
                <c:pt idx="166">
                  <c:v>0.14030000000000001</c:v>
                </c:pt>
                <c:pt idx="167">
                  <c:v>0.1457</c:v>
                </c:pt>
                <c:pt idx="168">
                  <c:v>0.14199999999999999</c:v>
                </c:pt>
                <c:pt idx="169">
                  <c:v>0.1416</c:v>
                </c:pt>
                <c:pt idx="170">
                  <c:v>0.1416</c:v>
                </c:pt>
                <c:pt idx="171">
                  <c:v>0.13850000000000001</c:v>
                </c:pt>
                <c:pt idx="172">
                  <c:v>0.13850000000000001</c:v>
                </c:pt>
                <c:pt idx="173">
                  <c:v>0.13730000000000001</c:v>
                </c:pt>
                <c:pt idx="174">
                  <c:v>0.13619999999999999</c:v>
                </c:pt>
                <c:pt idx="175">
                  <c:v>0.13350000000000001</c:v>
                </c:pt>
                <c:pt idx="176">
                  <c:v>0.12509999999999999</c:v>
                </c:pt>
                <c:pt idx="177">
                  <c:v>0.12559999999999999</c:v>
                </c:pt>
                <c:pt idx="178">
                  <c:v>0.1236</c:v>
                </c:pt>
                <c:pt idx="179">
                  <c:v>0.12529999999999999</c:v>
                </c:pt>
                <c:pt idx="180">
                  <c:v>0.12540000000000001</c:v>
                </c:pt>
                <c:pt idx="181">
                  <c:v>0.12720000000000001</c:v>
                </c:pt>
                <c:pt idx="182">
                  <c:v>0.11559999999999999</c:v>
                </c:pt>
                <c:pt idx="183">
                  <c:v>0.12770000000000001</c:v>
                </c:pt>
                <c:pt idx="184">
                  <c:v>0.1258</c:v>
                </c:pt>
                <c:pt idx="185">
                  <c:v>0.12590000000000001</c:v>
                </c:pt>
                <c:pt idx="186">
                  <c:v>0.1229</c:v>
                </c:pt>
                <c:pt idx="187">
                  <c:v>0.1232</c:v>
                </c:pt>
                <c:pt idx="188">
                  <c:v>0.1245</c:v>
                </c:pt>
                <c:pt idx="189">
                  <c:v>0.1188</c:v>
                </c:pt>
                <c:pt idx="190">
                  <c:v>0.1241</c:v>
                </c:pt>
                <c:pt idx="191">
                  <c:v>0.1343</c:v>
                </c:pt>
                <c:pt idx="192">
                  <c:v>0.13450000000000001</c:v>
                </c:pt>
                <c:pt idx="193">
                  <c:v>0.1394</c:v>
                </c:pt>
                <c:pt idx="194">
                  <c:v>0.13739999999999999</c:v>
                </c:pt>
                <c:pt idx="195">
                  <c:v>0.13769999999999999</c:v>
                </c:pt>
                <c:pt idx="196">
                  <c:v>0.1368</c:v>
                </c:pt>
                <c:pt idx="197">
                  <c:v>0.1341</c:v>
                </c:pt>
                <c:pt idx="198">
                  <c:v>0.1351</c:v>
                </c:pt>
                <c:pt idx="199">
                  <c:v>0.14000000000000001</c:v>
                </c:pt>
                <c:pt idx="200">
                  <c:v>0.1419</c:v>
                </c:pt>
                <c:pt idx="201">
                  <c:v>0.1416</c:v>
                </c:pt>
                <c:pt idx="202">
                  <c:v>0.14960000000000001</c:v>
                </c:pt>
                <c:pt idx="203">
                  <c:v>0.15409999999999999</c:v>
                </c:pt>
                <c:pt idx="204">
                  <c:v>0.1552</c:v>
                </c:pt>
                <c:pt idx="205">
                  <c:v>0.1552</c:v>
                </c:pt>
                <c:pt idx="206">
                  <c:v>0.15620000000000001</c:v>
                </c:pt>
                <c:pt idx="207">
                  <c:v>0.16120000000000001</c:v>
                </c:pt>
                <c:pt idx="208">
                  <c:v>0.1613</c:v>
                </c:pt>
                <c:pt idx="209">
                  <c:v>0.1608</c:v>
                </c:pt>
                <c:pt idx="210">
                  <c:v>0.1658</c:v>
                </c:pt>
                <c:pt idx="211">
                  <c:v>0.16639999999999999</c:v>
                </c:pt>
                <c:pt idx="212">
                  <c:v>0.1653</c:v>
                </c:pt>
                <c:pt idx="213">
                  <c:v>0.15809999999999999</c:v>
                </c:pt>
                <c:pt idx="214">
                  <c:v>0.14680000000000001</c:v>
                </c:pt>
                <c:pt idx="215">
                  <c:v>0.1484</c:v>
                </c:pt>
                <c:pt idx="216">
                  <c:v>0.14940000000000001</c:v>
                </c:pt>
                <c:pt idx="217">
                  <c:v>0.1613</c:v>
                </c:pt>
                <c:pt idx="218">
                  <c:v>0.15870000000000001</c:v>
                </c:pt>
                <c:pt idx="219">
                  <c:v>0.15939999999999999</c:v>
                </c:pt>
                <c:pt idx="220">
                  <c:v>0.1661</c:v>
                </c:pt>
                <c:pt idx="221">
                  <c:v>0.15959999999999999</c:v>
                </c:pt>
                <c:pt idx="222">
                  <c:v>0.16009999999999999</c:v>
                </c:pt>
                <c:pt idx="223">
                  <c:v>0.15040000000000001</c:v>
                </c:pt>
                <c:pt idx="224">
                  <c:v>0.15229999999999999</c:v>
                </c:pt>
                <c:pt idx="225">
                  <c:v>0.15279999999999999</c:v>
                </c:pt>
                <c:pt idx="226">
                  <c:v>0.1537</c:v>
                </c:pt>
                <c:pt idx="227">
                  <c:v>0.1525</c:v>
                </c:pt>
                <c:pt idx="228">
                  <c:v>0.15010000000000001</c:v>
                </c:pt>
                <c:pt idx="229">
                  <c:v>0.14549999999999999</c:v>
                </c:pt>
                <c:pt idx="230">
                  <c:v>0.1444</c:v>
                </c:pt>
                <c:pt idx="231">
                  <c:v>0.14460000000000001</c:v>
                </c:pt>
                <c:pt idx="232">
                  <c:v>0.13880000000000001</c:v>
                </c:pt>
                <c:pt idx="233">
                  <c:v>0.13170000000000001</c:v>
                </c:pt>
                <c:pt idx="234">
                  <c:v>0.13120000000000001</c:v>
                </c:pt>
                <c:pt idx="235">
                  <c:v>0.13270000000000001</c:v>
                </c:pt>
                <c:pt idx="236">
                  <c:v>0.1326</c:v>
                </c:pt>
                <c:pt idx="237">
                  <c:v>0.1295</c:v>
                </c:pt>
                <c:pt idx="238">
                  <c:v>0.1298</c:v>
                </c:pt>
                <c:pt idx="239">
                  <c:v>0.1318</c:v>
                </c:pt>
                <c:pt idx="240">
                  <c:v>0.1245</c:v>
                </c:pt>
                <c:pt idx="241">
                  <c:v>0.1239</c:v>
                </c:pt>
                <c:pt idx="242">
                  <c:v>0.1225</c:v>
                </c:pt>
                <c:pt idx="243">
                  <c:v>0.12620000000000001</c:v>
                </c:pt>
                <c:pt idx="244">
                  <c:v>0.13150000000000001</c:v>
                </c:pt>
                <c:pt idx="245">
                  <c:v>0.12870000000000001</c:v>
                </c:pt>
                <c:pt idx="246">
                  <c:v>0.127</c:v>
                </c:pt>
                <c:pt idx="247">
                  <c:v>0.1203</c:v>
                </c:pt>
                <c:pt idx="248">
                  <c:v>0.13139999999999999</c:v>
                </c:pt>
                <c:pt idx="249">
                  <c:v>0.13189999999999999</c:v>
                </c:pt>
                <c:pt idx="250">
                  <c:v>0.1183</c:v>
                </c:pt>
                <c:pt idx="251">
                  <c:v>0.11650000000000001</c:v>
                </c:pt>
                <c:pt idx="252">
                  <c:v>0.1234</c:v>
                </c:pt>
                <c:pt idx="253">
                  <c:v>0.13800000000000001</c:v>
                </c:pt>
                <c:pt idx="254">
                  <c:v>0.13739999999999999</c:v>
                </c:pt>
                <c:pt idx="255">
                  <c:v>0.15060000000000001</c:v>
                </c:pt>
                <c:pt idx="256">
                  <c:v>0.16009999999999999</c:v>
                </c:pt>
                <c:pt idx="257">
                  <c:v>0.15909999999999999</c:v>
                </c:pt>
                <c:pt idx="258">
                  <c:v>0.1744</c:v>
                </c:pt>
                <c:pt idx="259">
                  <c:v>0.19289999999999999</c:v>
                </c:pt>
                <c:pt idx="260">
                  <c:v>0.19700000000000001</c:v>
                </c:pt>
                <c:pt idx="261">
                  <c:v>0.19700000000000001</c:v>
                </c:pt>
                <c:pt idx="262">
                  <c:v>0.19950000000000001</c:v>
                </c:pt>
                <c:pt idx="263">
                  <c:v>0.21609999999999999</c:v>
                </c:pt>
                <c:pt idx="264">
                  <c:v>0.25340000000000001</c:v>
                </c:pt>
                <c:pt idx="265">
                  <c:v>0.27679999999999999</c:v>
                </c:pt>
                <c:pt idx="266">
                  <c:v>0.27689999999999998</c:v>
                </c:pt>
                <c:pt idx="267">
                  <c:v>0.27539999999999998</c:v>
                </c:pt>
                <c:pt idx="268">
                  <c:v>0.27729999999999999</c:v>
                </c:pt>
                <c:pt idx="269">
                  <c:v>0.27789999999999998</c:v>
                </c:pt>
                <c:pt idx="270">
                  <c:v>0.30020000000000002</c:v>
                </c:pt>
                <c:pt idx="271">
                  <c:v>0.30030000000000001</c:v>
                </c:pt>
                <c:pt idx="272">
                  <c:v>0.30009999999999998</c:v>
                </c:pt>
                <c:pt idx="273">
                  <c:v>0.2999</c:v>
                </c:pt>
                <c:pt idx="274">
                  <c:v>0.30049999999999999</c:v>
                </c:pt>
                <c:pt idx="275">
                  <c:v>0.3004</c:v>
                </c:pt>
                <c:pt idx="276">
                  <c:v>0.30049999999999999</c:v>
                </c:pt>
                <c:pt idx="277">
                  <c:v>0.29870000000000002</c:v>
                </c:pt>
                <c:pt idx="278">
                  <c:v>0.29770000000000002</c:v>
                </c:pt>
                <c:pt idx="279">
                  <c:v>0.30220000000000002</c:v>
                </c:pt>
                <c:pt idx="280">
                  <c:v>0.30299999999999999</c:v>
                </c:pt>
                <c:pt idx="281">
                  <c:v>0.3357</c:v>
                </c:pt>
                <c:pt idx="282">
                  <c:v>0.33129999999999998</c:v>
                </c:pt>
                <c:pt idx="283">
                  <c:v>0.33229999999999998</c:v>
                </c:pt>
                <c:pt idx="284">
                  <c:v>0.3322</c:v>
                </c:pt>
                <c:pt idx="285">
                  <c:v>0.32540000000000002</c:v>
                </c:pt>
                <c:pt idx="286">
                  <c:v>0.32250000000000001</c:v>
                </c:pt>
                <c:pt idx="287">
                  <c:v>0.32250000000000001</c:v>
                </c:pt>
                <c:pt idx="288">
                  <c:v>0.31850000000000001</c:v>
                </c:pt>
                <c:pt idx="289">
                  <c:v>0.30609999999999998</c:v>
                </c:pt>
                <c:pt idx="290">
                  <c:v>0.30220000000000002</c:v>
                </c:pt>
                <c:pt idx="291">
                  <c:v>0.30209999999999998</c:v>
                </c:pt>
                <c:pt idx="292">
                  <c:v>0.3009</c:v>
                </c:pt>
                <c:pt idx="293">
                  <c:v>0.28560000000000002</c:v>
                </c:pt>
                <c:pt idx="294">
                  <c:v>0.25009999999999999</c:v>
                </c:pt>
                <c:pt idx="295">
                  <c:v>0.2326</c:v>
                </c:pt>
                <c:pt idx="296">
                  <c:v>0.23250000000000001</c:v>
                </c:pt>
                <c:pt idx="297">
                  <c:v>0.23760000000000001</c:v>
                </c:pt>
                <c:pt idx="298">
                  <c:v>0.23269999999999999</c:v>
                </c:pt>
                <c:pt idx="299">
                  <c:v>0.2399</c:v>
                </c:pt>
                <c:pt idx="300">
                  <c:v>0.21959999999999999</c:v>
                </c:pt>
                <c:pt idx="301">
                  <c:v>0.23200000000000001</c:v>
                </c:pt>
                <c:pt idx="302">
                  <c:v>0.2349</c:v>
                </c:pt>
                <c:pt idx="303">
                  <c:v>0.2293</c:v>
                </c:pt>
                <c:pt idx="304">
                  <c:v>0.22489999999999999</c:v>
                </c:pt>
                <c:pt idx="305">
                  <c:v>0.22450000000000001</c:v>
                </c:pt>
                <c:pt idx="306">
                  <c:v>0.22420000000000001</c:v>
                </c:pt>
                <c:pt idx="307">
                  <c:v>0.24410000000000001</c:v>
                </c:pt>
                <c:pt idx="308">
                  <c:v>0.24490000000000001</c:v>
                </c:pt>
                <c:pt idx="309">
                  <c:v>0.24379999999999999</c:v>
                </c:pt>
                <c:pt idx="310">
                  <c:v>0.24390000000000001</c:v>
                </c:pt>
                <c:pt idx="311">
                  <c:v>0.21709999999999999</c:v>
                </c:pt>
                <c:pt idx="312">
                  <c:v>0.21709999999999999</c:v>
                </c:pt>
                <c:pt idx="313">
                  <c:v>0.21360000000000001</c:v>
                </c:pt>
                <c:pt idx="314">
                  <c:v>0.21360000000000001</c:v>
                </c:pt>
                <c:pt idx="315">
                  <c:v>0.2152</c:v>
                </c:pt>
                <c:pt idx="316">
                  <c:v>0.2142</c:v>
                </c:pt>
                <c:pt idx="317">
                  <c:v>0.2157</c:v>
                </c:pt>
                <c:pt idx="318">
                  <c:v>0.20979999999999999</c:v>
                </c:pt>
                <c:pt idx="319">
                  <c:v>0.2218</c:v>
                </c:pt>
                <c:pt idx="320">
                  <c:v>0.22220000000000001</c:v>
                </c:pt>
                <c:pt idx="321">
                  <c:v>0.22289999999999999</c:v>
                </c:pt>
                <c:pt idx="322">
                  <c:v>0.22339999999999999</c:v>
                </c:pt>
                <c:pt idx="323">
                  <c:v>0.22489999999999999</c:v>
                </c:pt>
                <c:pt idx="324">
                  <c:v>0.21579999999999999</c:v>
                </c:pt>
                <c:pt idx="325">
                  <c:v>0.22239999999999999</c:v>
                </c:pt>
                <c:pt idx="326">
                  <c:v>0.22309999999999999</c:v>
                </c:pt>
                <c:pt idx="327">
                  <c:v>0.2195</c:v>
                </c:pt>
                <c:pt idx="328">
                  <c:v>0.2195</c:v>
                </c:pt>
                <c:pt idx="329">
                  <c:v>0.20899999999999999</c:v>
                </c:pt>
                <c:pt idx="330">
                  <c:v>0.21299999999999999</c:v>
                </c:pt>
                <c:pt idx="331">
                  <c:v>0.2074</c:v>
                </c:pt>
                <c:pt idx="332">
                  <c:v>0.20169999999999999</c:v>
                </c:pt>
                <c:pt idx="333">
                  <c:v>0.20119999999999999</c:v>
                </c:pt>
                <c:pt idx="334">
                  <c:v>0.2014</c:v>
                </c:pt>
                <c:pt idx="335">
                  <c:v>0.2034</c:v>
                </c:pt>
                <c:pt idx="336">
                  <c:v>0.2036</c:v>
                </c:pt>
                <c:pt idx="337">
                  <c:v>0.16689999999999999</c:v>
                </c:pt>
                <c:pt idx="338">
                  <c:v>0.16639999999999999</c:v>
                </c:pt>
                <c:pt idx="339">
                  <c:v>0.1754</c:v>
                </c:pt>
                <c:pt idx="340">
                  <c:v>0.17560000000000001</c:v>
                </c:pt>
                <c:pt idx="341">
                  <c:v>0.16370000000000001</c:v>
                </c:pt>
                <c:pt idx="342">
                  <c:v>0.16300000000000001</c:v>
                </c:pt>
                <c:pt idx="343">
                  <c:v>0.16320000000000001</c:v>
                </c:pt>
                <c:pt idx="344">
                  <c:v>0.16669999999999999</c:v>
                </c:pt>
                <c:pt idx="345">
                  <c:v>0.16400000000000001</c:v>
                </c:pt>
                <c:pt idx="346">
                  <c:v>0.16600000000000001</c:v>
                </c:pt>
                <c:pt idx="347">
                  <c:v>0.1676</c:v>
                </c:pt>
                <c:pt idx="348">
                  <c:v>0.16489999999999999</c:v>
                </c:pt>
                <c:pt idx="349">
                  <c:v>0.14630000000000001</c:v>
                </c:pt>
                <c:pt idx="350">
                  <c:v>0.14699999999999999</c:v>
                </c:pt>
                <c:pt idx="351">
                  <c:v>0.1444</c:v>
                </c:pt>
                <c:pt idx="352">
                  <c:v>0.1447</c:v>
                </c:pt>
                <c:pt idx="353">
                  <c:v>0.1507</c:v>
                </c:pt>
                <c:pt idx="354">
                  <c:v>0.1439</c:v>
                </c:pt>
                <c:pt idx="355">
                  <c:v>0.14810000000000001</c:v>
                </c:pt>
                <c:pt idx="356">
                  <c:v>0.14940000000000001</c:v>
                </c:pt>
                <c:pt idx="357">
                  <c:v>0.1492</c:v>
                </c:pt>
                <c:pt idx="358">
                  <c:v>0.15359999999999999</c:v>
                </c:pt>
                <c:pt idx="359">
                  <c:v>0.14749999999999999</c:v>
                </c:pt>
                <c:pt idx="360">
                  <c:v>0.15110000000000001</c:v>
                </c:pt>
                <c:pt idx="361">
                  <c:v>0.1512</c:v>
                </c:pt>
                <c:pt idx="362">
                  <c:v>0.1517</c:v>
                </c:pt>
                <c:pt idx="363">
                  <c:v>0.15390000000000001</c:v>
                </c:pt>
                <c:pt idx="364">
                  <c:v>0.16600000000000001</c:v>
                </c:pt>
                <c:pt idx="365">
                  <c:v>0.16550000000000001</c:v>
                </c:pt>
                <c:pt idx="366">
                  <c:v>0.1661</c:v>
                </c:pt>
                <c:pt idx="367">
                  <c:v>0.1671</c:v>
                </c:pt>
                <c:pt idx="368">
                  <c:v>0.1676</c:v>
                </c:pt>
                <c:pt idx="369">
                  <c:v>0.16850000000000001</c:v>
                </c:pt>
                <c:pt idx="370">
                  <c:v>0.16969999999999999</c:v>
                </c:pt>
                <c:pt idx="371">
                  <c:v>0.17649999999999999</c:v>
                </c:pt>
                <c:pt idx="372">
                  <c:v>0.17610000000000001</c:v>
                </c:pt>
                <c:pt idx="373">
                  <c:v>0.17019999999999999</c:v>
                </c:pt>
                <c:pt idx="374">
                  <c:v>0.1777</c:v>
                </c:pt>
                <c:pt idx="375">
                  <c:v>0.18260000000000001</c:v>
                </c:pt>
                <c:pt idx="376">
                  <c:v>0.1822</c:v>
                </c:pt>
                <c:pt idx="377">
                  <c:v>0.17929999999999999</c:v>
                </c:pt>
                <c:pt idx="378">
                  <c:v>0.18590000000000001</c:v>
                </c:pt>
                <c:pt idx="379">
                  <c:v>0.1867</c:v>
                </c:pt>
                <c:pt idx="380">
                  <c:v>0.18840000000000001</c:v>
                </c:pt>
                <c:pt idx="381">
                  <c:v>0.1908</c:v>
                </c:pt>
                <c:pt idx="382">
                  <c:v>0.1915</c:v>
                </c:pt>
                <c:pt idx="383">
                  <c:v>0.1852</c:v>
                </c:pt>
                <c:pt idx="384">
                  <c:v>0.18440000000000001</c:v>
                </c:pt>
                <c:pt idx="385">
                  <c:v>0.17960000000000001</c:v>
                </c:pt>
                <c:pt idx="386">
                  <c:v>0.18720000000000001</c:v>
                </c:pt>
                <c:pt idx="387">
                  <c:v>0.19259999999999999</c:v>
                </c:pt>
                <c:pt idx="388">
                  <c:v>0.1888</c:v>
                </c:pt>
                <c:pt idx="389">
                  <c:v>0.1971</c:v>
                </c:pt>
                <c:pt idx="390">
                  <c:v>0.19209999999999999</c:v>
                </c:pt>
                <c:pt idx="391">
                  <c:v>0.2</c:v>
                </c:pt>
                <c:pt idx="392">
                  <c:v>0.1981</c:v>
                </c:pt>
                <c:pt idx="393">
                  <c:v>0.20100000000000001</c:v>
                </c:pt>
                <c:pt idx="394">
                  <c:v>0.2026</c:v>
                </c:pt>
                <c:pt idx="395">
                  <c:v>0.2026</c:v>
                </c:pt>
                <c:pt idx="396">
                  <c:v>0.20180000000000001</c:v>
                </c:pt>
                <c:pt idx="397">
                  <c:v>0.20019999999999999</c:v>
                </c:pt>
                <c:pt idx="398">
                  <c:v>0.20150000000000001</c:v>
                </c:pt>
                <c:pt idx="399">
                  <c:v>0.1956</c:v>
                </c:pt>
                <c:pt idx="400">
                  <c:v>0.19819999999999999</c:v>
                </c:pt>
                <c:pt idx="401">
                  <c:v>0.19539999999999999</c:v>
                </c:pt>
                <c:pt idx="402">
                  <c:v>0.20300000000000001</c:v>
                </c:pt>
                <c:pt idx="403">
                  <c:v>0.2029</c:v>
                </c:pt>
                <c:pt idx="404">
                  <c:v>0.21410000000000001</c:v>
                </c:pt>
                <c:pt idx="405">
                  <c:v>0.21279999999999999</c:v>
                </c:pt>
                <c:pt idx="406">
                  <c:v>0.215</c:v>
                </c:pt>
                <c:pt idx="407">
                  <c:v>0.21460000000000001</c:v>
                </c:pt>
                <c:pt idx="408">
                  <c:v>0.24890000000000001</c:v>
                </c:pt>
                <c:pt idx="409">
                  <c:v>0.28449999999999998</c:v>
                </c:pt>
                <c:pt idx="410">
                  <c:v>0.28370000000000001</c:v>
                </c:pt>
                <c:pt idx="411">
                  <c:v>0.2853</c:v>
                </c:pt>
                <c:pt idx="412">
                  <c:v>0.28460000000000002</c:v>
                </c:pt>
                <c:pt idx="413">
                  <c:v>0.2848</c:v>
                </c:pt>
                <c:pt idx="414">
                  <c:v>0.2868</c:v>
                </c:pt>
                <c:pt idx="415">
                  <c:v>0.28660000000000002</c:v>
                </c:pt>
                <c:pt idx="416">
                  <c:v>0.27879999999999999</c:v>
                </c:pt>
                <c:pt idx="417">
                  <c:v>0.28399999999999997</c:v>
                </c:pt>
                <c:pt idx="418">
                  <c:v>0.29189999999999999</c:v>
                </c:pt>
                <c:pt idx="419">
                  <c:v>0.28660000000000002</c:v>
                </c:pt>
                <c:pt idx="420">
                  <c:v>0.28670000000000001</c:v>
                </c:pt>
                <c:pt idx="421">
                  <c:v>0.29099999999999998</c:v>
                </c:pt>
                <c:pt idx="422">
                  <c:v>0.29089999999999999</c:v>
                </c:pt>
                <c:pt idx="423">
                  <c:v>0.31359999999999999</c:v>
                </c:pt>
                <c:pt idx="424">
                  <c:v>0.30940000000000001</c:v>
                </c:pt>
                <c:pt idx="425">
                  <c:v>0.31609999999999999</c:v>
                </c:pt>
                <c:pt idx="426">
                  <c:v>0.32150000000000001</c:v>
                </c:pt>
                <c:pt idx="427">
                  <c:v>0.33300000000000002</c:v>
                </c:pt>
                <c:pt idx="428">
                  <c:v>0.33019999999999999</c:v>
                </c:pt>
                <c:pt idx="429">
                  <c:v>0.3342</c:v>
                </c:pt>
                <c:pt idx="430">
                  <c:v>0.35120000000000001</c:v>
                </c:pt>
                <c:pt idx="431">
                  <c:v>0.36309999999999998</c:v>
                </c:pt>
                <c:pt idx="432">
                  <c:v>0.36059999999999998</c:v>
                </c:pt>
                <c:pt idx="433">
                  <c:v>0.36899999999999999</c:v>
                </c:pt>
                <c:pt idx="434">
                  <c:v>0.35849999999999999</c:v>
                </c:pt>
                <c:pt idx="435">
                  <c:v>0.3644</c:v>
                </c:pt>
                <c:pt idx="436">
                  <c:v>0.37430000000000002</c:v>
                </c:pt>
                <c:pt idx="437">
                  <c:v>0.3745</c:v>
                </c:pt>
                <c:pt idx="438">
                  <c:v>0.34210000000000002</c:v>
                </c:pt>
                <c:pt idx="439">
                  <c:v>0.32979999999999998</c:v>
                </c:pt>
                <c:pt idx="440">
                  <c:v>0.33879999999999999</c:v>
                </c:pt>
                <c:pt idx="441">
                  <c:v>0.33679999999999999</c:v>
                </c:pt>
                <c:pt idx="442">
                  <c:v>0.34260000000000002</c:v>
                </c:pt>
                <c:pt idx="443">
                  <c:v>0.40860000000000002</c:v>
                </c:pt>
                <c:pt idx="444">
                  <c:v>0.40849999999999997</c:v>
                </c:pt>
                <c:pt idx="445">
                  <c:v>0.43709999999999999</c:v>
                </c:pt>
                <c:pt idx="446">
                  <c:v>0.44479999999999997</c:v>
                </c:pt>
                <c:pt idx="447">
                  <c:v>0.44779999999999998</c:v>
                </c:pt>
                <c:pt idx="448">
                  <c:v>0.44379999999999997</c:v>
                </c:pt>
                <c:pt idx="449">
                  <c:v>0.44109999999999999</c:v>
                </c:pt>
                <c:pt idx="450">
                  <c:v>0.4446</c:v>
                </c:pt>
                <c:pt idx="451">
                  <c:v>0.45100000000000001</c:v>
                </c:pt>
                <c:pt idx="452">
                  <c:v>0.45100000000000001</c:v>
                </c:pt>
                <c:pt idx="453">
                  <c:v>0.439</c:v>
                </c:pt>
                <c:pt idx="454">
                  <c:v>0.44369999999999998</c:v>
                </c:pt>
                <c:pt idx="455">
                  <c:v>0.44040000000000001</c:v>
                </c:pt>
                <c:pt idx="456">
                  <c:v>0.43580000000000002</c:v>
                </c:pt>
                <c:pt idx="457">
                  <c:v>0.50570000000000004</c:v>
                </c:pt>
                <c:pt idx="458">
                  <c:v>0.50980000000000003</c:v>
                </c:pt>
                <c:pt idx="459">
                  <c:v>0.51539999999999997</c:v>
                </c:pt>
                <c:pt idx="460">
                  <c:v>0.50600000000000001</c:v>
                </c:pt>
                <c:pt idx="461">
                  <c:v>0.49809999999999999</c:v>
                </c:pt>
                <c:pt idx="462">
                  <c:v>0.50229999999999997</c:v>
                </c:pt>
                <c:pt idx="463">
                  <c:v>0.50309999999999999</c:v>
                </c:pt>
                <c:pt idx="464">
                  <c:v>0.50290000000000001</c:v>
                </c:pt>
                <c:pt idx="465">
                  <c:v>0.49590000000000001</c:v>
                </c:pt>
                <c:pt idx="466">
                  <c:v>0.48209999999999997</c:v>
                </c:pt>
                <c:pt idx="467">
                  <c:v>0.4803</c:v>
                </c:pt>
                <c:pt idx="468">
                  <c:v>0.48270000000000002</c:v>
                </c:pt>
                <c:pt idx="469">
                  <c:v>0.48270000000000002</c:v>
                </c:pt>
                <c:pt idx="470">
                  <c:v>0.47170000000000001</c:v>
                </c:pt>
                <c:pt idx="471">
                  <c:v>0.47949999999999998</c:v>
                </c:pt>
                <c:pt idx="472">
                  <c:v>0.47860000000000003</c:v>
                </c:pt>
                <c:pt idx="473">
                  <c:v>0.43730000000000002</c:v>
                </c:pt>
                <c:pt idx="474">
                  <c:v>0.43680000000000002</c:v>
                </c:pt>
                <c:pt idx="475">
                  <c:v>0.41220000000000001</c:v>
                </c:pt>
                <c:pt idx="476">
                  <c:v>0.40410000000000001</c:v>
                </c:pt>
                <c:pt idx="477">
                  <c:v>0.39629999999999999</c:v>
                </c:pt>
                <c:pt idx="478">
                  <c:v>0.39550000000000002</c:v>
                </c:pt>
                <c:pt idx="479">
                  <c:v>0.39560000000000001</c:v>
                </c:pt>
                <c:pt idx="480">
                  <c:v>0.39379999999999998</c:v>
                </c:pt>
                <c:pt idx="481">
                  <c:v>0.38069999999999998</c:v>
                </c:pt>
                <c:pt idx="482">
                  <c:v>0.38080000000000003</c:v>
                </c:pt>
                <c:pt idx="483">
                  <c:v>0.371</c:v>
                </c:pt>
                <c:pt idx="484">
                  <c:v>0.36299999999999999</c:v>
                </c:pt>
                <c:pt idx="485">
                  <c:v>0.36280000000000001</c:v>
                </c:pt>
                <c:pt idx="486">
                  <c:v>0.36709999999999998</c:v>
                </c:pt>
                <c:pt idx="487">
                  <c:v>0.24060000000000001</c:v>
                </c:pt>
                <c:pt idx="488">
                  <c:v>0.23480000000000001</c:v>
                </c:pt>
                <c:pt idx="489">
                  <c:v>0.21360000000000001</c:v>
                </c:pt>
                <c:pt idx="490">
                  <c:v>0.21870000000000001</c:v>
                </c:pt>
                <c:pt idx="491">
                  <c:v>0.20930000000000001</c:v>
                </c:pt>
                <c:pt idx="492">
                  <c:v>0.2044</c:v>
                </c:pt>
                <c:pt idx="493">
                  <c:v>0.20069999999999999</c:v>
                </c:pt>
                <c:pt idx="494">
                  <c:v>0.24229999999999999</c:v>
                </c:pt>
                <c:pt idx="495">
                  <c:v>0.25869999999999999</c:v>
                </c:pt>
                <c:pt idx="496">
                  <c:v>0.27710000000000001</c:v>
                </c:pt>
                <c:pt idx="497">
                  <c:v>0.27810000000000001</c:v>
                </c:pt>
                <c:pt idx="498">
                  <c:v>0.26600000000000001</c:v>
                </c:pt>
                <c:pt idx="499">
                  <c:v>0.2641</c:v>
                </c:pt>
                <c:pt idx="500">
                  <c:v>0.2591</c:v>
                </c:pt>
                <c:pt idx="501">
                  <c:v>0.24590000000000001</c:v>
                </c:pt>
                <c:pt idx="502">
                  <c:v>0.25419999999999998</c:v>
                </c:pt>
                <c:pt idx="503">
                  <c:v>0.254</c:v>
                </c:pt>
                <c:pt idx="504">
                  <c:v>0.2535</c:v>
                </c:pt>
                <c:pt idx="505">
                  <c:v>0.25619999999999998</c:v>
                </c:pt>
                <c:pt idx="506">
                  <c:v>0.25580000000000003</c:v>
                </c:pt>
                <c:pt idx="507">
                  <c:v>0.28510000000000002</c:v>
                </c:pt>
                <c:pt idx="508">
                  <c:v>0.2848</c:v>
                </c:pt>
                <c:pt idx="509">
                  <c:v>0.28539999999999999</c:v>
                </c:pt>
                <c:pt idx="510">
                  <c:v>0.28570000000000001</c:v>
                </c:pt>
                <c:pt idx="511">
                  <c:v>0.28239999999999998</c:v>
                </c:pt>
                <c:pt idx="512">
                  <c:v>0.28239999999999998</c:v>
                </c:pt>
                <c:pt idx="513">
                  <c:v>0.28299999999999997</c:v>
                </c:pt>
                <c:pt idx="514">
                  <c:v>0.28649999999999998</c:v>
                </c:pt>
                <c:pt idx="515">
                  <c:v>0.28699999999999998</c:v>
                </c:pt>
                <c:pt idx="516">
                  <c:v>0.28610000000000002</c:v>
                </c:pt>
                <c:pt idx="517">
                  <c:v>0.28789999999999999</c:v>
                </c:pt>
                <c:pt idx="518">
                  <c:v>0.3876</c:v>
                </c:pt>
                <c:pt idx="519">
                  <c:v>0.40899999999999997</c:v>
                </c:pt>
                <c:pt idx="520">
                  <c:v>0.40789999999999998</c:v>
                </c:pt>
                <c:pt idx="521">
                  <c:v>0.43940000000000001</c:v>
                </c:pt>
                <c:pt idx="522">
                  <c:v>0.43919999999999998</c:v>
                </c:pt>
                <c:pt idx="523">
                  <c:v>0.43880000000000002</c:v>
                </c:pt>
                <c:pt idx="524">
                  <c:v>0.4254</c:v>
                </c:pt>
                <c:pt idx="525">
                  <c:v>0.4148</c:v>
                </c:pt>
                <c:pt idx="526">
                  <c:v>0.40100000000000002</c:v>
                </c:pt>
                <c:pt idx="527">
                  <c:v>0.40460000000000002</c:v>
                </c:pt>
                <c:pt idx="528">
                  <c:v>0.41020000000000001</c:v>
                </c:pt>
                <c:pt idx="529">
                  <c:v>0.41289999999999999</c:v>
                </c:pt>
                <c:pt idx="530">
                  <c:v>0.41160000000000002</c:v>
                </c:pt>
                <c:pt idx="531">
                  <c:v>0.41789999999999999</c:v>
                </c:pt>
                <c:pt idx="532">
                  <c:v>0.41060000000000002</c:v>
                </c:pt>
                <c:pt idx="533">
                  <c:v>0.41339999999999999</c:v>
                </c:pt>
                <c:pt idx="534">
                  <c:v>0.4133</c:v>
                </c:pt>
                <c:pt idx="535">
                  <c:v>0.41749999999999998</c:v>
                </c:pt>
                <c:pt idx="536">
                  <c:v>0.42280000000000001</c:v>
                </c:pt>
                <c:pt idx="537">
                  <c:v>0.40839999999999999</c:v>
                </c:pt>
                <c:pt idx="538">
                  <c:v>0.4153</c:v>
                </c:pt>
                <c:pt idx="539">
                  <c:v>0.42180000000000001</c:v>
                </c:pt>
                <c:pt idx="540">
                  <c:v>0.4274</c:v>
                </c:pt>
                <c:pt idx="541">
                  <c:v>0.4284</c:v>
                </c:pt>
                <c:pt idx="542">
                  <c:v>0.4279</c:v>
                </c:pt>
                <c:pt idx="543">
                  <c:v>0.432</c:v>
                </c:pt>
                <c:pt idx="544">
                  <c:v>0.44390000000000002</c:v>
                </c:pt>
                <c:pt idx="545">
                  <c:v>0.44779999999999998</c:v>
                </c:pt>
                <c:pt idx="546">
                  <c:v>0.45390000000000003</c:v>
                </c:pt>
                <c:pt idx="547">
                  <c:v>0.45090000000000002</c:v>
                </c:pt>
                <c:pt idx="548">
                  <c:v>0.37680000000000002</c:v>
                </c:pt>
                <c:pt idx="549">
                  <c:v>0.35060000000000002</c:v>
                </c:pt>
                <c:pt idx="550">
                  <c:v>0.34989999999999999</c:v>
                </c:pt>
                <c:pt idx="551">
                  <c:v>0.32069999999999999</c:v>
                </c:pt>
                <c:pt idx="552">
                  <c:v>0.32929999999999998</c:v>
                </c:pt>
                <c:pt idx="553">
                  <c:v>0.32890000000000003</c:v>
                </c:pt>
                <c:pt idx="554">
                  <c:v>0.31969999999999998</c:v>
                </c:pt>
                <c:pt idx="555">
                  <c:v>0.34449999999999997</c:v>
                </c:pt>
                <c:pt idx="556">
                  <c:v>0.3548</c:v>
                </c:pt>
                <c:pt idx="557">
                  <c:v>0.35060000000000002</c:v>
                </c:pt>
                <c:pt idx="558">
                  <c:v>0.34910000000000002</c:v>
                </c:pt>
                <c:pt idx="559">
                  <c:v>0.34670000000000001</c:v>
                </c:pt>
                <c:pt idx="560">
                  <c:v>0.34860000000000002</c:v>
                </c:pt>
                <c:pt idx="561">
                  <c:v>0.34610000000000002</c:v>
                </c:pt>
                <c:pt idx="562">
                  <c:v>0.3458</c:v>
                </c:pt>
                <c:pt idx="563">
                  <c:v>0.35680000000000001</c:v>
                </c:pt>
                <c:pt idx="564">
                  <c:v>0.36259999999999998</c:v>
                </c:pt>
                <c:pt idx="565">
                  <c:v>0.37590000000000001</c:v>
                </c:pt>
                <c:pt idx="566">
                  <c:v>0.36699999999999999</c:v>
                </c:pt>
                <c:pt idx="567">
                  <c:v>0.36709999999999998</c:v>
                </c:pt>
                <c:pt idx="568">
                  <c:v>0.3604</c:v>
                </c:pt>
                <c:pt idx="569">
                  <c:v>0.35730000000000001</c:v>
                </c:pt>
                <c:pt idx="570">
                  <c:v>0.34670000000000001</c:v>
                </c:pt>
                <c:pt idx="571">
                  <c:v>0.34649999999999997</c:v>
                </c:pt>
                <c:pt idx="572">
                  <c:v>0.34649999999999997</c:v>
                </c:pt>
                <c:pt idx="573">
                  <c:v>0.33479999999999999</c:v>
                </c:pt>
                <c:pt idx="574">
                  <c:v>0.31969999999999998</c:v>
                </c:pt>
                <c:pt idx="575">
                  <c:v>0.33</c:v>
                </c:pt>
                <c:pt idx="576">
                  <c:v>0.36109999999999998</c:v>
                </c:pt>
                <c:pt idx="577">
                  <c:v>0.35880000000000001</c:v>
                </c:pt>
                <c:pt idx="578">
                  <c:v>0.35809999999999997</c:v>
                </c:pt>
                <c:pt idx="579">
                  <c:v>0.35809999999999997</c:v>
                </c:pt>
                <c:pt idx="580">
                  <c:v>0.36080000000000001</c:v>
                </c:pt>
                <c:pt idx="581">
                  <c:v>0.3377</c:v>
                </c:pt>
                <c:pt idx="582">
                  <c:v>0.33539999999999998</c:v>
                </c:pt>
                <c:pt idx="583">
                  <c:v>0.34150000000000003</c:v>
                </c:pt>
                <c:pt idx="584">
                  <c:v>0.3392</c:v>
                </c:pt>
                <c:pt idx="585">
                  <c:v>0.3216</c:v>
                </c:pt>
                <c:pt idx="586">
                  <c:v>0.31469999999999998</c:v>
                </c:pt>
                <c:pt idx="587">
                  <c:v>0.3221</c:v>
                </c:pt>
                <c:pt idx="588">
                  <c:v>0.31869999999999998</c:v>
                </c:pt>
                <c:pt idx="589">
                  <c:v>0.31740000000000002</c:v>
                </c:pt>
                <c:pt idx="590">
                  <c:v>0.3206</c:v>
                </c:pt>
                <c:pt idx="591">
                  <c:v>0.31530000000000002</c:v>
                </c:pt>
                <c:pt idx="592">
                  <c:v>0.34089999999999998</c:v>
                </c:pt>
                <c:pt idx="593">
                  <c:v>0.32279999999999998</c:v>
                </c:pt>
                <c:pt idx="594">
                  <c:v>0.32129999999999997</c:v>
                </c:pt>
                <c:pt idx="595">
                  <c:v>0.29899999999999999</c:v>
                </c:pt>
                <c:pt idx="596">
                  <c:v>0.30370000000000003</c:v>
                </c:pt>
                <c:pt idx="597">
                  <c:v>0.30620000000000003</c:v>
                </c:pt>
                <c:pt idx="598">
                  <c:v>0.30840000000000001</c:v>
                </c:pt>
                <c:pt idx="599">
                  <c:v>0.29780000000000001</c:v>
                </c:pt>
                <c:pt idx="600">
                  <c:v>0.30030000000000001</c:v>
                </c:pt>
                <c:pt idx="601">
                  <c:v>0.3009</c:v>
                </c:pt>
                <c:pt idx="602">
                  <c:v>0.30199999999999999</c:v>
                </c:pt>
                <c:pt idx="603">
                  <c:v>0.30640000000000001</c:v>
                </c:pt>
                <c:pt idx="604">
                  <c:v>0.2994</c:v>
                </c:pt>
                <c:pt idx="605">
                  <c:v>0.2989</c:v>
                </c:pt>
                <c:pt idx="606">
                  <c:v>0.24590000000000001</c:v>
                </c:pt>
                <c:pt idx="607">
                  <c:v>0.2457</c:v>
                </c:pt>
                <c:pt idx="608">
                  <c:v>0.2447</c:v>
                </c:pt>
                <c:pt idx="609">
                  <c:v>0.253</c:v>
                </c:pt>
                <c:pt idx="610">
                  <c:v>0.24479999999999999</c:v>
                </c:pt>
                <c:pt idx="611">
                  <c:v>0.25519999999999998</c:v>
                </c:pt>
                <c:pt idx="612">
                  <c:v>0.25490000000000002</c:v>
                </c:pt>
                <c:pt idx="613">
                  <c:v>0.25440000000000002</c:v>
                </c:pt>
                <c:pt idx="614">
                  <c:v>0.2802</c:v>
                </c:pt>
                <c:pt idx="615">
                  <c:v>0.28089999999999998</c:v>
                </c:pt>
                <c:pt idx="616">
                  <c:v>0.28189999999999998</c:v>
                </c:pt>
                <c:pt idx="617">
                  <c:v>0.28470000000000001</c:v>
                </c:pt>
                <c:pt idx="618">
                  <c:v>0.28549999999999998</c:v>
                </c:pt>
                <c:pt idx="619">
                  <c:v>0.30649999999999999</c:v>
                </c:pt>
                <c:pt idx="620">
                  <c:v>0.30520000000000003</c:v>
                </c:pt>
                <c:pt idx="621">
                  <c:v>0.30780000000000002</c:v>
                </c:pt>
                <c:pt idx="622">
                  <c:v>0.28420000000000001</c:v>
                </c:pt>
                <c:pt idx="623">
                  <c:v>0.28439999999999999</c:v>
                </c:pt>
                <c:pt idx="624">
                  <c:v>0.28100000000000003</c:v>
                </c:pt>
                <c:pt idx="625">
                  <c:v>0.28970000000000001</c:v>
                </c:pt>
                <c:pt idx="626">
                  <c:v>0.28710000000000002</c:v>
                </c:pt>
                <c:pt idx="627">
                  <c:v>0.28649999999999998</c:v>
                </c:pt>
                <c:pt idx="628">
                  <c:v>0.28439999999999999</c:v>
                </c:pt>
                <c:pt idx="629">
                  <c:v>0.31290000000000001</c:v>
                </c:pt>
                <c:pt idx="630">
                  <c:v>0.3125</c:v>
                </c:pt>
                <c:pt idx="631">
                  <c:v>0.31209999999999999</c:v>
                </c:pt>
                <c:pt idx="632">
                  <c:v>0.31209999999999999</c:v>
                </c:pt>
                <c:pt idx="633">
                  <c:v>0.33710000000000001</c:v>
                </c:pt>
                <c:pt idx="634">
                  <c:v>0.33960000000000001</c:v>
                </c:pt>
                <c:pt idx="635">
                  <c:v>0.32640000000000002</c:v>
                </c:pt>
                <c:pt idx="636">
                  <c:v>0.32369999999999999</c:v>
                </c:pt>
                <c:pt idx="637">
                  <c:v>0.32529999999999998</c:v>
                </c:pt>
                <c:pt idx="638">
                  <c:v>0.32400000000000001</c:v>
                </c:pt>
                <c:pt idx="639">
                  <c:v>0.32729999999999998</c:v>
                </c:pt>
                <c:pt idx="640">
                  <c:v>0.33250000000000002</c:v>
                </c:pt>
                <c:pt idx="641">
                  <c:v>0.32019999999999998</c:v>
                </c:pt>
                <c:pt idx="642">
                  <c:v>0.31929999999999997</c:v>
                </c:pt>
                <c:pt idx="643">
                  <c:v>0.31969999999999998</c:v>
                </c:pt>
                <c:pt idx="644">
                  <c:v>0.34510000000000002</c:v>
                </c:pt>
                <c:pt idx="645">
                  <c:v>0.3498</c:v>
                </c:pt>
                <c:pt idx="646">
                  <c:v>0.34810000000000002</c:v>
                </c:pt>
                <c:pt idx="647">
                  <c:v>0.34050000000000002</c:v>
                </c:pt>
                <c:pt idx="648">
                  <c:v>0.35020000000000001</c:v>
                </c:pt>
                <c:pt idx="649">
                  <c:v>0.33500000000000002</c:v>
                </c:pt>
                <c:pt idx="650">
                  <c:v>0.33629999999999999</c:v>
                </c:pt>
                <c:pt idx="651">
                  <c:v>0.33350000000000002</c:v>
                </c:pt>
                <c:pt idx="652">
                  <c:v>0.33139999999999997</c:v>
                </c:pt>
                <c:pt idx="653">
                  <c:v>0.33479999999999999</c:v>
                </c:pt>
                <c:pt idx="654">
                  <c:v>0.34649999999999997</c:v>
                </c:pt>
                <c:pt idx="655">
                  <c:v>0.34899999999999998</c:v>
                </c:pt>
                <c:pt idx="656">
                  <c:v>0.3523</c:v>
                </c:pt>
                <c:pt idx="657">
                  <c:v>0.35249999999999998</c:v>
                </c:pt>
                <c:pt idx="658">
                  <c:v>0.36</c:v>
                </c:pt>
                <c:pt idx="659">
                  <c:v>0.34089999999999998</c:v>
                </c:pt>
                <c:pt idx="660">
                  <c:v>0.34210000000000002</c:v>
                </c:pt>
                <c:pt idx="661">
                  <c:v>0.34250000000000003</c:v>
                </c:pt>
                <c:pt idx="662">
                  <c:v>0.3417</c:v>
                </c:pt>
                <c:pt idx="663">
                  <c:v>0.31619999999999998</c:v>
                </c:pt>
                <c:pt idx="664">
                  <c:v>0.31530000000000002</c:v>
                </c:pt>
                <c:pt idx="665">
                  <c:v>0.31309999999999999</c:v>
                </c:pt>
                <c:pt idx="666">
                  <c:v>0.31290000000000001</c:v>
                </c:pt>
                <c:pt idx="667">
                  <c:v>0.31190000000000001</c:v>
                </c:pt>
                <c:pt idx="668">
                  <c:v>0.31159999999999999</c:v>
                </c:pt>
                <c:pt idx="669">
                  <c:v>0.2868</c:v>
                </c:pt>
                <c:pt idx="670">
                  <c:v>0.28489999999999999</c:v>
                </c:pt>
                <c:pt idx="671">
                  <c:v>0.27779999999999999</c:v>
                </c:pt>
                <c:pt idx="672">
                  <c:v>0.27700000000000002</c:v>
                </c:pt>
                <c:pt idx="673">
                  <c:v>0.27260000000000001</c:v>
                </c:pt>
                <c:pt idx="674">
                  <c:v>0.23949999999999999</c:v>
                </c:pt>
                <c:pt idx="675">
                  <c:v>0.23200000000000001</c:v>
                </c:pt>
                <c:pt idx="676">
                  <c:v>0.25280000000000002</c:v>
                </c:pt>
                <c:pt idx="677">
                  <c:v>0.26050000000000001</c:v>
                </c:pt>
                <c:pt idx="678">
                  <c:v>0.24940000000000001</c:v>
                </c:pt>
                <c:pt idx="679">
                  <c:v>0.28620000000000001</c:v>
                </c:pt>
                <c:pt idx="680">
                  <c:v>0.34399999999999997</c:v>
                </c:pt>
                <c:pt idx="681">
                  <c:v>0.36149999999999999</c:v>
                </c:pt>
                <c:pt idx="682">
                  <c:v>0.36130000000000001</c:v>
                </c:pt>
                <c:pt idx="683">
                  <c:v>0.3604</c:v>
                </c:pt>
                <c:pt idx="684">
                  <c:v>0.39860000000000001</c:v>
                </c:pt>
                <c:pt idx="685">
                  <c:v>0.39379999999999998</c:v>
                </c:pt>
                <c:pt idx="686">
                  <c:v>0.39219999999999999</c:v>
                </c:pt>
                <c:pt idx="687">
                  <c:v>0.39269999999999999</c:v>
                </c:pt>
                <c:pt idx="688">
                  <c:v>0.3851</c:v>
                </c:pt>
                <c:pt idx="689">
                  <c:v>0.47339999999999999</c:v>
                </c:pt>
                <c:pt idx="690">
                  <c:v>0.4743</c:v>
                </c:pt>
                <c:pt idx="691">
                  <c:v>0.47599999999999998</c:v>
                </c:pt>
                <c:pt idx="692">
                  <c:v>0.47760000000000002</c:v>
                </c:pt>
                <c:pt idx="693">
                  <c:v>0.4788</c:v>
                </c:pt>
                <c:pt idx="694">
                  <c:v>0.47799999999999998</c:v>
                </c:pt>
                <c:pt idx="695">
                  <c:v>0.48349999999999999</c:v>
                </c:pt>
                <c:pt idx="696">
                  <c:v>0.48859999999999998</c:v>
                </c:pt>
                <c:pt idx="697">
                  <c:v>0.48880000000000001</c:v>
                </c:pt>
                <c:pt idx="698">
                  <c:v>0.49709999999999999</c:v>
                </c:pt>
                <c:pt idx="699">
                  <c:v>0.50019999999999998</c:v>
                </c:pt>
                <c:pt idx="700">
                  <c:v>0.50109999999999999</c:v>
                </c:pt>
                <c:pt idx="701">
                  <c:v>0.50549999999999995</c:v>
                </c:pt>
                <c:pt idx="702">
                  <c:v>0.50449999999999995</c:v>
                </c:pt>
                <c:pt idx="703">
                  <c:v>0.50319999999999998</c:v>
                </c:pt>
                <c:pt idx="704">
                  <c:v>0.50849999999999995</c:v>
                </c:pt>
                <c:pt idx="705">
                  <c:v>0.51390000000000002</c:v>
                </c:pt>
                <c:pt idx="706">
                  <c:v>0.50929999999999997</c:v>
                </c:pt>
                <c:pt idx="707">
                  <c:v>0.51019999999999999</c:v>
                </c:pt>
                <c:pt idx="708">
                  <c:v>0.50960000000000005</c:v>
                </c:pt>
                <c:pt idx="709">
                  <c:v>0.50329999999999997</c:v>
                </c:pt>
                <c:pt idx="710">
                  <c:v>0.46639999999999998</c:v>
                </c:pt>
                <c:pt idx="711">
                  <c:v>0.45319999999999999</c:v>
                </c:pt>
                <c:pt idx="712">
                  <c:v>0.45550000000000002</c:v>
                </c:pt>
                <c:pt idx="713">
                  <c:v>0.45129999999999998</c:v>
                </c:pt>
                <c:pt idx="714">
                  <c:v>0.41820000000000002</c:v>
                </c:pt>
                <c:pt idx="715">
                  <c:v>0.42730000000000001</c:v>
                </c:pt>
                <c:pt idx="716">
                  <c:v>0.436</c:v>
                </c:pt>
                <c:pt idx="717">
                  <c:v>0.44130000000000003</c:v>
                </c:pt>
                <c:pt idx="718">
                  <c:v>0.44159999999999999</c:v>
                </c:pt>
                <c:pt idx="719">
                  <c:v>0.34920000000000001</c:v>
                </c:pt>
                <c:pt idx="720">
                  <c:v>0.34970000000000001</c:v>
                </c:pt>
                <c:pt idx="721">
                  <c:v>0.3483</c:v>
                </c:pt>
                <c:pt idx="722">
                  <c:v>0.35730000000000001</c:v>
                </c:pt>
                <c:pt idx="723">
                  <c:v>0.39100000000000001</c:v>
                </c:pt>
                <c:pt idx="724">
                  <c:v>0.39050000000000001</c:v>
                </c:pt>
                <c:pt idx="725">
                  <c:v>0.38750000000000001</c:v>
                </c:pt>
                <c:pt idx="726">
                  <c:v>0.38800000000000001</c:v>
                </c:pt>
                <c:pt idx="727">
                  <c:v>0.40329999999999999</c:v>
                </c:pt>
                <c:pt idx="728">
                  <c:v>0.41360000000000002</c:v>
                </c:pt>
                <c:pt idx="729">
                  <c:v>0.40510000000000002</c:v>
                </c:pt>
                <c:pt idx="730">
                  <c:v>0.42159999999999997</c:v>
                </c:pt>
                <c:pt idx="731">
                  <c:v>0.41489999999999999</c:v>
                </c:pt>
                <c:pt idx="732">
                  <c:v>0.4158</c:v>
                </c:pt>
                <c:pt idx="733">
                  <c:v>0.43880000000000002</c:v>
                </c:pt>
                <c:pt idx="734">
                  <c:v>0.43230000000000002</c:v>
                </c:pt>
                <c:pt idx="735">
                  <c:v>0.42770000000000002</c:v>
                </c:pt>
                <c:pt idx="736">
                  <c:v>0.43120000000000003</c:v>
                </c:pt>
                <c:pt idx="737">
                  <c:v>0.43</c:v>
                </c:pt>
                <c:pt idx="738">
                  <c:v>0.4355</c:v>
                </c:pt>
                <c:pt idx="739">
                  <c:v>0.432</c:v>
                </c:pt>
                <c:pt idx="740">
                  <c:v>0.45290000000000002</c:v>
                </c:pt>
                <c:pt idx="741">
                  <c:v>0.53290000000000004</c:v>
                </c:pt>
                <c:pt idx="742">
                  <c:v>0.52959999999999996</c:v>
                </c:pt>
                <c:pt idx="743">
                  <c:v>0.53349999999999997</c:v>
                </c:pt>
                <c:pt idx="744">
                  <c:v>0.52900000000000003</c:v>
                </c:pt>
                <c:pt idx="745">
                  <c:v>0.54039999999999999</c:v>
                </c:pt>
                <c:pt idx="746">
                  <c:v>0.53539999999999999</c:v>
                </c:pt>
                <c:pt idx="747">
                  <c:v>0.53490000000000004</c:v>
                </c:pt>
                <c:pt idx="748">
                  <c:v>0.54759999999999998</c:v>
                </c:pt>
                <c:pt idx="749">
                  <c:v>0.53259999999999996</c:v>
                </c:pt>
                <c:pt idx="750">
                  <c:v>0.53590000000000004</c:v>
                </c:pt>
                <c:pt idx="751">
                  <c:v>0.53580000000000005</c:v>
                </c:pt>
                <c:pt idx="752">
                  <c:v>0.52390000000000003</c:v>
                </c:pt>
                <c:pt idx="753">
                  <c:v>0.51300000000000001</c:v>
                </c:pt>
                <c:pt idx="754">
                  <c:v>0.50460000000000005</c:v>
                </c:pt>
                <c:pt idx="755">
                  <c:v>0.49230000000000002</c:v>
                </c:pt>
                <c:pt idx="756">
                  <c:v>0.4929</c:v>
                </c:pt>
                <c:pt idx="757">
                  <c:v>0.50290000000000001</c:v>
                </c:pt>
                <c:pt idx="758">
                  <c:v>0.4919</c:v>
                </c:pt>
                <c:pt idx="759">
                  <c:v>0.49370000000000003</c:v>
                </c:pt>
                <c:pt idx="760">
                  <c:v>0.47510000000000002</c:v>
                </c:pt>
                <c:pt idx="761">
                  <c:v>0.4819</c:v>
                </c:pt>
                <c:pt idx="762">
                  <c:v>0.48180000000000001</c:v>
                </c:pt>
                <c:pt idx="763">
                  <c:v>0.45760000000000001</c:v>
                </c:pt>
                <c:pt idx="764">
                  <c:v>0.46239999999999998</c:v>
                </c:pt>
                <c:pt idx="765">
                  <c:v>0.4587</c:v>
                </c:pt>
                <c:pt idx="766">
                  <c:v>0.45050000000000001</c:v>
                </c:pt>
                <c:pt idx="767">
                  <c:v>0.443</c:v>
                </c:pt>
                <c:pt idx="768">
                  <c:v>0.44690000000000002</c:v>
                </c:pt>
                <c:pt idx="769">
                  <c:v>0.4471</c:v>
                </c:pt>
                <c:pt idx="770">
                  <c:v>0.43230000000000002</c:v>
                </c:pt>
                <c:pt idx="771">
                  <c:v>0.40849999999999997</c:v>
                </c:pt>
                <c:pt idx="772">
                  <c:v>0.4083</c:v>
                </c:pt>
                <c:pt idx="773">
                  <c:v>0.40749999999999997</c:v>
                </c:pt>
                <c:pt idx="774">
                  <c:v>0.40539999999999998</c:v>
                </c:pt>
                <c:pt idx="775">
                  <c:v>0.36220000000000002</c:v>
                </c:pt>
                <c:pt idx="776">
                  <c:v>0.36049999999999999</c:v>
                </c:pt>
                <c:pt idx="777">
                  <c:v>0.3856</c:v>
                </c:pt>
                <c:pt idx="778">
                  <c:v>0.4113</c:v>
                </c:pt>
                <c:pt idx="779">
                  <c:v>0.42270000000000002</c:v>
                </c:pt>
                <c:pt idx="780">
                  <c:v>0.42459999999999998</c:v>
                </c:pt>
                <c:pt idx="781">
                  <c:v>0.42909999999999998</c:v>
                </c:pt>
                <c:pt idx="782">
                  <c:v>0.44340000000000002</c:v>
                </c:pt>
                <c:pt idx="783">
                  <c:v>0.4304</c:v>
                </c:pt>
                <c:pt idx="784">
                  <c:v>0.44869999999999999</c:v>
                </c:pt>
                <c:pt idx="785">
                  <c:v>0.44819999999999999</c:v>
                </c:pt>
                <c:pt idx="786">
                  <c:v>0.45669999999999999</c:v>
                </c:pt>
                <c:pt idx="787">
                  <c:v>0.44640000000000002</c:v>
                </c:pt>
                <c:pt idx="788">
                  <c:v>0.44390000000000002</c:v>
                </c:pt>
                <c:pt idx="789">
                  <c:v>0.44350000000000001</c:v>
                </c:pt>
                <c:pt idx="790">
                  <c:v>0.48010000000000003</c:v>
                </c:pt>
                <c:pt idx="791">
                  <c:v>0.47570000000000001</c:v>
                </c:pt>
                <c:pt idx="792">
                  <c:v>0.498</c:v>
                </c:pt>
                <c:pt idx="793">
                  <c:v>0.48959999999999998</c:v>
                </c:pt>
                <c:pt idx="794">
                  <c:v>0.48709999999999998</c:v>
                </c:pt>
                <c:pt idx="795">
                  <c:v>0.4854</c:v>
                </c:pt>
                <c:pt idx="796">
                  <c:v>0.497</c:v>
                </c:pt>
                <c:pt idx="797">
                  <c:v>0.50129999999999997</c:v>
                </c:pt>
                <c:pt idx="798">
                  <c:v>0.50019999999999998</c:v>
                </c:pt>
                <c:pt idx="799">
                  <c:v>0.52159999999999995</c:v>
                </c:pt>
                <c:pt idx="800">
                  <c:v>0.53090000000000004</c:v>
                </c:pt>
                <c:pt idx="801">
                  <c:v>0.47139999999999999</c:v>
                </c:pt>
                <c:pt idx="802">
                  <c:v>0.47110000000000002</c:v>
                </c:pt>
                <c:pt idx="803">
                  <c:v>0.47949999999999998</c:v>
                </c:pt>
                <c:pt idx="804">
                  <c:v>0.47820000000000001</c:v>
                </c:pt>
                <c:pt idx="805">
                  <c:v>0.47849999999999998</c:v>
                </c:pt>
                <c:pt idx="806">
                  <c:v>0.47820000000000001</c:v>
                </c:pt>
                <c:pt idx="807">
                  <c:v>0.46450000000000002</c:v>
                </c:pt>
                <c:pt idx="808">
                  <c:v>0.42820000000000003</c:v>
                </c:pt>
                <c:pt idx="809">
                  <c:v>0.41849999999999998</c:v>
                </c:pt>
                <c:pt idx="810">
                  <c:v>0.4163</c:v>
                </c:pt>
                <c:pt idx="811">
                  <c:v>0.4153</c:v>
                </c:pt>
                <c:pt idx="812">
                  <c:v>0.40560000000000002</c:v>
                </c:pt>
                <c:pt idx="813">
                  <c:v>0.40570000000000001</c:v>
                </c:pt>
                <c:pt idx="814">
                  <c:v>0.40289999999999998</c:v>
                </c:pt>
                <c:pt idx="815">
                  <c:v>0.41249999999999998</c:v>
                </c:pt>
                <c:pt idx="816">
                  <c:v>0.39739999999999998</c:v>
                </c:pt>
                <c:pt idx="817">
                  <c:v>0.39750000000000002</c:v>
                </c:pt>
                <c:pt idx="818">
                  <c:v>0.3952</c:v>
                </c:pt>
                <c:pt idx="819">
                  <c:v>0.39560000000000001</c:v>
                </c:pt>
                <c:pt idx="820">
                  <c:v>0.3775</c:v>
                </c:pt>
                <c:pt idx="821">
                  <c:v>0.37959999999999999</c:v>
                </c:pt>
                <c:pt idx="822">
                  <c:v>0.4289</c:v>
                </c:pt>
                <c:pt idx="823">
                  <c:v>0.4365</c:v>
                </c:pt>
                <c:pt idx="824">
                  <c:v>0.43859999999999999</c:v>
                </c:pt>
                <c:pt idx="825">
                  <c:v>0.43890000000000001</c:v>
                </c:pt>
                <c:pt idx="826">
                  <c:v>0.42420000000000002</c:v>
                </c:pt>
                <c:pt idx="827">
                  <c:v>0.41670000000000001</c:v>
                </c:pt>
                <c:pt idx="828">
                  <c:v>0.41749999999999998</c:v>
                </c:pt>
                <c:pt idx="829">
                  <c:v>0.39950000000000002</c:v>
                </c:pt>
                <c:pt idx="830">
                  <c:v>0.39639999999999997</c:v>
                </c:pt>
                <c:pt idx="831">
                  <c:v>0.39710000000000001</c:v>
                </c:pt>
                <c:pt idx="832">
                  <c:v>0.39950000000000002</c:v>
                </c:pt>
                <c:pt idx="833">
                  <c:v>0.38100000000000001</c:v>
                </c:pt>
                <c:pt idx="834">
                  <c:v>0.38490000000000002</c:v>
                </c:pt>
                <c:pt idx="835">
                  <c:v>0.38350000000000001</c:v>
                </c:pt>
                <c:pt idx="836">
                  <c:v>0.38340000000000002</c:v>
                </c:pt>
                <c:pt idx="837">
                  <c:v>0.38340000000000002</c:v>
                </c:pt>
                <c:pt idx="838">
                  <c:v>0.38969999999999999</c:v>
                </c:pt>
                <c:pt idx="839">
                  <c:v>0.38450000000000001</c:v>
                </c:pt>
                <c:pt idx="840">
                  <c:v>0.42499999999999999</c:v>
                </c:pt>
                <c:pt idx="841">
                  <c:v>0.4284</c:v>
                </c:pt>
                <c:pt idx="842">
                  <c:v>0.4239</c:v>
                </c:pt>
                <c:pt idx="843">
                  <c:v>0.52080000000000004</c:v>
                </c:pt>
                <c:pt idx="844">
                  <c:v>0.58399999999999996</c:v>
                </c:pt>
                <c:pt idx="845">
                  <c:v>0.60489999999999999</c:v>
                </c:pt>
                <c:pt idx="846">
                  <c:v>0.60670000000000002</c:v>
                </c:pt>
                <c:pt idx="847">
                  <c:v>0.61960000000000004</c:v>
                </c:pt>
                <c:pt idx="848">
                  <c:v>0.61960000000000004</c:v>
                </c:pt>
                <c:pt idx="849">
                  <c:v>0.63800000000000001</c:v>
                </c:pt>
                <c:pt idx="850">
                  <c:v>0.62739999999999996</c:v>
                </c:pt>
                <c:pt idx="851">
                  <c:v>0.63839999999999997</c:v>
                </c:pt>
                <c:pt idx="852">
                  <c:v>0.58540000000000003</c:v>
                </c:pt>
                <c:pt idx="853">
                  <c:v>0.58730000000000004</c:v>
                </c:pt>
                <c:pt idx="854">
                  <c:v>0.61460000000000004</c:v>
                </c:pt>
                <c:pt idx="855">
                  <c:v>0.61750000000000005</c:v>
                </c:pt>
                <c:pt idx="856">
                  <c:v>0.61739999999999995</c:v>
                </c:pt>
                <c:pt idx="857">
                  <c:v>0.62870000000000004</c:v>
                </c:pt>
                <c:pt idx="858">
                  <c:v>0.62860000000000005</c:v>
                </c:pt>
                <c:pt idx="859">
                  <c:v>0.63719999999999999</c:v>
                </c:pt>
                <c:pt idx="860">
                  <c:v>0.6341</c:v>
                </c:pt>
                <c:pt idx="861">
                  <c:v>0.63619999999999999</c:v>
                </c:pt>
                <c:pt idx="862">
                  <c:v>0.63519999999999999</c:v>
                </c:pt>
                <c:pt idx="863">
                  <c:v>0.63839999999999997</c:v>
                </c:pt>
                <c:pt idx="864">
                  <c:v>0.67589999999999995</c:v>
                </c:pt>
                <c:pt idx="865">
                  <c:v>0.69689999999999996</c:v>
                </c:pt>
                <c:pt idx="866">
                  <c:v>0.69810000000000005</c:v>
                </c:pt>
                <c:pt idx="867">
                  <c:v>0.70820000000000005</c:v>
                </c:pt>
                <c:pt idx="868">
                  <c:v>0.70450000000000002</c:v>
                </c:pt>
                <c:pt idx="869">
                  <c:v>0.70440000000000003</c:v>
                </c:pt>
                <c:pt idx="870">
                  <c:v>0.67869999999999997</c:v>
                </c:pt>
                <c:pt idx="871">
                  <c:v>0.68959999999999999</c:v>
                </c:pt>
                <c:pt idx="872">
                  <c:v>0.69230000000000003</c:v>
                </c:pt>
                <c:pt idx="873">
                  <c:v>0.63190000000000002</c:v>
                </c:pt>
                <c:pt idx="874">
                  <c:v>0.62309999999999999</c:v>
                </c:pt>
                <c:pt idx="875">
                  <c:v>0.60109999999999997</c:v>
                </c:pt>
                <c:pt idx="876">
                  <c:v>0.60050000000000003</c:v>
                </c:pt>
                <c:pt idx="877">
                  <c:v>0.59560000000000002</c:v>
                </c:pt>
                <c:pt idx="878">
                  <c:v>0.60109999999999997</c:v>
                </c:pt>
                <c:pt idx="879">
                  <c:v>0.58230000000000004</c:v>
                </c:pt>
                <c:pt idx="880">
                  <c:v>0.61060000000000003</c:v>
                </c:pt>
                <c:pt idx="881">
                  <c:v>0.63029999999999997</c:v>
                </c:pt>
                <c:pt idx="882">
                  <c:v>0.6351</c:v>
                </c:pt>
                <c:pt idx="883">
                  <c:v>0.62580000000000002</c:v>
                </c:pt>
                <c:pt idx="884">
                  <c:v>0.61350000000000005</c:v>
                </c:pt>
                <c:pt idx="885">
                  <c:v>0.60819999999999996</c:v>
                </c:pt>
                <c:pt idx="886">
                  <c:v>0.60650000000000004</c:v>
                </c:pt>
                <c:pt idx="887">
                  <c:v>0.59150000000000003</c:v>
                </c:pt>
                <c:pt idx="888">
                  <c:v>0.59989999999999999</c:v>
                </c:pt>
                <c:pt idx="889">
                  <c:v>0.59109999999999996</c:v>
                </c:pt>
                <c:pt idx="890">
                  <c:v>0.5897</c:v>
                </c:pt>
                <c:pt idx="891">
                  <c:v>0.60119999999999996</c:v>
                </c:pt>
                <c:pt idx="892">
                  <c:v>0.60289999999999999</c:v>
                </c:pt>
                <c:pt idx="893">
                  <c:v>0.59489999999999998</c:v>
                </c:pt>
                <c:pt idx="894">
                  <c:v>0.53900000000000003</c:v>
                </c:pt>
                <c:pt idx="895">
                  <c:v>0.53439999999999999</c:v>
                </c:pt>
                <c:pt idx="896">
                  <c:v>0.52859999999999996</c:v>
                </c:pt>
                <c:pt idx="897">
                  <c:v>0.53149999999999997</c:v>
                </c:pt>
                <c:pt idx="898">
                  <c:v>0.54300000000000004</c:v>
                </c:pt>
                <c:pt idx="899">
                  <c:v>0.54300000000000004</c:v>
                </c:pt>
                <c:pt idx="900">
                  <c:v>0.54249999999999998</c:v>
                </c:pt>
                <c:pt idx="901">
                  <c:v>0.53059999999999996</c:v>
                </c:pt>
                <c:pt idx="902">
                  <c:v>0.52400000000000002</c:v>
                </c:pt>
                <c:pt idx="903">
                  <c:v>0.52249999999999996</c:v>
                </c:pt>
                <c:pt idx="904">
                  <c:v>0.46329999999999999</c:v>
                </c:pt>
                <c:pt idx="905">
                  <c:v>0.4753</c:v>
                </c:pt>
                <c:pt idx="906">
                  <c:v>0.47670000000000001</c:v>
                </c:pt>
                <c:pt idx="907">
                  <c:v>0.4672</c:v>
                </c:pt>
                <c:pt idx="908">
                  <c:v>0.4617</c:v>
                </c:pt>
                <c:pt idx="909">
                  <c:v>0.46060000000000001</c:v>
                </c:pt>
                <c:pt idx="910">
                  <c:v>0.41949999999999998</c:v>
                </c:pt>
                <c:pt idx="911">
                  <c:v>0.36749999999999999</c:v>
                </c:pt>
                <c:pt idx="912">
                  <c:v>0.3775</c:v>
                </c:pt>
                <c:pt idx="913">
                  <c:v>0.3866</c:v>
                </c:pt>
                <c:pt idx="914">
                  <c:v>0.36759999999999998</c:v>
                </c:pt>
                <c:pt idx="915">
                  <c:v>0.37680000000000002</c:v>
                </c:pt>
                <c:pt idx="916">
                  <c:v>0.37919999999999998</c:v>
                </c:pt>
                <c:pt idx="917">
                  <c:v>0.37580000000000002</c:v>
                </c:pt>
                <c:pt idx="918">
                  <c:v>0.36449999999999999</c:v>
                </c:pt>
                <c:pt idx="919">
                  <c:v>0.38450000000000001</c:v>
                </c:pt>
                <c:pt idx="920">
                  <c:v>0.38529999999999998</c:v>
                </c:pt>
                <c:pt idx="921">
                  <c:v>0.36930000000000002</c:v>
                </c:pt>
                <c:pt idx="922">
                  <c:v>0.3674</c:v>
                </c:pt>
                <c:pt idx="923">
                  <c:v>0.36649999999999999</c:v>
                </c:pt>
                <c:pt idx="924">
                  <c:v>0.34660000000000002</c:v>
                </c:pt>
                <c:pt idx="925">
                  <c:v>0.33850000000000002</c:v>
                </c:pt>
                <c:pt idx="926">
                  <c:v>0.32669999999999999</c:v>
                </c:pt>
                <c:pt idx="927">
                  <c:v>0.31809999999999999</c:v>
                </c:pt>
                <c:pt idx="928">
                  <c:v>0.30059999999999998</c:v>
                </c:pt>
                <c:pt idx="929">
                  <c:v>0.31080000000000002</c:v>
                </c:pt>
                <c:pt idx="930">
                  <c:v>0.31109999999999999</c:v>
                </c:pt>
                <c:pt idx="931">
                  <c:v>0.33040000000000003</c:v>
                </c:pt>
                <c:pt idx="932">
                  <c:v>0.3266</c:v>
                </c:pt>
                <c:pt idx="933">
                  <c:v>0.32640000000000002</c:v>
                </c:pt>
                <c:pt idx="934">
                  <c:v>0.3196</c:v>
                </c:pt>
                <c:pt idx="935">
                  <c:v>0.29199999999999998</c:v>
                </c:pt>
                <c:pt idx="936">
                  <c:v>0.29799999999999999</c:v>
                </c:pt>
                <c:pt idx="937">
                  <c:v>0.30209999999999998</c:v>
                </c:pt>
                <c:pt idx="938">
                  <c:v>0.31559999999999999</c:v>
                </c:pt>
                <c:pt idx="939">
                  <c:v>0.3498</c:v>
                </c:pt>
                <c:pt idx="940">
                  <c:v>0.34689999999999999</c:v>
                </c:pt>
                <c:pt idx="941">
                  <c:v>0.3453</c:v>
                </c:pt>
                <c:pt idx="942">
                  <c:v>0.33700000000000002</c:v>
                </c:pt>
                <c:pt idx="943">
                  <c:v>0.37090000000000001</c:v>
                </c:pt>
                <c:pt idx="944">
                  <c:v>0.37009999999999998</c:v>
                </c:pt>
                <c:pt idx="945">
                  <c:v>0.37269999999999998</c:v>
                </c:pt>
                <c:pt idx="946">
                  <c:v>0.37409999999999999</c:v>
                </c:pt>
                <c:pt idx="947">
                  <c:v>0.37330000000000002</c:v>
                </c:pt>
                <c:pt idx="948">
                  <c:v>0.37259999999999999</c:v>
                </c:pt>
                <c:pt idx="949">
                  <c:v>0.40670000000000001</c:v>
                </c:pt>
                <c:pt idx="950">
                  <c:v>0.40510000000000002</c:v>
                </c:pt>
                <c:pt idx="951">
                  <c:v>0.40060000000000001</c:v>
                </c:pt>
                <c:pt idx="952">
                  <c:v>0.4143</c:v>
                </c:pt>
                <c:pt idx="953">
                  <c:v>0.4153</c:v>
                </c:pt>
                <c:pt idx="954">
                  <c:v>0.41620000000000001</c:v>
                </c:pt>
                <c:pt idx="955">
                  <c:v>0.41570000000000001</c:v>
                </c:pt>
                <c:pt idx="956">
                  <c:v>0.41539999999999999</c:v>
                </c:pt>
                <c:pt idx="957">
                  <c:v>0.4194</c:v>
                </c:pt>
                <c:pt idx="958">
                  <c:v>0.42180000000000001</c:v>
                </c:pt>
                <c:pt idx="959">
                  <c:v>0.41470000000000001</c:v>
                </c:pt>
                <c:pt idx="960">
                  <c:v>0.4163</c:v>
                </c:pt>
                <c:pt idx="961">
                  <c:v>0.40050000000000002</c:v>
                </c:pt>
                <c:pt idx="962">
                  <c:v>0.40360000000000001</c:v>
                </c:pt>
                <c:pt idx="963">
                  <c:v>0.4037</c:v>
                </c:pt>
                <c:pt idx="964">
                  <c:v>0.40689999999999998</c:v>
                </c:pt>
                <c:pt idx="965">
                  <c:v>0.41959999999999997</c:v>
                </c:pt>
                <c:pt idx="966">
                  <c:v>0.4078</c:v>
                </c:pt>
                <c:pt idx="967">
                  <c:v>0.3987</c:v>
                </c:pt>
                <c:pt idx="968">
                  <c:v>0.39229999999999998</c:v>
                </c:pt>
                <c:pt idx="969">
                  <c:v>0.36620000000000003</c:v>
                </c:pt>
                <c:pt idx="970">
                  <c:v>0.36649999999999999</c:v>
                </c:pt>
                <c:pt idx="971">
                  <c:v>0.36599999999999999</c:v>
                </c:pt>
                <c:pt idx="972">
                  <c:v>0.36170000000000002</c:v>
                </c:pt>
                <c:pt idx="973">
                  <c:v>0.3483</c:v>
                </c:pt>
                <c:pt idx="974">
                  <c:v>0.34949999999999998</c:v>
                </c:pt>
                <c:pt idx="975">
                  <c:v>0.33800000000000002</c:v>
                </c:pt>
                <c:pt idx="976">
                  <c:v>0.33800000000000002</c:v>
                </c:pt>
                <c:pt idx="977">
                  <c:v>0.33789999999999998</c:v>
                </c:pt>
                <c:pt idx="978">
                  <c:v>0.33339999999999997</c:v>
                </c:pt>
                <c:pt idx="979">
                  <c:v>0.27200000000000002</c:v>
                </c:pt>
                <c:pt idx="980">
                  <c:v>0.2757</c:v>
                </c:pt>
                <c:pt idx="981">
                  <c:v>0.27700000000000002</c:v>
                </c:pt>
                <c:pt idx="982">
                  <c:v>0.25929999999999997</c:v>
                </c:pt>
                <c:pt idx="983">
                  <c:v>0.27310000000000001</c:v>
                </c:pt>
                <c:pt idx="984">
                  <c:v>0.27089999999999997</c:v>
                </c:pt>
                <c:pt idx="985">
                  <c:v>0.27279999999999999</c:v>
                </c:pt>
                <c:pt idx="986">
                  <c:v>0.27929999999999999</c:v>
                </c:pt>
                <c:pt idx="987">
                  <c:v>0.27400000000000002</c:v>
                </c:pt>
                <c:pt idx="988">
                  <c:v>0.28210000000000002</c:v>
                </c:pt>
                <c:pt idx="989">
                  <c:v>0.28170000000000001</c:v>
                </c:pt>
                <c:pt idx="990">
                  <c:v>0.2913</c:v>
                </c:pt>
                <c:pt idx="991">
                  <c:v>0.29049999999999998</c:v>
                </c:pt>
                <c:pt idx="992">
                  <c:v>0.28599999999999998</c:v>
                </c:pt>
                <c:pt idx="993">
                  <c:v>0.28599999999999998</c:v>
                </c:pt>
                <c:pt idx="994">
                  <c:v>0.2828</c:v>
                </c:pt>
                <c:pt idx="995">
                  <c:v>0.26719999999999999</c:v>
                </c:pt>
                <c:pt idx="996">
                  <c:v>0.27010000000000001</c:v>
                </c:pt>
                <c:pt idx="997">
                  <c:v>0.26950000000000002</c:v>
                </c:pt>
                <c:pt idx="998">
                  <c:v>0.27510000000000001</c:v>
                </c:pt>
                <c:pt idx="999">
                  <c:v>0.27429999999999999</c:v>
                </c:pt>
                <c:pt idx="1000">
                  <c:v>0.27250000000000002</c:v>
                </c:pt>
                <c:pt idx="1001">
                  <c:v>0.27339999999999998</c:v>
                </c:pt>
                <c:pt idx="1002">
                  <c:v>0.27729999999999999</c:v>
                </c:pt>
                <c:pt idx="1003">
                  <c:v>0.25879999999999997</c:v>
                </c:pt>
                <c:pt idx="1004">
                  <c:v>0.25619999999999998</c:v>
                </c:pt>
                <c:pt idx="1005">
                  <c:v>0.2472</c:v>
                </c:pt>
                <c:pt idx="1006">
                  <c:v>0.24260000000000001</c:v>
                </c:pt>
                <c:pt idx="1007">
                  <c:v>0.25180000000000002</c:v>
                </c:pt>
                <c:pt idx="1008">
                  <c:v>0.27810000000000001</c:v>
                </c:pt>
                <c:pt idx="1009">
                  <c:v>0.2782</c:v>
                </c:pt>
                <c:pt idx="1010">
                  <c:v>0.29310000000000003</c:v>
                </c:pt>
                <c:pt idx="1011">
                  <c:v>0.28960000000000002</c:v>
                </c:pt>
                <c:pt idx="1012">
                  <c:v>0.28470000000000001</c:v>
                </c:pt>
                <c:pt idx="1013">
                  <c:v>0.27110000000000001</c:v>
                </c:pt>
                <c:pt idx="1014">
                  <c:v>0.27029999999999998</c:v>
                </c:pt>
                <c:pt idx="1015">
                  <c:v>0.26729999999999998</c:v>
                </c:pt>
                <c:pt idx="1016">
                  <c:v>0.26050000000000001</c:v>
                </c:pt>
                <c:pt idx="1017">
                  <c:v>0.26950000000000002</c:v>
                </c:pt>
                <c:pt idx="1018">
                  <c:v>0.2586</c:v>
                </c:pt>
                <c:pt idx="1019">
                  <c:v>0.26050000000000001</c:v>
                </c:pt>
                <c:pt idx="1020">
                  <c:v>0.2492</c:v>
                </c:pt>
                <c:pt idx="1021">
                  <c:v>0.25359999999999999</c:v>
                </c:pt>
                <c:pt idx="1022">
                  <c:v>0.25419999999999998</c:v>
                </c:pt>
                <c:pt idx="1023">
                  <c:v>0.25440000000000002</c:v>
                </c:pt>
                <c:pt idx="1024">
                  <c:v>0.25109999999999999</c:v>
                </c:pt>
                <c:pt idx="1025">
                  <c:v>0.24479999999999999</c:v>
                </c:pt>
                <c:pt idx="1026">
                  <c:v>0.24299999999999999</c:v>
                </c:pt>
                <c:pt idx="1027">
                  <c:v>0.2427</c:v>
                </c:pt>
                <c:pt idx="1028">
                  <c:v>0.2407</c:v>
                </c:pt>
                <c:pt idx="1029">
                  <c:v>0.24260000000000001</c:v>
                </c:pt>
                <c:pt idx="1030">
                  <c:v>0.2495</c:v>
                </c:pt>
                <c:pt idx="1031">
                  <c:v>0.25080000000000002</c:v>
                </c:pt>
                <c:pt idx="1032">
                  <c:v>0.24399999999999999</c:v>
                </c:pt>
                <c:pt idx="1033">
                  <c:v>0.22500000000000001</c:v>
                </c:pt>
                <c:pt idx="1034">
                  <c:v>0.23319999999999999</c:v>
                </c:pt>
                <c:pt idx="1035">
                  <c:v>0.23649999999999999</c:v>
                </c:pt>
                <c:pt idx="1036">
                  <c:v>0.2261</c:v>
                </c:pt>
                <c:pt idx="1037">
                  <c:v>0.22550000000000001</c:v>
                </c:pt>
                <c:pt idx="1038">
                  <c:v>0.21340000000000001</c:v>
                </c:pt>
                <c:pt idx="1039">
                  <c:v>0.22570000000000001</c:v>
                </c:pt>
                <c:pt idx="1040">
                  <c:v>0.2056</c:v>
                </c:pt>
                <c:pt idx="1041">
                  <c:v>0.20580000000000001</c:v>
                </c:pt>
                <c:pt idx="1042">
                  <c:v>0.20380000000000001</c:v>
                </c:pt>
                <c:pt idx="1043">
                  <c:v>0.20680000000000001</c:v>
                </c:pt>
                <c:pt idx="1044">
                  <c:v>0.21579999999999999</c:v>
                </c:pt>
                <c:pt idx="1045">
                  <c:v>0.221</c:v>
                </c:pt>
                <c:pt idx="1046">
                  <c:v>0.21920000000000001</c:v>
                </c:pt>
                <c:pt idx="1047">
                  <c:v>0.20580000000000001</c:v>
                </c:pt>
                <c:pt idx="1048">
                  <c:v>0.20380000000000001</c:v>
                </c:pt>
                <c:pt idx="1049">
                  <c:v>0.20280000000000001</c:v>
                </c:pt>
                <c:pt idx="1050">
                  <c:v>0.25750000000000001</c:v>
                </c:pt>
                <c:pt idx="1051">
                  <c:v>0.26529999999999998</c:v>
                </c:pt>
                <c:pt idx="1052">
                  <c:v>0.26939999999999997</c:v>
                </c:pt>
                <c:pt idx="1053">
                  <c:v>0.26900000000000002</c:v>
                </c:pt>
                <c:pt idx="1054">
                  <c:v>0.2727</c:v>
                </c:pt>
                <c:pt idx="1055">
                  <c:v>0.28089999999999998</c:v>
                </c:pt>
                <c:pt idx="1056">
                  <c:v>0.29210000000000003</c:v>
                </c:pt>
                <c:pt idx="1057">
                  <c:v>0.30309999999999998</c:v>
                </c:pt>
                <c:pt idx="1058">
                  <c:v>0.29899999999999999</c:v>
                </c:pt>
                <c:pt idx="1059">
                  <c:v>0.29809999999999998</c:v>
                </c:pt>
                <c:pt idx="1060">
                  <c:v>0.32540000000000002</c:v>
                </c:pt>
                <c:pt idx="1061">
                  <c:v>0.32519999999999999</c:v>
                </c:pt>
                <c:pt idx="1062">
                  <c:v>0.32990000000000003</c:v>
                </c:pt>
                <c:pt idx="1063">
                  <c:v>0.36309999999999998</c:v>
                </c:pt>
                <c:pt idx="1064">
                  <c:v>0.3619</c:v>
                </c:pt>
                <c:pt idx="1065">
                  <c:v>0.3836</c:v>
                </c:pt>
                <c:pt idx="1066">
                  <c:v>0.40550000000000003</c:v>
                </c:pt>
                <c:pt idx="1067">
                  <c:v>0.40749999999999997</c:v>
                </c:pt>
                <c:pt idx="1068">
                  <c:v>0.40460000000000002</c:v>
                </c:pt>
                <c:pt idx="1069">
                  <c:v>0.41049999999999998</c:v>
                </c:pt>
                <c:pt idx="1070">
                  <c:v>0.41239999999999999</c:v>
                </c:pt>
                <c:pt idx="1071">
                  <c:v>0.41099999999999998</c:v>
                </c:pt>
                <c:pt idx="1072">
                  <c:v>0.41920000000000002</c:v>
                </c:pt>
                <c:pt idx="1073">
                  <c:v>0.45750000000000002</c:v>
                </c:pt>
                <c:pt idx="1074">
                  <c:v>0.46489999999999998</c:v>
                </c:pt>
                <c:pt idx="1075">
                  <c:v>0.46439999999999998</c:v>
                </c:pt>
                <c:pt idx="1076">
                  <c:v>0.4904</c:v>
                </c:pt>
                <c:pt idx="1077">
                  <c:v>0.48830000000000001</c:v>
                </c:pt>
                <c:pt idx="1078">
                  <c:v>0.4819</c:v>
                </c:pt>
                <c:pt idx="1079">
                  <c:v>0.48849999999999999</c:v>
                </c:pt>
                <c:pt idx="1080">
                  <c:v>0.47299999999999998</c:v>
                </c:pt>
                <c:pt idx="1081">
                  <c:v>0.46010000000000001</c:v>
                </c:pt>
                <c:pt idx="1082">
                  <c:v>0.4652</c:v>
                </c:pt>
                <c:pt idx="1083">
                  <c:v>0.46600000000000003</c:v>
                </c:pt>
                <c:pt idx="1084">
                  <c:v>0.4662</c:v>
                </c:pt>
                <c:pt idx="1085">
                  <c:v>0.46629999999999999</c:v>
                </c:pt>
                <c:pt idx="1086">
                  <c:v>0.46839999999999998</c:v>
                </c:pt>
                <c:pt idx="1087">
                  <c:v>0.47470000000000001</c:v>
                </c:pt>
                <c:pt idx="1088">
                  <c:v>0.4748</c:v>
                </c:pt>
                <c:pt idx="1089">
                  <c:v>0.47849999999999998</c:v>
                </c:pt>
                <c:pt idx="1090">
                  <c:v>0.46139999999999998</c:v>
                </c:pt>
                <c:pt idx="1091">
                  <c:v>0.46039999999999998</c:v>
                </c:pt>
                <c:pt idx="1092">
                  <c:v>0.45729999999999998</c:v>
                </c:pt>
                <c:pt idx="1093">
                  <c:v>0.436</c:v>
                </c:pt>
                <c:pt idx="1094">
                  <c:v>0.43630000000000002</c:v>
                </c:pt>
                <c:pt idx="1095">
                  <c:v>0.41739999999999999</c:v>
                </c:pt>
                <c:pt idx="1096">
                  <c:v>0.42120000000000002</c:v>
                </c:pt>
                <c:pt idx="1097">
                  <c:v>0.42030000000000001</c:v>
                </c:pt>
                <c:pt idx="1098">
                  <c:v>0.42359999999999998</c:v>
                </c:pt>
                <c:pt idx="1099">
                  <c:v>0.40239999999999998</c:v>
                </c:pt>
                <c:pt idx="1100">
                  <c:v>0.40050000000000002</c:v>
                </c:pt>
                <c:pt idx="1101">
                  <c:v>0.39960000000000001</c:v>
                </c:pt>
                <c:pt idx="1102">
                  <c:v>0.3901</c:v>
                </c:pt>
                <c:pt idx="1103">
                  <c:v>0.31409999999999999</c:v>
                </c:pt>
                <c:pt idx="1104">
                  <c:v>0.31159999999999999</c:v>
                </c:pt>
                <c:pt idx="1105">
                  <c:v>0.31030000000000002</c:v>
                </c:pt>
                <c:pt idx="1106">
                  <c:v>0.2823</c:v>
                </c:pt>
                <c:pt idx="1107">
                  <c:v>0.28220000000000001</c:v>
                </c:pt>
                <c:pt idx="1108">
                  <c:v>0.29659999999999997</c:v>
                </c:pt>
                <c:pt idx="1109">
                  <c:v>0.2918</c:v>
                </c:pt>
                <c:pt idx="1110">
                  <c:v>0.30109999999999998</c:v>
                </c:pt>
                <c:pt idx="1111">
                  <c:v>0.30080000000000001</c:v>
                </c:pt>
                <c:pt idx="1112">
                  <c:v>0.3049</c:v>
                </c:pt>
                <c:pt idx="1113">
                  <c:v>0.30480000000000002</c:v>
                </c:pt>
                <c:pt idx="1114">
                  <c:v>0.30499999999999999</c:v>
                </c:pt>
                <c:pt idx="1115">
                  <c:v>0.2994</c:v>
                </c:pt>
                <c:pt idx="1116">
                  <c:v>0.29530000000000001</c:v>
                </c:pt>
                <c:pt idx="1117">
                  <c:v>0.27229999999999999</c:v>
                </c:pt>
                <c:pt idx="1118">
                  <c:v>0.2722</c:v>
                </c:pt>
                <c:pt idx="1119">
                  <c:v>0.2601</c:v>
                </c:pt>
                <c:pt idx="1120">
                  <c:v>0.25619999999999998</c:v>
                </c:pt>
                <c:pt idx="1121">
                  <c:v>0.25530000000000003</c:v>
                </c:pt>
                <c:pt idx="1122">
                  <c:v>0.26529999999999998</c:v>
                </c:pt>
                <c:pt idx="1123">
                  <c:v>0.24740000000000001</c:v>
                </c:pt>
                <c:pt idx="1124">
                  <c:v>0.24809999999999999</c:v>
                </c:pt>
                <c:pt idx="1125">
                  <c:v>0.248</c:v>
                </c:pt>
                <c:pt idx="1126">
                  <c:v>0.215</c:v>
                </c:pt>
                <c:pt idx="1127">
                  <c:v>0.21179999999999999</c:v>
                </c:pt>
                <c:pt idx="1128">
                  <c:v>0.2235</c:v>
                </c:pt>
                <c:pt idx="1129">
                  <c:v>0.22589999999999999</c:v>
                </c:pt>
                <c:pt idx="1130">
                  <c:v>0.25979999999999998</c:v>
                </c:pt>
                <c:pt idx="1131">
                  <c:v>0.27210000000000001</c:v>
                </c:pt>
                <c:pt idx="1132">
                  <c:v>0.27760000000000001</c:v>
                </c:pt>
                <c:pt idx="1133">
                  <c:v>0.27639999999999998</c:v>
                </c:pt>
                <c:pt idx="1134">
                  <c:v>0.27750000000000002</c:v>
                </c:pt>
                <c:pt idx="1135">
                  <c:v>0.27679999999999999</c:v>
                </c:pt>
                <c:pt idx="1136">
                  <c:v>0.29070000000000001</c:v>
                </c:pt>
                <c:pt idx="1137">
                  <c:v>0.29060000000000002</c:v>
                </c:pt>
                <c:pt idx="1138">
                  <c:v>0.28260000000000002</c:v>
                </c:pt>
                <c:pt idx="1139">
                  <c:v>0.28989999999999999</c:v>
                </c:pt>
                <c:pt idx="1140">
                  <c:v>0.28010000000000002</c:v>
                </c:pt>
                <c:pt idx="1141">
                  <c:v>0.27879999999999999</c:v>
                </c:pt>
                <c:pt idx="1142">
                  <c:v>0.26379999999999998</c:v>
                </c:pt>
                <c:pt idx="1143">
                  <c:v>0.2656</c:v>
                </c:pt>
                <c:pt idx="1144">
                  <c:v>0.2656</c:v>
                </c:pt>
                <c:pt idx="1145">
                  <c:v>0.2702</c:v>
                </c:pt>
                <c:pt idx="1146">
                  <c:v>0.27329999999999999</c:v>
                </c:pt>
                <c:pt idx="1147">
                  <c:v>0.27339999999999998</c:v>
                </c:pt>
                <c:pt idx="1148">
                  <c:v>0.27800000000000002</c:v>
                </c:pt>
                <c:pt idx="1149">
                  <c:v>0.2782</c:v>
                </c:pt>
                <c:pt idx="1150">
                  <c:v>0.28870000000000001</c:v>
                </c:pt>
                <c:pt idx="1151">
                  <c:v>0.2888</c:v>
                </c:pt>
                <c:pt idx="1152">
                  <c:v>0.27910000000000001</c:v>
                </c:pt>
                <c:pt idx="1153">
                  <c:v>0.28110000000000002</c:v>
                </c:pt>
                <c:pt idx="1154">
                  <c:v>0.29249999999999998</c:v>
                </c:pt>
                <c:pt idx="1155">
                  <c:v>0.29330000000000001</c:v>
                </c:pt>
                <c:pt idx="1156">
                  <c:v>0.29680000000000001</c:v>
                </c:pt>
                <c:pt idx="1157">
                  <c:v>0.2989</c:v>
                </c:pt>
                <c:pt idx="1158">
                  <c:v>0.2923</c:v>
                </c:pt>
                <c:pt idx="1159">
                  <c:v>0.29420000000000002</c:v>
                </c:pt>
                <c:pt idx="1160">
                  <c:v>0.26819999999999999</c:v>
                </c:pt>
                <c:pt idx="1161">
                  <c:v>0.25619999999999998</c:v>
                </c:pt>
                <c:pt idx="1162">
                  <c:v>0.2432</c:v>
                </c:pt>
                <c:pt idx="1163">
                  <c:v>0.2742</c:v>
                </c:pt>
                <c:pt idx="1164">
                  <c:v>0.2742</c:v>
                </c:pt>
                <c:pt idx="1165">
                  <c:v>0.27400000000000002</c:v>
                </c:pt>
                <c:pt idx="1166">
                  <c:v>0.25030000000000002</c:v>
                </c:pt>
                <c:pt idx="1167">
                  <c:v>0.2515</c:v>
                </c:pt>
                <c:pt idx="1168">
                  <c:v>0.26119999999999999</c:v>
                </c:pt>
                <c:pt idx="1169">
                  <c:v>0.25700000000000001</c:v>
                </c:pt>
                <c:pt idx="1170">
                  <c:v>0.25590000000000002</c:v>
                </c:pt>
                <c:pt idx="1171">
                  <c:v>0.25669999999999998</c:v>
                </c:pt>
                <c:pt idx="1172">
                  <c:v>0.2545</c:v>
                </c:pt>
                <c:pt idx="1173">
                  <c:v>0.25779999999999997</c:v>
                </c:pt>
                <c:pt idx="1174">
                  <c:v>0.25779999999999997</c:v>
                </c:pt>
                <c:pt idx="1175">
                  <c:v>0.2545</c:v>
                </c:pt>
                <c:pt idx="1176">
                  <c:v>0.25469999999999998</c:v>
                </c:pt>
                <c:pt idx="1177">
                  <c:v>0.25530000000000003</c:v>
                </c:pt>
                <c:pt idx="1178">
                  <c:v>0.26590000000000003</c:v>
                </c:pt>
                <c:pt idx="1179">
                  <c:v>0.26619999999999999</c:v>
                </c:pt>
                <c:pt idx="1180">
                  <c:v>0.25919999999999999</c:v>
                </c:pt>
                <c:pt idx="1181">
                  <c:v>0.2581</c:v>
                </c:pt>
                <c:pt idx="1182">
                  <c:v>0.25290000000000001</c:v>
                </c:pt>
                <c:pt idx="1183">
                  <c:v>0.25590000000000002</c:v>
                </c:pt>
                <c:pt idx="1184">
                  <c:v>0.2412</c:v>
                </c:pt>
                <c:pt idx="1185">
                  <c:v>0.24179999999999999</c:v>
                </c:pt>
                <c:pt idx="1186">
                  <c:v>0.23810000000000001</c:v>
                </c:pt>
                <c:pt idx="1187">
                  <c:v>0.23699999999999999</c:v>
                </c:pt>
                <c:pt idx="1188">
                  <c:v>0.23899999999999999</c:v>
                </c:pt>
                <c:pt idx="1189">
                  <c:v>0.2399</c:v>
                </c:pt>
                <c:pt idx="1190">
                  <c:v>0.23980000000000001</c:v>
                </c:pt>
                <c:pt idx="1191">
                  <c:v>0.24510000000000001</c:v>
                </c:pt>
                <c:pt idx="1192">
                  <c:v>0.24110000000000001</c:v>
                </c:pt>
                <c:pt idx="1193">
                  <c:v>0.20660000000000001</c:v>
                </c:pt>
                <c:pt idx="1194">
                  <c:v>0.2132</c:v>
                </c:pt>
                <c:pt idx="1195">
                  <c:v>0.21310000000000001</c:v>
                </c:pt>
                <c:pt idx="1196">
                  <c:v>0.21479999999999999</c:v>
                </c:pt>
                <c:pt idx="1197">
                  <c:v>0.21490000000000001</c:v>
                </c:pt>
                <c:pt idx="1198">
                  <c:v>0.1968</c:v>
                </c:pt>
                <c:pt idx="1199">
                  <c:v>0.1953</c:v>
                </c:pt>
                <c:pt idx="1200">
                  <c:v>0.19750000000000001</c:v>
                </c:pt>
                <c:pt idx="1201">
                  <c:v>0.2014</c:v>
                </c:pt>
                <c:pt idx="1202">
                  <c:v>0.1963</c:v>
                </c:pt>
                <c:pt idx="1203">
                  <c:v>0.19639999999999999</c:v>
                </c:pt>
                <c:pt idx="1204">
                  <c:v>0.19639999999999999</c:v>
                </c:pt>
                <c:pt idx="1205">
                  <c:v>0.19739999999999999</c:v>
                </c:pt>
                <c:pt idx="1206">
                  <c:v>0.19089999999999999</c:v>
                </c:pt>
                <c:pt idx="1207">
                  <c:v>0.19420000000000001</c:v>
                </c:pt>
                <c:pt idx="1208">
                  <c:v>0.17560000000000001</c:v>
                </c:pt>
                <c:pt idx="1209">
                  <c:v>0.17949999999999999</c:v>
                </c:pt>
                <c:pt idx="1210">
                  <c:v>0.17560000000000001</c:v>
                </c:pt>
                <c:pt idx="1211">
                  <c:v>0.1933</c:v>
                </c:pt>
                <c:pt idx="1212">
                  <c:v>0.19270000000000001</c:v>
                </c:pt>
                <c:pt idx="1213">
                  <c:v>0.19070000000000001</c:v>
                </c:pt>
                <c:pt idx="1214">
                  <c:v>0.19220000000000001</c:v>
                </c:pt>
                <c:pt idx="1215">
                  <c:v>0.19120000000000001</c:v>
                </c:pt>
                <c:pt idx="1216">
                  <c:v>0.18970000000000001</c:v>
                </c:pt>
                <c:pt idx="1217">
                  <c:v>0.18229999999999999</c:v>
                </c:pt>
                <c:pt idx="1218">
                  <c:v>0.18770000000000001</c:v>
                </c:pt>
                <c:pt idx="1219">
                  <c:v>0.1845</c:v>
                </c:pt>
                <c:pt idx="1220">
                  <c:v>0.18779999999999999</c:v>
                </c:pt>
                <c:pt idx="1221">
                  <c:v>0.19089999999999999</c:v>
                </c:pt>
                <c:pt idx="1222">
                  <c:v>0.1908</c:v>
                </c:pt>
                <c:pt idx="1223">
                  <c:v>0.1908</c:v>
                </c:pt>
                <c:pt idx="1224">
                  <c:v>0.18410000000000001</c:v>
                </c:pt>
                <c:pt idx="1225">
                  <c:v>0.23910000000000001</c:v>
                </c:pt>
                <c:pt idx="1226">
                  <c:v>0.2379</c:v>
                </c:pt>
                <c:pt idx="1227">
                  <c:v>0.24079999999999999</c:v>
                </c:pt>
                <c:pt idx="1228">
                  <c:v>0.24859999999999999</c:v>
                </c:pt>
                <c:pt idx="1229">
                  <c:v>0.2485</c:v>
                </c:pt>
                <c:pt idx="1230">
                  <c:v>0.2477</c:v>
                </c:pt>
                <c:pt idx="1231">
                  <c:v>0.24829999999999999</c:v>
                </c:pt>
                <c:pt idx="1232">
                  <c:v>0.2462</c:v>
                </c:pt>
                <c:pt idx="1233">
                  <c:v>0.23680000000000001</c:v>
                </c:pt>
                <c:pt idx="1234">
                  <c:v>0.24260000000000001</c:v>
                </c:pt>
                <c:pt idx="1235">
                  <c:v>0.2424</c:v>
                </c:pt>
                <c:pt idx="1236">
                  <c:v>0.2427</c:v>
                </c:pt>
                <c:pt idx="1237">
                  <c:v>0.27289999999999998</c:v>
                </c:pt>
                <c:pt idx="1238">
                  <c:v>0.2732</c:v>
                </c:pt>
                <c:pt idx="1239">
                  <c:v>0.27629999999999999</c:v>
                </c:pt>
                <c:pt idx="1240">
                  <c:v>0.2727</c:v>
                </c:pt>
                <c:pt idx="1241">
                  <c:v>0.26140000000000002</c:v>
                </c:pt>
                <c:pt idx="1242">
                  <c:v>0.26960000000000001</c:v>
                </c:pt>
                <c:pt idx="1243">
                  <c:v>0.26989999999999997</c:v>
                </c:pt>
                <c:pt idx="1244">
                  <c:v>0.29020000000000001</c:v>
                </c:pt>
                <c:pt idx="1245">
                  <c:v>0.30049999999999999</c:v>
                </c:pt>
                <c:pt idx="1246">
                  <c:v>0.3</c:v>
                </c:pt>
                <c:pt idx="1247">
                  <c:v>0.30170000000000002</c:v>
                </c:pt>
                <c:pt idx="1248">
                  <c:v>0.30409999999999998</c:v>
                </c:pt>
                <c:pt idx="1249">
                  <c:v>0.32019999999999998</c:v>
                </c:pt>
                <c:pt idx="1250">
                  <c:v>0.3256</c:v>
                </c:pt>
                <c:pt idx="1251">
                  <c:v>0.31709999999999999</c:v>
                </c:pt>
                <c:pt idx="1252">
                  <c:v>0.3216</c:v>
                </c:pt>
                <c:pt idx="1253">
                  <c:v>0.32150000000000001</c:v>
                </c:pt>
                <c:pt idx="1254">
                  <c:v>0.32379999999999998</c:v>
                </c:pt>
                <c:pt idx="1255">
                  <c:v>0.29349999999999998</c:v>
                </c:pt>
                <c:pt idx="1256">
                  <c:v>0.29370000000000002</c:v>
                </c:pt>
                <c:pt idx="1257">
                  <c:v>0.28849999999999998</c:v>
                </c:pt>
                <c:pt idx="1258">
                  <c:v>0.28399999999999997</c:v>
                </c:pt>
                <c:pt idx="1259">
                  <c:v>0.28760000000000002</c:v>
                </c:pt>
                <c:pt idx="1260">
                  <c:v>0.28749999999999998</c:v>
                </c:pt>
                <c:pt idx="1261">
                  <c:v>0.30370000000000003</c:v>
                </c:pt>
                <c:pt idx="1262">
                  <c:v>0.30599999999999999</c:v>
                </c:pt>
                <c:pt idx="1263">
                  <c:v>0.30669999999999997</c:v>
                </c:pt>
                <c:pt idx="1264">
                  <c:v>0.30170000000000002</c:v>
                </c:pt>
                <c:pt idx="1265">
                  <c:v>0.30070000000000002</c:v>
                </c:pt>
                <c:pt idx="1266">
                  <c:v>0.32040000000000002</c:v>
                </c:pt>
                <c:pt idx="1267">
                  <c:v>0.2918</c:v>
                </c:pt>
                <c:pt idx="1268">
                  <c:v>0.29139999999999999</c:v>
                </c:pt>
                <c:pt idx="1269">
                  <c:v>0.28889999999999999</c:v>
                </c:pt>
                <c:pt idx="1270">
                  <c:v>0.28399999999999997</c:v>
                </c:pt>
                <c:pt idx="1271">
                  <c:v>0.27889999999999998</c:v>
                </c:pt>
                <c:pt idx="1272">
                  <c:v>0.29509999999999997</c:v>
                </c:pt>
                <c:pt idx="1273">
                  <c:v>0.29499999999999998</c:v>
                </c:pt>
                <c:pt idx="1274">
                  <c:v>0.26740000000000003</c:v>
                </c:pt>
                <c:pt idx="1275">
                  <c:v>0.26</c:v>
                </c:pt>
                <c:pt idx="1276">
                  <c:v>0.26069999999999999</c:v>
                </c:pt>
                <c:pt idx="1277">
                  <c:v>0.26229999999999998</c:v>
                </c:pt>
                <c:pt idx="1278">
                  <c:v>0.2601</c:v>
                </c:pt>
                <c:pt idx="1279">
                  <c:v>0.2407</c:v>
                </c:pt>
                <c:pt idx="1280">
                  <c:v>0.2404</c:v>
                </c:pt>
                <c:pt idx="1281">
                  <c:v>0.24110000000000001</c:v>
                </c:pt>
                <c:pt idx="1282">
                  <c:v>0.2397</c:v>
                </c:pt>
                <c:pt idx="1283">
                  <c:v>0.24060000000000001</c:v>
                </c:pt>
                <c:pt idx="1284">
                  <c:v>0.23699999999999999</c:v>
                </c:pt>
                <c:pt idx="1285">
                  <c:v>0.23569999999999999</c:v>
                </c:pt>
                <c:pt idx="1286">
                  <c:v>0.2457</c:v>
                </c:pt>
                <c:pt idx="1287">
                  <c:v>0.25040000000000001</c:v>
                </c:pt>
                <c:pt idx="1288">
                  <c:v>0.25030000000000002</c:v>
                </c:pt>
                <c:pt idx="1289">
                  <c:v>0.24429999999999999</c:v>
                </c:pt>
                <c:pt idx="1290">
                  <c:v>0.24399999999999999</c:v>
                </c:pt>
                <c:pt idx="1291">
                  <c:v>0.22650000000000001</c:v>
                </c:pt>
                <c:pt idx="1292">
                  <c:v>0.22189999999999999</c:v>
                </c:pt>
                <c:pt idx="1293">
                  <c:v>0.23469999999999999</c:v>
                </c:pt>
                <c:pt idx="1294">
                  <c:v>0.23449999999999999</c:v>
                </c:pt>
                <c:pt idx="1295">
                  <c:v>0.2329</c:v>
                </c:pt>
                <c:pt idx="1296">
                  <c:v>0.2157</c:v>
                </c:pt>
                <c:pt idx="1297">
                  <c:v>0.22559999999999999</c:v>
                </c:pt>
                <c:pt idx="1298">
                  <c:v>0.2235</c:v>
                </c:pt>
                <c:pt idx="1299">
                  <c:v>0.2276</c:v>
                </c:pt>
                <c:pt idx="1300">
                  <c:v>0.2311</c:v>
                </c:pt>
                <c:pt idx="1301">
                  <c:v>0.2311</c:v>
                </c:pt>
                <c:pt idx="1302">
                  <c:v>0.2089</c:v>
                </c:pt>
                <c:pt idx="1303">
                  <c:v>0.20610000000000001</c:v>
                </c:pt>
                <c:pt idx="1304">
                  <c:v>0.2084</c:v>
                </c:pt>
                <c:pt idx="1305">
                  <c:v>0.20860000000000001</c:v>
                </c:pt>
                <c:pt idx="1306">
                  <c:v>0.21260000000000001</c:v>
                </c:pt>
                <c:pt idx="1307">
                  <c:v>0.2092</c:v>
                </c:pt>
                <c:pt idx="1308">
                  <c:v>0.21010000000000001</c:v>
                </c:pt>
                <c:pt idx="1309">
                  <c:v>0.2112</c:v>
                </c:pt>
                <c:pt idx="1310">
                  <c:v>0.20849999999999999</c:v>
                </c:pt>
                <c:pt idx="1311">
                  <c:v>0.20849999999999999</c:v>
                </c:pt>
                <c:pt idx="1312">
                  <c:v>0.20280000000000001</c:v>
                </c:pt>
                <c:pt idx="1313">
                  <c:v>0.21229999999999999</c:v>
                </c:pt>
                <c:pt idx="1314">
                  <c:v>0.20669999999999999</c:v>
                </c:pt>
                <c:pt idx="1315">
                  <c:v>0.20649999999999999</c:v>
                </c:pt>
                <c:pt idx="1316">
                  <c:v>0.19950000000000001</c:v>
                </c:pt>
                <c:pt idx="1317">
                  <c:v>0.19570000000000001</c:v>
                </c:pt>
                <c:pt idx="1318">
                  <c:v>0.19600000000000001</c:v>
                </c:pt>
                <c:pt idx="1319">
                  <c:v>0.1951</c:v>
                </c:pt>
                <c:pt idx="1320">
                  <c:v>0.1946</c:v>
                </c:pt>
                <c:pt idx="1321">
                  <c:v>0.20799999999999999</c:v>
                </c:pt>
                <c:pt idx="1322">
                  <c:v>0.2074</c:v>
                </c:pt>
                <c:pt idx="1323">
                  <c:v>0.19239999999999999</c:v>
                </c:pt>
                <c:pt idx="1324">
                  <c:v>0.1991</c:v>
                </c:pt>
                <c:pt idx="1325">
                  <c:v>0.1991</c:v>
                </c:pt>
                <c:pt idx="1326">
                  <c:v>0.1933</c:v>
                </c:pt>
                <c:pt idx="1327">
                  <c:v>0.184</c:v>
                </c:pt>
                <c:pt idx="1328">
                  <c:v>0.18909999999999999</c:v>
                </c:pt>
                <c:pt idx="1329">
                  <c:v>0.1898</c:v>
                </c:pt>
                <c:pt idx="1330">
                  <c:v>0.18310000000000001</c:v>
                </c:pt>
                <c:pt idx="1331">
                  <c:v>0.1835</c:v>
                </c:pt>
                <c:pt idx="1332">
                  <c:v>0.1706</c:v>
                </c:pt>
                <c:pt idx="1333">
                  <c:v>0.17269999999999999</c:v>
                </c:pt>
                <c:pt idx="1334">
                  <c:v>0.1714</c:v>
                </c:pt>
                <c:pt idx="1335">
                  <c:v>0.16980000000000001</c:v>
                </c:pt>
                <c:pt idx="1336">
                  <c:v>0.17169999999999999</c:v>
                </c:pt>
                <c:pt idx="1337">
                  <c:v>0.20580000000000001</c:v>
                </c:pt>
                <c:pt idx="1338">
                  <c:v>0.22939999999999999</c:v>
                </c:pt>
                <c:pt idx="1339">
                  <c:v>0.22989999999999999</c:v>
                </c:pt>
                <c:pt idx="1340">
                  <c:v>0.2286</c:v>
                </c:pt>
                <c:pt idx="1341">
                  <c:v>0.2301</c:v>
                </c:pt>
                <c:pt idx="1342">
                  <c:v>0.25209999999999999</c:v>
                </c:pt>
                <c:pt idx="1343">
                  <c:v>0.24310000000000001</c:v>
                </c:pt>
                <c:pt idx="1344">
                  <c:v>0.24510000000000001</c:v>
                </c:pt>
                <c:pt idx="1345">
                  <c:v>0.2455</c:v>
                </c:pt>
                <c:pt idx="1346">
                  <c:v>0.25230000000000002</c:v>
                </c:pt>
                <c:pt idx="1347">
                  <c:v>0.25059999999999999</c:v>
                </c:pt>
                <c:pt idx="1348">
                  <c:v>0.25900000000000001</c:v>
                </c:pt>
                <c:pt idx="1349">
                  <c:v>0.26419999999999999</c:v>
                </c:pt>
                <c:pt idx="1350">
                  <c:v>0.27339999999999998</c:v>
                </c:pt>
                <c:pt idx="1351">
                  <c:v>0.26640000000000003</c:v>
                </c:pt>
                <c:pt idx="1352">
                  <c:v>0.27100000000000002</c:v>
                </c:pt>
                <c:pt idx="1353">
                  <c:v>0.27510000000000001</c:v>
                </c:pt>
                <c:pt idx="1354">
                  <c:v>0.26819999999999999</c:v>
                </c:pt>
                <c:pt idx="1355">
                  <c:v>0.26819999999999999</c:v>
                </c:pt>
                <c:pt idx="1356">
                  <c:v>0.26910000000000001</c:v>
                </c:pt>
                <c:pt idx="1357">
                  <c:v>0.26910000000000001</c:v>
                </c:pt>
                <c:pt idx="1358">
                  <c:v>0.26100000000000001</c:v>
                </c:pt>
                <c:pt idx="1359">
                  <c:v>0.2601</c:v>
                </c:pt>
                <c:pt idx="1360">
                  <c:v>0.26629999999999998</c:v>
                </c:pt>
                <c:pt idx="1361">
                  <c:v>0.26690000000000003</c:v>
                </c:pt>
                <c:pt idx="1362">
                  <c:v>0.31909999999999999</c:v>
                </c:pt>
                <c:pt idx="1363">
                  <c:v>0.31969999999999998</c:v>
                </c:pt>
                <c:pt idx="1364">
                  <c:v>0.34799999999999998</c:v>
                </c:pt>
                <c:pt idx="1365">
                  <c:v>0.34970000000000001</c:v>
                </c:pt>
                <c:pt idx="1366">
                  <c:v>0.34520000000000001</c:v>
                </c:pt>
                <c:pt idx="1367">
                  <c:v>0.3271</c:v>
                </c:pt>
                <c:pt idx="1368">
                  <c:v>0.31090000000000001</c:v>
                </c:pt>
                <c:pt idx="1369">
                  <c:v>0.31330000000000002</c:v>
                </c:pt>
                <c:pt idx="1370">
                  <c:v>0.31590000000000001</c:v>
                </c:pt>
                <c:pt idx="1371">
                  <c:v>0.3165</c:v>
                </c:pt>
                <c:pt idx="1372">
                  <c:v>0.29239999999999999</c:v>
                </c:pt>
                <c:pt idx="1373">
                  <c:v>0.2923</c:v>
                </c:pt>
                <c:pt idx="1374">
                  <c:v>0.28639999999999999</c:v>
                </c:pt>
                <c:pt idx="1375">
                  <c:v>0.28649999999999998</c:v>
                </c:pt>
                <c:pt idx="1376">
                  <c:v>0.28639999999999999</c:v>
                </c:pt>
                <c:pt idx="1377">
                  <c:v>0.28720000000000001</c:v>
                </c:pt>
                <c:pt idx="1378">
                  <c:v>0.27460000000000001</c:v>
                </c:pt>
                <c:pt idx="1379">
                  <c:v>0.2747</c:v>
                </c:pt>
                <c:pt idx="1380">
                  <c:v>0.27110000000000001</c:v>
                </c:pt>
                <c:pt idx="1381">
                  <c:v>0.27160000000000001</c:v>
                </c:pt>
                <c:pt idx="1382">
                  <c:v>0.27279999999999999</c:v>
                </c:pt>
                <c:pt idx="1383">
                  <c:v>0.27529999999999999</c:v>
                </c:pt>
                <c:pt idx="1384">
                  <c:v>0.2752</c:v>
                </c:pt>
                <c:pt idx="1385">
                  <c:v>0.27539999999999998</c:v>
                </c:pt>
                <c:pt idx="1386">
                  <c:v>0.27229999999999999</c:v>
                </c:pt>
                <c:pt idx="1387">
                  <c:v>0.26929999999999998</c:v>
                </c:pt>
                <c:pt idx="1388">
                  <c:v>0.27089999999999997</c:v>
                </c:pt>
                <c:pt idx="1389">
                  <c:v>0.28199999999999997</c:v>
                </c:pt>
                <c:pt idx="1390">
                  <c:v>0.28179999999999999</c:v>
                </c:pt>
                <c:pt idx="1391">
                  <c:v>0.27789999999999998</c:v>
                </c:pt>
                <c:pt idx="1392">
                  <c:v>0.23219999999999999</c:v>
                </c:pt>
                <c:pt idx="1393">
                  <c:v>0.2364</c:v>
                </c:pt>
                <c:pt idx="1394">
                  <c:v>0.20119999999999999</c:v>
                </c:pt>
                <c:pt idx="1395">
                  <c:v>0.19980000000000001</c:v>
                </c:pt>
                <c:pt idx="1396">
                  <c:v>0.19689999999999999</c:v>
                </c:pt>
                <c:pt idx="1397">
                  <c:v>0.20280000000000001</c:v>
                </c:pt>
                <c:pt idx="1398">
                  <c:v>0.20960000000000001</c:v>
                </c:pt>
                <c:pt idx="1399">
                  <c:v>0.2021</c:v>
                </c:pt>
                <c:pt idx="1400">
                  <c:v>0.19409999999999999</c:v>
                </c:pt>
                <c:pt idx="1401">
                  <c:v>0.19139999999999999</c:v>
                </c:pt>
                <c:pt idx="1402">
                  <c:v>0.19270000000000001</c:v>
                </c:pt>
                <c:pt idx="1403">
                  <c:v>0.19520000000000001</c:v>
                </c:pt>
                <c:pt idx="1404">
                  <c:v>0.1915</c:v>
                </c:pt>
                <c:pt idx="1405">
                  <c:v>0.19159999999999999</c:v>
                </c:pt>
                <c:pt idx="1406">
                  <c:v>0.19600000000000001</c:v>
                </c:pt>
                <c:pt idx="1407">
                  <c:v>0.21629999999999999</c:v>
                </c:pt>
                <c:pt idx="1408">
                  <c:v>0.21279999999999999</c:v>
                </c:pt>
                <c:pt idx="1409">
                  <c:v>0.21690000000000001</c:v>
                </c:pt>
                <c:pt idx="1410">
                  <c:v>0.2283</c:v>
                </c:pt>
                <c:pt idx="1411">
                  <c:v>0.23089999999999999</c:v>
                </c:pt>
                <c:pt idx="1412">
                  <c:v>0.2283</c:v>
                </c:pt>
                <c:pt idx="1413">
                  <c:v>0.21229999999999999</c:v>
                </c:pt>
                <c:pt idx="1414">
                  <c:v>0.21460000000000001</c:v>
                </c:pt>
                <c:pt idx="1415">
                  <c:v>0.21729999999999999</c:v>
                </c:pt>
                <c:pt idx="1416">
                  <c:v>0.21609999999999999</c:v>
                </c:pt>
                <c:pt idx="1417">
                  <c:v>0.21829999999999999</c:v>
                </c:pt>
                <c:pt idx="1418">
                  <c:v>0.21379999999999999</c:v>
                </c:pt>
                <c:pt idx="1419">
                  <c:v>0.20330000000000001</c:v>
                </c:pt>
                <c:pt idx="1420">
                  <c:v>0.20660000000000001</c:v>
                </c:pt>
                <c:pt idx="1421">
                  <c:v>0.20660000000000001</c:v>
                </c:pt>
                <c:pt idx="1422">
                  <c:v>0.2319</c:v>
                </c:pt>
                <c:pt idx="1423">
                  <c:v>0.2258</c:v>
                </c:pt>
                <c:pt idx="1424">
                  <c:v>0.22239999999999999</c:v>
                </c:pt>
                <c:pt idx="1425">
                  <c:v>0.2225</c:v>
                </c:pt>
                <c:pt idx="1426">
                  <c:v>0.2233</c:v>
                </c:pt>
                <c:pt idx="1427">
                  <c:v>0.22040000000000001</c:v>
                </c:pt>
                <c:pt idx="1428">
                  <c:v>0.22720000000000001</c:v>
                </c:pt>
                <c:pt idx="1429">
                  <c:v>0.2261</c:v>
                </c:pt>
                <c:pt idx="1430">
                  <c:v>0.22550000000000001</c:v>
                </c:pt>
                <c:pt idx="1431">
                  <c:v>0.22370000000000001</c:v>
                </c:pt>
                <c:pt idx="1432">
                  <c:v>0.2208</c:v>
                </c:pt>
                <c:pt idx="1433">
                  <c:v>0.21970000000000001</c:v>
                </c:pt>
                <c:pt idx="1434">
                  <c:v>0.21879999999999999</c:v>
                </c:pt>
                <c:pt idx="1435">
                  <c:v>0.21920000000000001</c:v>
                </c:pt>
                <c:pt idx="1436">
                  <c:v>0.21759999999999999</c:v>
                </c:pt>
                <c:pt idx="1437">
                  <c:v>0.19789999999999999</c:v>
                </c:pt>
                <c:pt idx="1438">
                  <c:v>0.19839999999999999</c:v>
                </c:pt>
                <c:pt idx="1439">
                  <c:v>0.1958</c:v>
                </c:pt>
                <c:pt idx="1440">
                  <c:v>0.18729999999999999</c:v>
                </c:pt>
                <c:pt idx="1441">
                  <c:v>0.1898</c:v>
                </c:pt>
                <c:pt idx="1442">
                  <c:v>0.188</c:v>
                </c:pt>
                <c:pt idx="1443">
                  <c:v>0.19570000000000001</c:v>
                </c:pt>
                <c:pt idx="1444">
                  <c:v>0.19869999999999999</c:v>
                </c:pt>
                <c:pt idx="1445">
                  <c:v>0.2014</c:v>
                </c:pt>
                <c:pt idx="1446">
                  <c:v>0.20150000000000001</c:v>
                </c:pt>
                <c:pt idx="1447">
                  <c:v>0.20019999999999999</c:v>
                </c:pt>
                <c:pt idx="1448">
                  <c:v>0.2016</c:v>
                </c:pt>
                <c:pt idx="1449">
                  <c:v>0.19850000000000001</c:v>
                </c:pt>
                <c:pt idx="1450">
                  <c:v>0.19570000000000001</c:v>
                </c:pt>
                <c:pt idx="1451">
                  <c:v>0.19989999999999999</c:v>
                </c:pt>
                <c:pt idx="1452">
                  <c:v>0.1724</c:v>
                </c:pt>
                <c:pt idx="1453">
                  <c:v>0.1726</c:v>
                </c:pt>
                <c:pt idx="1454">
                  <c:v>0.1726</c:v>
                </c:pt>
                <c:pt idx="1455">
                  <c:v>0.17430000000000001</c:v>
                </c:pt>
                <c:pt idx="1456">
                  <c:v>0.1812</c:v>
                </c:pt>
                <c:pt idx="1457">
                  <c:v>0.1888</c:v>
                </c:pt>
                <c:pt idx="1458">
                  <c:v>0.16839999999999999</c:v>
                </c:pt>
                <c:pt idx="1459">
                  <c:v>0.16839999999999999</c:v>
                </c:pt>
                <c:pt idx="1460">
                  <c:v>0.17</c:v>
                </c:pt>
                <c:pt idx="1461">
                  <c:v>0.17180000000000001</c:v>
                </c:pt>
                <c:pt idx="1462">
                  <c:v>0.17710000000000001</c:v>
                </c:pt>
                <c:pt idx="1463">
                  <c:v>0.17849999999999999</c:v>
                </c:pt>
                <c:pt idx="1464">
                  <c:v>0.17879999999999999</c:v>
                </c:pt>
                <c:pt idx="1465">
                  <c:v>0.17879999999999999</c:v>
                </c:pt>
                <c:pt idx="1466">
                  <c:v>0.18740000000000001</c:v>
                </c:pt>
                <c:pt idx="1467">
                  <c:v>0.18</c:v>
                </c:pt>
                <c:pt idx="1468">
                  <c:v>0.18090000000000001</c:v>
                </c:pt>
                <c:pt idx="1469">
                  <c:v>0.18110000000000001</c:v>
                </c:pt>
                <c:pt idx="1470">
                  <c:v>0.1734</c:v>
                </c:pt>
                <c:pt idx="1471">
                  <c:v>0.16930000000000001</c:v>
                </c:pt>
                <c:pt idx="1472">
                  <c:v>0.16969999999999999</c:v>
                </c:pt>
                <c:pt idx="1473">
                  <c:v>0.16139999999999999</c:v>
                </c:pt>
                <c:pt idx="1474">
                  <c:v>0.15670000000000001</c:v>
                </c:pt>
                <c:pt idx="1475">
                  <c:v>0.15140000000000001</c:v>
                </c:pt>
                <c:pt idx="1476">
                  <c:v>0.17349999999999999</c:v>
                </c:pt>
                <c:pt idx="1477">
                  <c:v>0.17369999999999999</c:v>
                </c:pt>
                <c:pt idx="1478">
                  <c:v>0.17219999999999999</c:v>
                </c:pt>
                <c:pt idx="1479">
                  <c:v>0.16789999999999999</c:v>
                </c:pt>
                <c:pt idx="1480">
                  <c:v>0.16950000000000001</c:v>
                </c:pt>
                <c:pt idx="1481">
                  <c:v>0.16289999999999999</c:v>
                </c:pt>
                <c:pt idx="1482">
                  <c:v>0.16719999999999999</c:v>
                </c:pt>
                <c:pt idx="1483">
                  <c:v>0.17100000000000001</c:v>
                </c:pt>
                <c:pt idx="1484">
                  <c:v>0.17399999999999999</c:v>
                </c:pt>
                <c:pt idx="1485">
                  <c:v>0.17499999999999999</c:v>
                </c:pt>
                <c:pt idx="1486">
                  <c:v>0.1663</c:v>
                </c:pt>
                <c:pt idx="1487">
                  <c:v>0.15240000000000001</c:v>
                </c:pt>
                <c:pt idx="1488">
                  <c:v>0.153</c:v>
                </c:pt>
                <c:pt idx="1489">
                  <c:v>0.1691</c:v>
                </c:pt>
                <c:pt idx="1490">
                  <c:v>0.16930000000000001</c:v>
                </c:pt>
                <c:pt idx="1491">
                  <c:v>0.17050000000000001</c:v>
                </c:pt>
                <c:pt idx="1492">
                  <c:v>0.1598</c:v>
                </c:pt>
                <c:pt idx="1493">
                  <c:v>0.16020000000000001</c:v>
                </c:pt>
                <c:pt idx="1494">
                  <c:v>0.15840000000000001</c:v>
                </c:pt>
                <c:pt idx="1495">
                  <c:v>0.16600000000000001</c:v>
                </c:pt>
                <c:pt idx="1496">
                  <c:v>0.15620000000000001</c:v>
                </c:pt>
                <c:pt idx="1497">
                  <c:v>0.1638</c:v>
                </c:pt>
                <c:pt idx="1498">
                  <c:v>0.16420000000000001</c:v>
                </c:pt>
                <c:pt idx="1499">
                  <c:v>0.16520000000000001</c:v>
                </c:pt>
                <c:pt idx="1500">
                  <c:v>0.16289999999999999</c:v>
                </c:pt>
                <c:pt idx="1501">
                  <c:v>0.16669999999999999</c:v>
                </c:pt>
                <c:pt idx="1502">
                  <c:v>0.16739999999999999</c:v>
                </c:pt>
                <c:pt idx="1503">
                  <c:v>0.16669999999999999</c:v>
                </c:pt>
                <c:pt idx="1504">
                  <c:v>0.17249999999999999</c:v>
                </c:pt>
                <c:pt idx="1505">
                  <c:v>0.17280000000000001</c:v>
                </c:pt>
                <c:pt idx="1506">
                  <c:v>0.15709999999999999</c:v>
                </c:pt>
                <c:pt idx="1507">
                  <c:v>0.15770000000000001</c:v>
                </c:pt>
                <c:pt idx="1508">
                  <c:v>0.15740000000000001</c:v>
                </c:pt>
                <c:pt idx="1509">
                  <c:v>0.16009999999999999</c:v>
                </c:pt>
                <c:pt idx="1510">
                  <c:v>0.15620000000000001</c:v>
                </c:pt>
                <c:pt idx="1511">
                  <c:v>0.16470000000000001</c:v>
                </c:pt>
                <c:pt idx="1512">
                  <c:v>0.17380000000000001</c:v>
                </c:pt>
                <c:pt idx="1513">
                  <c:v>0.17050000000000001</c:v>
                </c:pt>
                <c:pt idx="1514">
                  <c:v>0.1666</c:v>
                </c:pt>
                <c:pt idx="1515">
                  <c:v>0.17100000000000001</c:v>
                </c:pt>
                <c:pt idx="1516">
                  <c:v>0.17630000000000001</c:v>
                </c:pt>
                <c:pt idx="1517">
                  <c:v>0.17610000000000001</c:v>
                </c:pt>
                <c:pt idx="1518">
                  <c:v>0.19170000000000001</c:v>
                </c:pt>
                <c:pt idx="1519">
                  <c:v>0.17249999999999999</c:v>
                </c:pt>
                <c:pt idx="1520">
                  <c:v>0.17369999999999999</c:v>
                </c:pt>
                <c:pt idx="1521">
                  <c:v>0.1711</c:v>
                </c:pt>
                <c:pt idx="1522">
                  <c:v>0.1714</c:v>
                </c:pt>
                <c:pt idx="1523">
                  <c:v>0.17169999999999999</c:v>
                </c:pt>
                <c:pt idx="1524">
                  <c:v>0.18210000000000001</c:v>
                </c:pt>
                <c:pt idx="1525">
                  <c:v>0.18240000000000001</c:v>
                </c:pt>
                <c:pt idx="1526">
                  <c:v>0.1822</c:v>
                </c:pt>
                <c:pt idx="1527">
                  <c:v>0.17230000000000001</c:v>
                </c:pt>
                <c:pt idx="1528">
                  <c:v>0.17169999999999999</c:v>
                </c:pt>
                <c:pt idx="1529">
                  <c:v>0.1729</c:v>
                </c:pt>
                <c:pt idx="1530">
                  <c:v>0.1731</c:v>
                </c:pt>
                <c:pt idx="1531">
                  <c:v>0.1706</c:v>
                </c:pt>
                <c:pt idx="1532">
                  <c:v>0.17050000000000001</c:v>
                </c:pt>
                <c:pt idx="1533">
                  <c:v>0.18759999999999999</c:v>
                </c:pt>
                <c:pt idx="1534">
                  <c:v>0.18379999999999999</c:v>
                </c:pt>
                <c:pt idx="1535">
                  <c:v>0.18310000000000001</c:v>
                </c:pt>
                <c:pt idx="1536">
                  <c:v>0.182</c:v>
                </c:pt>
                <c:pt idx="1537">
                  <c:v>0.18190000000000001</c:v>
                </c:pt>
                <c:pt idx="1538">
                  <c:v>0.18140000000000001</c:v>
                </c:pt>
                <c:pt idx="1539">
                  <c:v>0.18160000000000001</c:v>
                </c:pt>
                <c:pt idx="1540">
                  <c:v>0.18160000000000001</c:v>
                </c:pt>
                <c:pt idx="1541">
                  <c:v>0.1749</c:v>
                </c:pt>
                <c:pt idx="1542">
                  <c:v>0.1699</c:v>
                </c:pt>
                <c:pt idx="1543">
                  <c:v>0.1898</c:v>
                </c:pt>
                <c:pt idx="1544">
                  <c:v>0.1908</c:v>
                </c:pt>
                <c:pt idx="1545">
                  <c:v>0.1885</c:v>
                </c:pt>
                <c:pt idx="1546">
                  <c:v>0.1857</c:v>
                </c:pt>
                <c:pt idx="1547">
                  <c:v>0.18559999999999999</c:v>
                </c:pt>
                <c:pt idx="1548">
                  <c:v>0.1804</c:v>
                </c:pt>
                <c:pt idx="1549">
                  <c:v>0.18090000000000001</c:v>
                </c:pt>
                <c:pt idx="1550">
                  <c:v>0.18060000000000001</c:v>
                </c:pt>
                <c:pt idx="1551">
                  <c:v>0.18559999999999999</c:v>
                </c:pt>
                <c:pt idx="1552">
                  <c:v>0.18479999999999999</c:v>
                </c:pt>
                <c:pt idx="1553">
                  <c:v>0.1855</c:v>
                </c:pt>
                <c:pt idx="1554">
                  <c:v>0.18840000000000001</c:v>
                </c:pt>
                <c:pt idx="1555">
                  <c:v>0.18210000000000001</c:v>
                </c:pt>
                <c:pt idx="1556">
                  <c:v>0.21640000000000001</c:v>
                </c:pt>
                <c:pt idx="1557">
                  <c:v>0.216</c:v>
                </c:pt>
                <c:pt idx="1558">
                  <c:v>0.22159999999999999</c:v>
                </c:pt>
                <c:pt idx="1559">
                  <c:v>0.2213</c:v>
                </c:pt>
                <c:pt idx="1560">
                  <c:v>0.2223</c:v>
                </c:pt>
                <c:pt idx="1561">
                  <c:v>0.22090000000000001</c:v>
                </c:pt>
                <c:pt idx="1562">
                  <c:v>0.2218</c:v>
                </c:pt>
                <c:pt idx="1563">
                  <c:v>0.21379999999999999</c:v>
                </c:pt>
                <c:pt idx="1564">
                  <c:v>0.21360000000000001</c:v>
                </c:pt>
                <c:pt idx="1565">
                  <c:v>0.2208</c:v>
                </c:pt>
                <c:pt idx="1566">
                  <c:v>0.22009999999999999</c:v>
                </c:pt>
                <c:pt idx="1567">
                  <c:v>0.21890000000000001</c:v>
                </c:pt>
                <c:pt idx="1568">
                  <c:v>0.2198</c:v>
                </c:pt>
                <c:pt idx="1569">
                  <c:v>0.21920000000000001</c:v>
                </c:pt>
                <c:pt idx="1570">
                  <c:v>0.21920000000000001</c:v>
                </c:pt>
                <c:pt idx="1571">
                  <c:v>0.2195</c:v>
                </c:pt>
                <c:pt idx="1572">
                  <c:v>0.21690000000000001</c:v>
                </c:pt>
                <c:pt idx="1573">
                  <c:v>0.19839999999999999</c:v>
                </c:pt>
                <c:pt idx="1574">
                  <c:v>0.21329999999999999</c:v>
                </c:pt>
                <c:pt idx="1575">
                  <c:v>0.2283</c:v>
                </c:pt>
                <c:pt idx="1576">
                  <c:v>0.22489999999999999</c:v>
                </c:pt>
                <c:pt idx="1577">
                  <c:v>0.2382</c:v>
                </c:pt>
                <c:pt idx="1578">
                  <c:v>0.23200000000000001</c:v>
                </c:pt>
                <c:pt idx="1579">
                  <c:v>0.23250000000000001</c:v>
                </c:pt>
                <c:pt idx="1580">
                  <c:v>0.23250000000000001</c:v>
                </c:pt>
                <c:pt idx="1581">
                  <c:v>0.22839999999999999</c:v>
                </c:pt>
                <c:pt idx="1582">
                  <c:v>0.22889999999999999</c:v>
                </c:pt>
                <c:pt idx="1583">
                  <c:v>0.2283</c:v>
                </c:pt>
                <c:pt idx="1584">
                  <c:v>0.24979999999999999</c:v>
                </c:pt>
                <c:pt idx="1585">
                  <c:v>0.2495</c:v>
                </c:pt>
                <c:pt idx="1586">
                  <c:v>0.22120000000000001</c:v>
                </c:pt>
                <c:pt idx="1587">
                  <c:v>0.22309999999999999</c:v>
                </c:pt>
                <c:pt idx="1588">
                  <c:v>0.23130000000000001</c:v>
                </c:pt>
                <c:pt idx="1589">
                  <c:v>0.23150000000000001</c:v>
                </c:pt>
                <c:pt idx="1590">
                  <c:v>0.2369</c:v>
                </c:pt>
                <c:pt idx="1591">
                  <c:v>0.2374</c:v>
                </c:pt>
                <c:pt idx="1592">
                  <c:v>0.25380000000000003</c:v>
                </c:pt>
                <c:pt idx="1593">
                  <c:v>0.25390000000000001</c:v>
                </c:pt>
                <c:pt idx="1594">
                  <c:v>0.25440000000000002</c:v>
                </c:pt>
                <c:pt idx="1595">
                  <c:v>0.24929999999999999</c:v>
                </c:pt>
                <c:pt idx="1596">
                  <c:v>0.25569999999999998</c:v>
                </c:pt>
                <c:pt idx="1597">
                  <c:v>0.25750000000000001</c:v>
                </c:pt>
                <c:pt idx="1598">
                  <c:v>0.25619999999999998</c:v>
                </c:pt>
                <c:pt idx="1599">
                  <c:v>0.26090000000000002</c:v>
                </c:pt>
                <c:pt idx="1600">
                  <c:v>0.2611</c:v>
                </c:pt>
                <c:pt idx="1601">
                  <c:v>0.26200000000000001</c:v>
                </c:pt>
                <c:pt idx="1602">
                  <c:v>0.26</c:v>
                </c:pt>
                <c:pt idx="1603">
                  <c:v>0.25979999999999998</c:v>
                </c:pt>
                <c:pt idx="1604">
                  <c:v>0.24879999999999999</c:v>
                </c:pt>
                <c:pt idx="1605">
                  <c:v>0.24210000000000001</c:v>
                </c:pt>
                <c:pt idx="1606">
                  <c:v>0.2409</c:v>
                </c:pt>
                <c:pt idx="1607">
                  <c:v>0.22900000000000001</c:v>
                </c:pt>
                <c:pt idx="1608">
                  <c:v>0.22770000000000001</c:v>
                </c:pt>
                <c:pt idx="1609">
                  <c:v>0.2407</c:v>
                </c:pt>
                <c:pt idx="1610">
                  <c:v>0.24099999999999999</c:v>
                </c:pt>
                <c:pt idx="1611">
                  <c:v>0.24540000000000001</c:v>
                </c:pt>
                <c:pt idx="1612">
                  <c:v>0.24340000000000001</c:v>
                </c:pt>
                <c:pt idx="1613">
                  <c:v>0.24340000000000001</c:v>
                </c:pt>
                <c:pt idx="1614">
                  <c:v>0.219</c:v>
                </c:pt>
                <c:pt idx="1615">
                  <c:v>0.21879999999999999</c:v>
                </c:pt>
                <c:pt idx="1616">
                  <c:v>0.2198</c:v>
                </c:pt>
                <c:pt idx="1617">
                  <c:v>0.21859999999999999</c:v>
                </c:pt>
                <c:pt idx="1618">
                  <c:v>0.20419999999999999</c:v>
                </c:pt>
                <c:pt idx="1619">
                  <c:v>0.222</c:v>
                </c:pt>
                <c:pt idx="1620">
                  <c:v>0.23</c:v>
                </c:pt>
                <c:pt idx="1621">
                  <c:v>0.23069999999999999</c:v>
                </c:pt>
                <c:pt idx="1622">
                  <c:v>0.2145</c:v>
                </c:pt>
                <c:pt idx="1623">
                  <c:v>0.21</c:v>
                </c:pt>
                <c:pt idx="1624">
                  <c:v>0.21029999999999999</c:v>
                </c:pt>
                <c:pt idx="1625">
                  <c:v>0.20979999999999999</c:v>
                </c:pt>
                <c:pt idx="1626">
                  <c:v>0.19980000000000001</c:v>
                </c:pt>
                <c:pt idx="1627">
                  <c:v>0.19889999999999999</c:v>
                </c:pt>
                <c:pt idx="1628">
                  <c:v>0.20469999999999999</c:v>
                </c:pt>
                <c:pt idx="1629">
                  <c:v>0.1958</c:v>
                </c:pt>
                <c:pt idx="1630">
                  <c:v>0.2046</c:v>
                </c:pt>
                <c:pt idx="1631">
                  <c:v>0.2107</c:v>
                </c:pt>
                <c:pt idx="1632">
                  <c:v>0.20880000000000001</c:v>
                </c:pt>
                <c:pt idx="1633">
                  <c:v>0.20860000000000001</c:v>
                </c:pt>
                <c:pt idx="1634">
                  <c:v>0.20799999999999999</c:v>
                </c:pt>
                <c:pt idx="1635">
                  <c:v>0.20200000000000001</c:v>
                </c:pt>
                <c:pt idx="1636">
                  <c:v>0.20430000000000001</c:v>
                </c:pt>
                <c:pt idx="1637">
                  <c:v>0.1946</c:v>
                </c:pt>
                <c:pt idx="1638">
                  <c:v>0.1946</c:v>
                </c:pt>
                <c:pt idx="1639">
                  <c:v>0.18210000000000001</c:v>
                </c:pt>
                <c:pt idx="1640">
                  <c:v>0.1825</c:v>
                </c:pt>
                <c:pt idx="1641">
                  <c:v>0.18379999999999999</c:v>
                </c:pt>
                <c:pt idx="1642">
                  <c:v>0.1857</c:v>
                </c:pt>
                <c:pt idx="1643">
                  <c:v>0.18579999999999999</c:v>
                </c:pt>
                <c:pt idx="1644">
                  <c:v>0.18579999999999999</c:v>
                </c:pt>
                <c:pt idx="1645">
                  <c:v>0.21190000000000001</c:v>
                </c:pt>
                <c:pt idx="1646">
                  <c:v>0.2238</c:v>
                </c:pt>
                <c:pt idx="1647">
                  <c:v>0.2243</c:v>
                </c:pt>
                <c:pt idx="1648">
                  <c:v>0.22239999999999999</c:v>
                </c:pt>
                <c:pt idx="1649">
                  <c:v>0.20610000000000001</c:v>
                </c:pt>
                <c:pt idx="1650">
                  <c:v>0.19059999999999999</c:v>
                </c:pt>
                <c:pt idx="1651">
                  <c:v>0.2329</c:v>
                </c:pt>
                <c:pt idx="1652">
                  <c:v>0.2374</c:v>
                </c:pt>
                <c:pt idx="1653">
                  <c:v>0.24510000000000001</c:v>
                </c:pt>
                <c:pt idx="1654">
                  <c:v>0.24740000000000001</c:v>
                </c:pt>
                <c:pt idx="1655">
                  <c:v>0.2535</c:v>
                </c:pt>
                <c:pt idx="1656">
                  <c:v>0.25309999999999999</c:v>
                </c:pt>
                <c:pt idx="1657">
                  <c:v>0.25740000000000002</c:v>
                </c:pt>
                <c:pt idx="1658">
                  <c:v>0.26119999999999999</c:v>
                </c:pt>
                <c:pt idx="1659">
                  <c:v>0.26029999999999998</c:v>
                </c:pt>
                <c:pt idx="1660">
                  <c:v>0.24829999999999999</c:v>
                </c:pt>
                <c:pt idx="1661">
                  <c:v>0.25369999999999998</c:v>
                </c:pt>
                <c:pt idx="1662">
                  <c:v>0.26519999999999999</c:v>
                </c:pt>
                <c:pt idx="1663">
                  <c:v>0.26590000000000003</c:v>
                </c:pt>
                <c:pt idx="1664">
                  <c:v>0.26190000000000002</c:v>
                </c:pt>
                <c:pt idx="1665">
                  <c:v>0.26329999999999998</c:v>
                </c:pt>
                <c:pt idx="1666">
                  <c:v>0.26419999999999999</c:v>
                </c:pt>
                <c:pt idx="1667">
                  <c:v>0.26200000000000001</c:v>
                </c:pt>
                <c:pt idx="1668">
                  <c:v>0.2621</c:v>
                </c:pt>
                <c:pt idx="1669">
                  <c:v>0.26200000000000001</c:v>
                </c:pt>
                <c:pt idx="1670">
                  <c:v>0.26200000000000001</c:v>
                </c:pt>
                <c:pt idx="1671">
                  <c:v>0.26069999999999999</c:v>
                </c:pt>
                <c:pt idx="1672">
                  <c:v>0.25729999999999997</c:v>
                </c:pt>
                <c:pt idx="1673">
                  <c:v>0.25719999999999998</c:v>
                </c:pt>
                <c:pt idx="1674">
                  <c:v>0.25940000000000002</c:v>
                </c:pt>
                <c:pt idx="1675">
                  <c:v>0.24429999999999999</c:v>
                </c:pt>
                <c:pt idx="1676">
                  <c:v>0.23519999999999999</c:v>
                </c:pt>
                <c:pt idx="1677">
                  <c:v>0.2369</c:v>
                </c:pt>
                <c:pt idx="1678">
                  <c:v>0.23699999999999999</c:v>
                </c:pt>
                <c:pt idx="1679">
                  <c:v>0.23580000000000001</c:v>
                </c:pt>
                <c:pt idx="1680">
                  <c:v>0.23250000000000001</c:v>
                </c:pt>
                <c:pt idx="1681">
                  <c:v>0.2031</c:v>
                </c:pt>
                <c:pt idx="1682">
                  <c:v>0.19980000000000001</c:v>
                </c:pt>
                <c:pt idx="1683">
                  <c:v>0.1923</c:v>
                </c:pt>
                <c:pt idx="1684">
                  <c:v>0.189</c:v>
                </c:pt>
                <c:pt idx="1685">
                  <c:v>0.183</c:v>
                </c:pt>
                <c:pt idx="1686">
                  <c:v>0.18429999999999999</c:v>
                </c:pt>
                <c:pt idx="1687">
                  <c:v>0.1852</c:v>
                </c:pt>
                <c:pt idx="1688">
                  <c:v>0.16950000000000001</c:v>
                </c:pt>
                <c:pt idx="1689">
                  <c:v>0.17030000000000001</c:v>
                </c:pt>
                <c:pt idx="1690">
                  <c:v>0.17019999999999999</c:v>
                </c:pt>
                <c:pt idx="1691">
                  <c:v>0.16470000000000001</c:v>
                </c:pt>
                <c:pt idx="1692">
                  <c:v>0.14030000000000001</c:v>
                </c:pt>
                <c:pt idx="1693">
                  <c:v>0.1401</c:v>
                </c:pt>
                <c:pt idx="1694">
                  <c:v>0.14199999999999999</c:v>
                </c:pt>
                <c:pt idx="1695">
                  <c:v>0.14119999999999999</c:v>
                </c:pt>
                <c:pt idx="1696">
                  <c:v>0.1404</c:v>
                </c:pt>
                <c:pt idx="1697">
                  <c:v>0.15079999999999999</c:v>
                </c:pt>
                <c:pt idx="1698">
                  <c:v>0.15329999999999999</c:v>
                </c:pt>
                <c:pt idx="1699">
                  <c:v>0.1555</c:v>
                </c:pt>
                <c:pt idx="1700">
                  <c:v>0.16200000000000001</c:v>
                </c:pt>
                <c:pt idx="1701">
                  <c:v>0.1613</c:v>
                </c:pt>
                <c:pt idx="1702">
                  <c:v>0.1603</c:v>
                </c:pt>
                <c:pt idx="1703">
                  <c:v>0.16170000000000001</c:v>
                </c:pt>
                <c:pt idx="1704">
                  <c:v>0.1537</c:v>
                </c:pt>
                <c:pt idx="1705">
                  <c:v>0.16719999999999999</c:v>
                </c:pt>
                <c:pt idx="1706">
                  <c:v>0.16650000000000001</c:v>
                </c:pt>
                <c:pt idx="1707">
                  <c:v>0.16470000000000001</c:v>
                </c:pt>
                <c:pt idx="1708">
                  <c:v>0.1673</c:v>
                </c:pt>
                <c:pt idx="1709">
                  <c:v>0.1767</c:v>
                </c:pt>
                <c:pt idx="1710">
                  <c:v>0.17599999999999999</c:v>
                </c:pt>
                <c:pt idx="1711">
                  <c:v>0.1729</c:v>
                </c:pt>
                <c:pt idx="1712">
                  <c:v>0.1716</c:v>
                </c:pt>
                <c:pt idx="1713">
                  <c:v>0.16900000000000001</c:v>
                </c:pt>
                <c:pt idx="1714">
                  <c:v>0.16839999999999999</c:v>
                </c:pt>
                <c:pt idx="1715">
                  <c:v>0.16669999999999999</c:v>
                </c:pt>
                <c:pt idx="1716">
                  <c:v>0.16470000000000001</c:v>
                </c:pt>
                <c:pt idx="1717">
                  <c:v>0.16739999999999999</c:v>
                </c:pt>
                <c:pt idx="1718">
                  <c:v>0.16489999999999999</c:v>
                </c:pt>
                <c:pt idx="1719">
                  <c:v>0.16439999999999999</c:v>
                </c:pt>
                <c:pt idx="1720">
                  <c:v>0.16539999999999999</c:v>
                </c:pt>
                <c:pt idx="1721">
                  <c:v>0.1595</c:v>
                </c:pt>
                <c:pt idx="1722">
                  <c:v>0.16750000000000001</c:v>
                </c:pt>
                <c:pt idx="1723">
                  <c:v>0.1676</c:v>
                </c:pt>
                <c:pt idx="1724">
                  <c:v>0.16669999999999999</c:v>
                </c:pt>
                <c:pt idx="1725">
                  <c:v>0.16889999999999999</c:v>
                </c:pt>
                <c:pt idx="1726">
                  <c:v>0.16900000000000001</c:v>
                </c:pt>
                <c:pt idx="1727">
                  <c:v>0.16159999999999999</c:v>
                </c:pt>
                <c:pt idx="1728">
                  <c:v>0.16170000000000001</c:v>
                </c:pt>
                <c:pt idx="1729">
                  <c:v>0.16669999999999999</c:v>
                </c:pt>
                <c:pt idx="1730">
                  <c:v>0.16209999999999999</c:v>
                </c:pt>
                <c:pt idx="1731">
                  <c:v>0.16689999999999999</c:v>
                </c:pt>
                <c:pt idx="1732">
                  <c:v>0.16589999999999999</c:v>
                </c:pt>
                <c:pt idx="1733">
                  <c:v>0.16619999999999999</c:v>
                </c:pt>
                <c:pt idx="1734">
                  <c:v>0.1686</c:v>
                </c:pt>
                <c:pt idx="1735">
                  <c:v>0.16239999999999999</c:v>
                </c:pt>
                <c:pt idx="1736">
                  <c:v>0.16689999999999999</c:v>
                </c:pt>
                <c:pt idx="1737">
                  <c:v>0.16739999999999999</c:v>
                </c:pt>
                <c:pt idx="1738">
                  <c:v>0.16450000000000001</c:v>
                </c:pt>
                <c:pt idx="1739">
                  <c:v>0.1522</c:v>
                </c:pt>
                <c:pt idx="1740">
                  <c:v>0.1686</c:v>
                </c:pt>
                <c:pt idx="1741">
                  <c:v>0.16259999999999999</c:v>
                </c:pt>
                <c:pt idx="1742">
                  <c:v>0.16159999999999999</c:v>
                </c:pt>
                <c:pt idx="1743">
                  <c:v>0.1613</c:v>
                </c:pt>
                <c:pt idx="1744">
                  <c:v>0.1623</c:v>
                </c:pt>
                <c:pt idx="1745">
                  <c:v>0.1656</c:v>
                </c:pt>
                <c:pt idx="1746">
                  <c:v>0.1661</c:v>
                </c:pt>
                <c:pt idx="1747">
                  <c:v>0.15790000000000001</c:v>
                </c:pt>
                <c:pt idx="1748">
                  <c:v>0.1583</c:v>
                </c:pt>
                <c:pt idx="1749">
                  <c:v>0.16039999999999999</c:v>
                </c:pt>
                <c:pt idx="1750">
                  <c:v>0.1603</c:v>
                </c:pt>
                <c:pt idx="1751">
                  <c:v>0.1605</c:v>
                </c:pt>
                <c:pt idx="1752">
                  <c:v>0.1547</c:v>
                </c:pt>
                <c:pt idx="1753">
                  <c:v>0.16089999999999999</c:v>
                </c:pt>
                <c:pt idx="1754">
                  <c:v>0.16839999999999999</c:v>
                </c:pt>
                <c:pt idx="1755">
                  <c:v>0.16800000000000001</c:v>
                </c:pt>
                <c:pt idx="1756">
                  <c:v>0.1681</c:v>
                </c:pt>
                <c:pt idx="1757">
                  <c:v>0.16450000000000001</c:v>
                </c:pt>
                <c:pt idx="1758">
                  <c:v>0.1623</c:v>
                </c:pt>
                <c:pt idx="1759">
                  <c:v>0.158</c:v>
                </c:pt>
                <c:pt idx="1760">
                  <c:v>0.15759999999999999</c:v>
                </c:pt>
                <c:pt idx="1761">
                  <c:v>0.15060000000000001</c:v>
                </c:pt>
                <c:pt idx="1762">
                  <c:v>0.15129999999999999</c:v>
                </c:pt>
                <c:pt idx="1763">
                  <c:v>0.15409999999999999</c:v>
                </c:pt>
                <c:pt idx="1764">
                  <c:v>0.1666</c:v>
                </c:pt>
                <c:pt idx="1765">
                  <c:v>0.1598</c:v>
                </c:pt>
                <c:pt idx="1766">
                  <c:v>0.15340000000000001</c:v>
                </c:pt>
                <c:pt idx="1767">
                  <c:v>0.15440000000000001</c:v>
                </c:pt>
                <c:pt idx="1768">
                  <c:v>0.15459999999999999</c:v>
                </c:pt>
                <c:pt idx="1769">
                  <c:v>0.15770000000000001</c:v>
                </c:pt>
                <c:pt idx="1770">
                  <c:v>0.14369999999999999</c:v>
                </c:pt>
                <c:pt idx="1771">
                  <c:v>0.14369999999999999</c:v>
                </c:pt>
                <c:pt idx="1772">
                  <c:v>0.1447</c:v>
                </c:pt>
                <c:pt idx="1773">
                  <c:v>0.1457</c:v>
                </c:pt>
                <c:pt idx="1774">
                  <c:v>0.15079999999999999</c:v>
                </c:pt>
                <c:pt idx="1775">
                  <c:v>0.14660000000000001</c:v>
                </c:pt>
                <c:pt idx="1776">
                  <c:v>0.14610000000000001</c:v>
                </c:pt>
                <c:pt idx="1777">
                  <c:v>0.13780000000000001</c:v>
                </c:pt>
                <c:pt idx="1778">
                  <c:v>0.13869999999999999</c:v>
                </c:pt>
                <c:pt idx="1779">
                  <c:v>0.13450000000000001</c:v>
                </c:pt>
                <c:pt idx="1780">
                  <c:v>0.1353</c:v>
                </c:pt>
                <c:pt idx="1781">
                  <c:v>0.13689999999999999</c:v>
                </c:pt>
                <c:pt idx="1782">
                  <c:v>0.13650000000000001</c:v>
                </c:pt>
                <c:pt idx="1783">
                  <c:v>0.13070000000000001</c:v>
                </c:pt>
                <c:pt idx="1784">
                  <c:v>0.12230000000000001</c:v>
                </c:pt>
                <c:pt idx="1785">
                  <c:v>0.12180000000000001</c:v>
                </c:pt>
                <c:pt idx="1786">
                  <c:v>0.1221</c:v>
                </c:pt>
                <c:pt idx="1787">
                  <c:v>0.12230000000000001</c:v>
                </c:pt>
                <c:pt idx="1788">
                  <c:v>0.1167</c:v>
                </c:pt>
                <c:pt idx="1789">
                  <c:v>0.12709999999999999</c:v>
                </c:pt>
                <c:pt idx="1790">
                  <c:v>0.1265</c:v>
                </c:pt>
                <c:pt idx="1791">
                  <c:v>0.13039999999999999</c:v>
                </c:pt>
                <c:pt idx="1792">
                  <c:v>0.12909999999999999</c:v>
                </c:pt>
                <c:pt idx="1793">
                  <c:v>0.12479999999999999</c:v>
                </c:pt>
                <c:pt idx="1794">
                  <c:v>0.1076</c:v>
                </c:pt>
                <c:pt idx="1795">
                  <c:v>0.1081</c:v>
                </c:pt>
                <c:pt idx="1796">
                  <c:v>0.10780000000000001</c:v>
                </c:pt>
                <c:pt idx="1797">
                  <c:v>0.1074</c:v>
                </c:pt>
                <c:pt idx="1798">
                  <c:v>0.107</c:v>
                </c:pt>
                <c:pt idx="1799">
                  <c:v>0.11409999999999999</c:v>
                </c:pt>
                <c:pt idx="1800">
                  <c:v>0.1157</c:v>
                </c:pt>
                <c:pt idx="1801">
                  <c:v>0.1176</c:v>
                </c:pt>
                <c:pt idx="1802">
                  <c:v>0.1157</c:v>
                </c:pt>
                <c:pt idx="1803">
                  <c:v>0.1148</c:v>
                </c:pt>
                <c:pt idx="1804">
                  <c:v>0.1066</c:v>
                </c:pt>
                <c:pt idx="1805">
                  <c:v>0.108</c:v>
                </c:pt>
                <c:pt idx="1806">
                  <c:v>0.109</c:v>
                </c:pt>
                <c:pt idx="1807">
                  <c:v>0.1132</c:v>
                </c:pt>
                <c:pt idx="1808">
                  <c:v>0.17480000000000001</c:v>
                </c:pt>
                <c:pt idx="1809">
                  <c:v>0.17469999999999999</c:v>
                </c:pt>
                <c:pt idx="1810">
                  <c:v>0.1757</c:v>
                </c:pt>
                <c:pt idx="1811">
                  <c:v>0.1749</c:v>
                </c:pt>
                <c:pt idx="1812">
                  <c:v>0.17560000000000001</c:v>
                </c:pt>
                <c:pt idx="1813">
                  <c:v>0.17749999999999999</c:v>
                </c:pt>
                <c:pt idx="1814">
                  <c:v>0.18210000000000001</c:v>
                </c:pt>
                <c:pt idx="1815">
                  <c:v>0.18410000000000001</c:v>
                </c:pt>
                <c:pt idx="1816">
                  <c:v>0.18360000000000001</c:v>
                </c:pt>
                <c:pt idx="1817">
                  <c:v>0.18659999999999999</c:v>
                </c:pt>
                <c:pt idx="1818">
                  <c:v>0.18709999999999999</c:v>
                </c:pt>
                <c:pt idx="1819">
                  <c:v>0.18179999999999999</c:v>
                </c:pt>
                <c:pt idx="1820">
                  <c:v>0.18190000000000001</c:v>
                </c:pt>
                <c:pt idx="1821">
                  <c:v>0.1799</c:v>
                </c:pt>
                <c:pt idx="1822">
                  <c:v>0.1963</c:v>
                </c:pt>
                <c:pt idx="1823">
                  <c:v>0.2039</c:v>
                </c:pt>
                <c:pt idx="1824">
                  <c:v>0.20480000000000001</c:v>
                </c:pt>
                <c:pt idx="1825">
                  <c:v>0.21149999999999999</c:v>
                </c:pt>
                <c:pt idx="1826">
                  <c:v>0.21079999999999999</c:v>
                </c:pt>
                <c:pt idx="1827">
                  <c:v>0.21110000000000001</c:v>
                </c:pt>
                <c:pt idx="1828">
                  <c:v>0.2107</c:v>
                </c:pt>
                <c:pt idx="1829">
                  <c:v>0.20230000000000001</c:v>
                </c:pt>
                <c:pt idx="1830">
                  <c:v>0.2014</c:v>
                </c:pt>
                <c:pt idx="1831">
                  <c:v>0.19919999999999999</c:v>
                </c:pt>
                <c:pt idx="1832">
                  <c:v>0.20200000000000001</c:v>
                </c:pt>
                <c:pt idx="1833">
                  <c:v>0.20200000000000001</c:v>
                </c:pt>
                <c:pt idx="1834">
                  <c:v>0.2021</c:v>
                </c:pt>
                <c:pt idx="1835">
                  <c:v>0.20300000000000001</c:v>
                </c:pt>
                <c:pt idx="1836">
                  <c:v>0.2016</c:v>
                </c:pt>
                <c:pt idx="1837">
                  <c:v>0.20219999999999999</c:v>
                </c:pt>
                <c:pt idx="1838">
                  <c:v>0.1643</c:v>
                </c:pt>
                <c:pt idx="1839">
                  <c:v>0.1653</c:v>
                </c:pt>
                <c:pt idx="1840">
                  <c:v>0.16439999999999999</c:v>
                </c:pt>
                <c:pt idx="1841">
                  <c:v>0.16650000000000001</c:v>
                </c:pt>
                <c:pt idx="1842">
                  <c:v>0.17369999999999999</c:v>
                </c:pt>
                <c:pt idx="1843">
                  <c:v>0.17249999999999999</c:v>
                </c:pt>
                <c:pt idx="1844">
                  <c:v>0.16450000000000001</c:v>
                </c:pt>
                <c:pt idx="1845">
                  <c:v>0.16109999999999999</c:v>
                </c:pt>
                <c:pt idx="1846">
                  <c:v>0.16120000000000001</c:v>
                </c:pt>
                <c:pt idx="1847">
                  <c:v>0.16070000000000001</c:v>
                </c:pt>
                <c:pt idx="1848">
                  <c:v>0.1608</c:v>
                </c:pt>
                <c:pt idx="1849">
                  <c:v>0.16109999999999999</c:v>
                </c:pt>
                <c:pt idx="1850">
                  <c:v>0.16650000000000001</c:v>
                </c:pt>
                <c:pt idx="1851">
                  <c:v>0.1651</c:v>
                </c:pt>
                <c:pt idx="1852">
                  <c:v>0.15110000000000001</c:v>
                </c:pt>
                <c:pt idx="1853">
                  <c:v>0.14180000000000001</c:v>
                </c:pt>
                <c:pt idx="1854">
                  <c:v>0.13930000000000001</c:v>
                </c:pt>
                <c:pt idx="1855">
                  <c:v>0.12690000000000001</c:v>
                </c:pt>
                <c:pt idx="1856">
                  <c:v>0.13420000000000001</c:v>
                </c:pt>
                <c:pt idx="1857">
                  <c:v>0.13400000000000001</c:v>
                </c:pt>
                <c:pt idx="1858">
                  <c:v>0.13569999999999999</c:v>
                </c:pt>
                <c:pt idx="1859">
                  <c:v>0.13569999999999999</c:v>
                </c:pt>
                <c:pt idx="1860">
                  <c:v>0.13619999999999999</c:v>
                </c:pt>
                <c:pt idx="1861">
                  <c:v>0.1366</c:v>
                </c:pt>
                <c:pt idx="1862">
                  <c:v>0.12959999999999999</c:v>
                </c:pt>
                <c:pt idx="1863">
                  <c:v>0.13120000000000001</c:v>
                </c:pt>
                <c:pt idx="1864">
                  <c:v>0.13089999999999999</c:v>
                </c:pt>
                <c:pt idx="1865">
                  <c:v>0.1328</c:v>
                </c:pt>
                <c:pt idx="1866">
                  <c:v>0.16550000000000001</c:v>
                </c:pt>
                <c:pt idx="1867">
                  <c:v>0.1643</c:v>
                </c:pt>
                <c:pt idx="1868">
                  <c:v>0.16500000000000001</c:v>
                </c:pt>
                <c:pt idx="1869">
                  <c:v>0.1651</c:v>
                </c:pt>
                <c:pt idx="1870">
                  <c:v>0.1658</c:v>
                </c:pt>
                <c:pt idx="1871">
                  <c:v>0.16550000000000001</c:v>
                </c:pt>
                <c:pt idx="1872">
                  <c:v>0.1618</c:v>
                </c:pt>
                <c:pt idx="1873">
                  <c:v>0.21759999999999999</c:v>
                </c:pt>
                <c:pt idx="1874">
                  <c:v>0.21759999999999999</c:v>
                </c:pt>
                <c:pt idx="1875">
                  <c:v>0.217</c:v>
                </c:pt>
                <c:pt idx="1876">
                  <c:v>0.21709999999999999</c:v>
                </c:pt>
                <c:pt idx="1877">
                  <c:v>0.2104</c:v>
                </c:pt>
                <c:pt idx="1878">
                  <c:v>0.2122</c:v>
                </c:pt>
                <c:pt idx="1879">
                  <c:v>0.21240000000000001</c:v>
                </c:pt>
                <c:pt idx="1880">
                  <c:v>0.2162</c:v>
                </c:pt>
                <c:pt idx="1881">
                  <c:v>0.2162</c:v>
                </c:pt>
                <c:pt idx="1882">
                  <c:v>0.21360000000000001</c:v>
                </c:pt>
                <c:pt idx="1883">
                  <c:v>0.21210000000000001</c:v>
                </c:pt>
                <c:pt idx="1884">
                  <c:v>0.2162</c:v>
                </c:pt>
                <c:pt idx="1885">
                  <c:v>0.2137</c:v>
                </c:pt>
                <c:pt idx="1886">
                  <c:v>0.2127</c:v>
                </c:pt>
                <c:pt idx="1887">
                  <c:v>0.21759999999999999</c:v>
                </c:pt>
                <c:pt idx="1888">
                  <c:v>0.21890000000000001</c:v>
                </c:pt>
                <c:pt idx="1889">
                  <c:v>0.21820000000000001</c:v>
                </c:pt>
                <c:pt idx="1890">
                  <c:v>0.22559999999999999</c:v>
                </c:pt>
                <c:pt idx="1891">
                  <c:v>0.24010000000000001</c:v>
                </c:pt>
                <c:pt idx="1892">
                  <c:v>0.23830000000000001</c:v>
                </c:pt>
                <c:pt idx="1893">
                  <c:v>0.24410000000000001</c:v>
                </c:pt>
                <c:pt idx="1894">
                  <c:v>0.2457</c:v>
                </c:pt>
                <c:pt idx="1895">
                  <c:v>0.24709999999999999</c:v>
                </c:pt>
                <c:pt idx="1896">
                  <c:v>0.23449999999999999</c:v>
                </c:pt>
                <c:pt idx="1897">
                  <c:v>0.2344</c:v>
                </c:pt>
                <c:pt idx="1898">
                  <c:v>0.23</c:v>
                </c:pt>
                <c:pt idx="1899">
                  <c:v>0.2306</c:v>
                </c:pt>
                <c:pt idx="1900">
                  <c:v>0.2311</c:v>
                </c:pt>
                <c:pt idx="1901">
                  <c:v>0.24510000000000001</c:v>
                </c:pt>
                <c:pt idx="1902">
                  <c:v>0.2409</c:v>
                </c:pt>
                <c:pt idx="1903">
                  <c:v>0.20039999999999999</c:v>
                </c:pt>
                <c:pt idx="1904">
                  <c:v>0.20039999999999999</c:v>
                </c:pt>
                <c:pt idx="1905">
                  <c:v>0.2132</c:v>
                </c:pt>
                <c:pt idx="1906">
                  <c:v>0.21260000000000001</c:v>
                </c:pt>
                <c:pt idx="1907">
                  <c:v>0.21279999999999999</c:v>
                </c:pt>
                <c:pt idx="1908">
                  <c:v>0.2094</c:v>
                </c:pt>
                <c:pt idx="1909">
                  <c:v>0.21590000000000001</c:v>
                </c:pt>
                <c:pt idx="1910">
                  <c:v>0.20899999999999999</c:v>
                </c:pt>
                <c:pt idx="1911">
                  <c:v>0.214</c:v>
                </c:pt>
                <c:pt idx="1912">
                  <c:v>0.2195</c:v>
                </c:pt>
                <c:pt idx="1913">
                  <c:v>0.21709999999999999</c:v>
                </c:pt>
                <c:pt idx="1914">
                  <c:v>0.24360000000000001</c:v>
                </c:pt>
                <c:pt idx="1915">
                  <c:v>0.24379999999999999</c:v>
                </c:pt>
                <c:pt idx="1916">
                  <c:v>0.2437</c:v>
                </c:pt>
                <c:pt idx="1917">
                  <c:v>0.24440000000000001</c:v>
                </c:pt>
                <c:pt idx="1918">
                  <c:v>0.24660000000000001</c:v>
                </c:pt>
                <c:pt idx="1919">
                  <c:v>0.2651</c:v>
                </c:pt>
                <c:pt idx="1920">
                  <c:v>0.25969999999999999</c:v>
                </c:pt>
                <c:pt idx="1921">
                  <c:v>0.2858</c:v>
                </c:pt>
                <c:pt idx="1922">
                  <c:v>0.30649999999999999</c:v>
                </c:pt>
                <c:pt idx="1923">
                  <c:v>0.30559999999999998</c:v>
                </c:pt>
                <c:pt idx="1924">
                  <c:v>0.30840000000000001</c:v>
                </c:pt>
                <c:pt idx="1925">
                  <c:v>0.30509999999999998</c:v>
                </c:pt>
                <c:pt idx="1926">
                  <c:v>0.30649999999999999</c:v>
                </c:pt>
                <c:pt idx="1927">
                  <c:v>0.30890000000000001</c:v>
                </c:pt>
                <c:pt idx="1928">
                  <c:v>0.30969999999999998</c:v>
                </c:pt>
                <c:pt idx="1929">
                  <c:v>0.30990000000000001</c:v>
                </c:pt>
                <c:pt idx="1930">
                  <c:v>0.30980000000000002</c:v>
                </c:pt>
                <c:pt idx="1931">
                  <c:v>0.29670000000000002</c:v>
                </c:pt>
                <c:pt idx="1932">
                  <c:v>0.2954</c:v>
                </c:pt>
                <c:pt idx="1933">
                  <c:v>0.318</c:v>
                </c:pt>
                <c:pt idx="1934">
                  <c:v>0.31769999999999998</c:v>
                </c:pt>
                <c:pt idx="1935">
                  <c:v>0.30399999999999999</c:v>
                </c:pt>
                <c:pt idx="1936">
                  <c:v>0.30349999999999999</c:v>
                </c:pt>
                <c:pt idx="1937">
                  <c:v>0.308</c:v>
                </c:pt>
                <c:pt idx="1938">
                  <c:v>0.30719999999999997</c:v>
                </c:pt>
                <c:pt idx="1939">
                  <c:v>0.32540000000000002</c:v>
                </c:pt>
                <c:pt idx="1940">
                  <c:v>0.32569999999999999</c:v>
                </c:pt>
                <c:pt idx="1941">
                  <c:v>0.32490000000000002</c:v>
                </c:pt>
                <c:pt idx="1942">
                  <c:v>0.32319999999999999</c:v>
                </c:pt>
                <c:pt idx="1943">
                  <c:v>0.32340000000000002</c:v>
                </c:pt>
                <c:pt idx="1944">
                  <c:v>0.30430000000000001</c:v>
                </c:pt>
                <c:pt idx="1945">
                  <c:v>0.30580000000000002</c:v>
                </c:pt>
                <c:pt idx="1946">
                  <c:v>0.3054</c:v>
                </c:pt>
                <c:pt idx="1947">
                  <c:v>0.30330000000000001</c:v>
                </c:pt>
                <c:pt idx="1948">
                  <c:v>0.3009</c:v>
                </c:pt>
                <c:pt idx="1949">
                  <c:v>0.28100000000000003</c:v>
                </c:pt>
                <c:pt idx="1950">
                  <c:v>0.28189999999999998</c:v>
                </c:pt>
                <c:pt idx="1951">
                  <c:v>0.2384</c:v>
                </c:pt>
                <c:pt idx="1952">
                  <c:v>0.2084</c:v>
                </c:pt>
                <c:pt idx="1953">
                  <c:v>0.2298</c:v>
                </c:pt>
                <c:pt idx="1954">
                  <c:v>0.2253</c:v>
                </c:pt>
                <c:pt idx="1955">
                  <c:v>0.2429</c:v>
                </c:pt>
                <c:pt idx="1956">
                  <c:v>0.24660000000000001</c:v>
                </c:pt>
                <c:pt idx="1957">
                  <c:v>0.24460000000000001</c:v>
                </c:pt>
                <c:pt idx="1958">
                  <c:v>0.2437</c:v>
                </c:pt>
                <c:pt idx="1959">
                  <c:v>0.24340000000000001</c:v>
                </c:pt>
                <c:pt idx="1960">
                  <c:v>0.24890000000000001</c:v>
                </c:pt>
                <c:pt idx="1961">
                  <c:v>0.24540000000000001</c:v>
                </c:pt>
                <c:pt idx="1962">
                  <c:v>0.2437</c:v>
                </c:pt>
                <c:pt idx="1963">
                  <c:v>0.21490000000000001</c:v>
                </c:pt>
                <c:pt idx="1964">
                  <c:v>0.2157</c:v>
                </c:pt>
                <c:pt idx="1965">
                  <c:v>0.2167</c:v>
                </c:pt>
                <c:pt idx="1966">
                  <c:v>0.21690000000000001</c:v>
                </c:pt>
                <c:pt idx="1967">
                  <c:v>0.2117</c:v>
                </c:pt>
                <c:pt idx="1968">
                  <c:v>0.2114</c:v>
                </c:pt>
                <c:pt idx="1969">
                  <c:v>0.18190000000000001</c:v>
                </c:pt>
                <c:pt idx="1970">
                  <c:v>0.18529999999999999</c:v>
                </c:pt>
                <c:pt idx="1971">
                  <c:v>0.18659999999999999</c:v>
                </c:pt>
                <c:pt idx="1972">
                  <c:v>0.1875</c:v>
                </c:pt>
                <c:pt idx="1973">
                  <c:v>0.1875</c:v>
                </c:pt>
                <c:pt idx="1974">
                  <c:v>0.19270000000000001</c:v>
                </c:pt>
                <c:pt idx="1975">
                  <c:v>0.19120000000000001</c:v>
                </c:pt>
                <c:pt idx="1976">
                  <c:v>0.1913</c:v>
                </c:pt>
                <c:pt idx="1977">
                  <c:v>0.20319999999999999</c:v>
                </c:pt>
                <c:pt idx="1978">
                  <c:v>0.20300000000000001</c:v>
                </c:pt>
                <c:pt idx="1979">
                  <c:v>0.2016</c:v>
                </c:pt>
                <c:pt idx="1980">
                  <c:v>0.20330000000000001</c:v>
                </c:pt>
                <c:pt idx="1981">
                  <c:v>0.20250000000000001</c:v>
                </c:pt>
                <c:pt idx="1982">
                  <c:v>0.20499999999999999</c:v>
                </c:pt>
                <c:pt idx="1983">
                  <c:v>0.18279999999999999</c:v>
                </c:pt>
                <c:pt idx="1984">
                  <c:v>0.18509999999999999</c:v>
                </c:pt>
                <c:pt idx="1985">
                  <c:v>0.1628</c:v>
                </c:pt>
                <c:pt idx="1986">
                  <c:v>0.1724</c:v>
                </c:pt>
                <c:pt idx="1987">
                  <c:v>0.1716</c:v>
                </c:pt>
                <c:pt idx="1988">
                  <c:v>0.17219999999999999</c:v>
                </c:pt>
                <c:pt idx="1989">
                  <c:v>0.17349999999999999</c:v>
                </c:pt>
                <c:pt idx="1990">
                  <c:v>0.1663</c:v>
                </c:pt>
                <c:pt idx="1991">
                  <c:v>0.18410000000000001</c:v>
                </c:pt>
                <c:pt idx="1992">
                  <c:v>0.1835</c:v>
                </c:pt>
                <c:pt idx="1993">
                  <c:v>0.25430000000000003</c:v>
                </c:pt>
                <c:pt idx="1994">
                  <c:v>0.25540000000000002</c:v>
                </c:pt>
                <c:pt idx="1995">
                  <c:v>0.25440000000000002</c:v>
                </c:pt>
                <c:pt idx="1996">
                  <c:v>0.25590000000000002</c:v>
                </c:pt>
                <c:pt idx="1997">
                  <c:v>0.27260000000000001</c:v>
                </c:pt>
                <c:pt idx="1998">
                  <c:v>0.27229999999999999</c:v>
                </c:pt>
                <c:pt idx="1999">
                  <c:v>0.2641</c:v>
                </c:pt>
                <c:pt idx="2000">
                  <c:v>0.25890000000000002</c:v>
                </c:pt>
                <c:pt idx="2001">
                  <c:v>0.25800000000000001</c:v>
                </c:pt>
                <c:pt idx="2002">
                  <c:v>0.25979999999999998</c:v>
                </c:pt>
                <c:pt idx="2003">
                  <c:v>0.26140000000000002</c:v>
                </c:pt>
                <c:pt idx="2004">
                  <c:v>0.25929999999999997</c:v>
                </c:pt>
                <c:pt idx="2005">
                  <c:v>0.27489999999999998</c:v>
                </c:pt>
                <c:pt idx="2006">
                  <c:v>0.33279999999999998</c:v>
                </c:pt>
                <c:pt idx="2007">
                  <c:v>0.3322</c:v>
                </c:pt>
                <c:pt idx="2008">
                  <c:v>0.3347</c:v>
                </c:pt>
                <c:pt idx="2009">
                  <c:v>0.33489999999999998</c:v>
                </c:pt>
                <c:pt idx="2010">
                  <c:v>0.33560000000000001</c:v>
                </c:pt>
                <c:pt idx="2011">
                  <c:v>0.33850000000000002</c:v>
                </c:pt>
                <c:pt idx="2012">
                  <c:v>0.3427</c:v>
                </c:pt>
                <c:pt idx="2013">
                  <c:v>0.34320000000000001</c:v>
                </c:pt>
                <c:pt idx="2014">
                  <c:v>0.35470000000000002</c:v>
                </c:pt>
                <c:pt idx="2015">
                  <c:v>0.35449999999999998</c:v>
                </c:pt>
                <c:pt idx="2016">
                  <c:v>0.34870000000000001</c:v>
                </c:pt>
                <c:pt idx="2017">
                  <c:v>0.34860000000000002</c:v>
                </c:pt>
                <c:pt idx="2018">
                  <c:v>0.35349999999999998</c:v>
                </c:pt>
                <c:pt idx="2019">
                  <c:v>0.35489999999999999</c:v>
                </c:pt>
                <c:pt idx="2020">
                  <c:v>0.3548</c:v>
                </c:pt>
                <c:pt idx="2021">
                  <c:v>0.35210000000000002</c:v>
                </c:pt>
                <c:pt idx="2022">
                  <c:v>0.35210000000000002</c:v>
                </c:pt>
                <c:pt idx="2023">
                  <c:v>0.29820000000000002</c:v>
                </c:pt>
                <c:pt idx="2024">
                  <c:v>0.29820000000000002</c:v>
                </c:pt>
                <c:pt idx="2025">
                  <c:v>0.29549999999999998</c:v>
                </c:pt>
                <c:pt idx="2026">
                  <c:v>0.29549999999999998</c:v>
                </c:pt>
                <c:pt idx="2027">
                  <c:v>0.28460000000000002</c:v>
                </c:pt>
                <c:pt idx="2028">
                  <c:v>0.30170000000000002</c:v>
                </c:pt>
                <c:pt idx="2029">
                  <c:v>0.30120000000000002</c:v>
                </c:pt>
                <c:pt idx="2030">
                  <c:v>0.3</c:v>
                </c:pt>
                <c:pt idx="2031">
                  <c:v>0.30170000000000002</c:v>
                </c:pt>
                <c:pt idx="2032">
                  <c:v>0.30149999999999999</c:v>
                </c:pt>
                <c:pt idx="2033">
                  <c:v>0.29599999999999999</c:v>
                </c:pt>
                <c:pt idx="2034">
                  <c:v>0.29680000000000001</c:v>
                </c:pt>
                <c:pt idx="2035">
                  <c:v>0.28770000000000001</c:v>
                </c:pt>
                <c:pt idx="2036">
                  <c:v>0.2273</c:v>
                </c:pt>
                <c:pt idx="2037">
                  <c:v>0.2109</c:v>
                </c:pt>
                <c:pt idx="2038">
                  <c:v>0.219</c:v>
                </c:pt>
                <c:pt idx="2039">
                  <c:v>0.21909999999999999</c:v>
                </c:pt>
                <c:pt idx="2040">
                  <c:v>0.21609999999999999</c:v>
                </c:pt>
                <c:pt idx="2041">
                  <c:v>0.20710000000000001</c:v>
                </c:pt>
                <c:pt idx="2042">
                  <c:v>0.19339999999999999</c:v>
                </c:pt>
                <c:pt idx="2043">
                  <c:v>0.19339999999999999</c:v>
                </c:pt>
                <c:pt idx="2044">
                  <c:v>0.18129999999999999</c:v>
                </c:pt>
                <c:pt idx="2045">
                  <c:v>0.17660000000000001</c:v>
                </c:pt>
                <c:pt idx="2046">
                  <c:v>0.17699999999999999</c:v>
                </c:pt>
                <c:pt idx="2047">
                  <c:v>0.17730000000000001</c:v>
                </c:pt>
                <c:pt idx="2048">
                  <c:v>0.2099</c:v>
                </c:pt>
                <c:pt idx="2049">
                  <c:v>0.2112</c:v>
                </c:pt>
                <c:pt idx="2050">
                  <c:v>0.21110000000000001</c:v>
                </c:pt>
                <c:pt idx="2051">
                  <c:v>0.20680000000000001</c:v>
                </c:pt>
                <c:pt idx="2052">
                  <c:v>0.2117</c:v>
                </c:pt>
                <c:pt idx="2053">
                  <c:v>0.21360000000000001</c:v>
                </c:pt>
                <c:pt idx="2054">
                  <c:v>0.2263</c:v>
                </c:pt>
                <c:pt idx="2055">
                  <c:v>0.2253</c:v>
                </c:pt>
                <c:pt idx="2056">
                  <c:v>0.22489999999999999</c:v>
                </c:pt>
                <c:pt idx="2057">
                  <c:v>0.23580000000000001</c:v>
                </c:pt>
                <c:pt idx="2058">
                  <c:v>0.21590000000000001</c:v>
                </c:pt>
                <c:pt idx="2059">
                  <c:v>0.2213</c:v>
                </c:pt>
                <c:pt idx="2060">
                  <c:v>0.221</c:v>
                </c:pt>
                <c:pt idx="2061">
                  <c:v>0.21870000000000001</c:v>
                </c:pt>
                <c:pt idx="2062">
                  <c:v>0.2208</c:v>
                </c:pt>
                <c:pt idx="2063">
                  <c:v>0.2203</c:v>
                </c:pt>
                <c:pt idx="2064">
                  <c:v>0.2253</c:v>
                </c:pt>
                <c:pt idx="2065">
                  <c:v>0.22989999999999999</c:v>
                </c:pt>
                <c:pt idx="2066">
                  <c:v>0.2301</c:v>
                </c:pt>
                <c:pt idx="2067">
                  <c:v>0.22839999999999999</c:v>
                </c:pt>
                <c:pt idx="2068">
                  <c:v>0.22339999999999999</c:v>
                </c:pt>
                <c:pt idx="2069">
                  <c:v>0.22389999999999999</c:v>
                </c:pt>
                <c:pt idx="2070">
                  <c:v>0.2243</c:v>
                </c:pt>
                <c:pt idx="2071">
                  <c:v>0.22620000000000001</c:v>
                </c:pt>
                <c:pt idx="2072">
                  <c:v>0.22919999999999999</c:v>
                </c:pt>
                <c:pt idx="2073">
                  <c:v>0.22919999999999999</c:v>
                </c:pt>
                <c:pt idx="2074">
                  <c:v>0.2293</c:v>
                </c:pt>
                <c:pt idx="2075">
                  <c:v>0.2301</c:v>
                </c:pt>
                <c:pt idx="2076">
                  <c:v>0.23</c:v>
                </c:pt>
                <c:pt idx="2077">
                  <c:v>0.23069999999999999</c:v>
                </c:pt>
                <c:pt idx="2078">
                  <c:v>0.1792</c:v>
                </c:pt>
                <c:pt idx="2079">
                  <c:v>0.17580000000000001</c:v>
                </c:pt>
                <c:pt idx="2080">
                  <c:v>0.1782</c:v>
                </c:pt>
                <c:pt idx="2081">
                  <c:v>0.16980000000000001</c:v>
                </c:pt>
                <c:pt idx="2082">
                  <c:v>0.1676</c:v>
                </c:pt>
                <c:pt idx="2083">
                  <c:v>0.1686</c:v>
                </c:pt>
                <c:pt idx="2084">
                  <c:v>0.158</c:v>
                </c:pt>
                <c:pt idx="2085">
                  <c:v>0.16220000000000001</c:v>
                </c:pt>
                <c:pt idx="2086">
                  <c:v>0.1608</c:v>
                </c:pt>
                <c:pt idx="2087">
                  <c:v>0.15659999999999999</c:v>
                </c:pt>
                <c:pt idx="2088">
                  <c:v>0.17019999999999999</c:v>
                </c:pt>
                <c:pt idx="2089">
                  <c:v>0.1648</c:v>
                </c:pt>
                <c:pt idx="2090">
                  <c:v>0.17480000000000001</c:v>
                </c:pt>
                <c:pt idx="2091">
                  <c:v>0.21929999999999999</c:v>
                </c:pt>
                <c:pt idx="2092">
                  <c:v>0.21940000000000001</c:v>
                </c:pt>
                <c:pt idx="2093">
                  <c:v>0.21929999999999999</c:v>
                </c:pt>
                <c:pt idx="2094">
                  <c:v>0.21560000000000001</c:v>
                </c:pt>
                <c:pt idx="2095">
                  <c:v>0.20910000000000001</c:v>
                </c:pt>
                <c:pt idx="2096">
                  <c:v>0.2094</c:v>
                </c:pt>
                <c:pt idx="2097">
                  <c:v>0.20910000000000001</c:v>
                </c:pt>
                <c:pt idx="2098">
                  <c:v>0.20810000000000001</c:v>
                </c:pt>
                <c:pt idx="2099">
                  <c:v>0.20930000000000001</c:v>
                </c:pt>
                <c:pt idx="2100">
                  <c:v>0.20849999999999999</c:v>
                </c:pt>
                <c:pt idx="2101">
                  <c:v>0.20810000000000001</c:v>
                </c:pt>
                <c:pt idx="2102">
                  <c:v>0.20499999999999999</c:v>
                </c:pt>
                <c:pt idx="2103">
                  <c:v>0.2074</c:v>
                </c:pt>
                <c:pt idx="2104">
                  <c:v>0.20469999999999999</c:v>
                </c:pt>
                <c:pt idx="2105">
                  <c:v>0.20630000000000001</c:v>
                </c:pt>
                <c:pt idx="2106">
                  <c:v>0.20680000000000001</c:v>
                </c:pt>
                <c:pt idx="2107">
                  <c:v>0.2041</c:v>
                </c:pt>
                <c:pt idx="2108">
                  <c:v>0.2072</c:v>
                </c:pt>
                <c:pt idx="2109">
                  <c:v>0.20430000000000001</c:v>
                </c:pt>
                <c:pt idx="2110">
                  <c:v>0.2026</c:v>
                </c:pt>
                <c:pt idx="2111">
                  <c:v>0.20649999999999999</c:v>
                </c:pt>
                <c:pt idx="2112">
                  <c:v>0.20669999999999999</c:v>
                </c:pt>
                <c:pt idx="2113">
                  <c:v>0.20480000000000001</c:v>
                </c:pt>
                <c:pt idx="2114">
                  <c:v>0.20710000000000001</c:v>
                </c:pt>
                <c:pt idx="2115">
                  <c:v>0.214</c:v>
                </c:pt>
                <c:pt idx="2116">
                  <c:v>0.21390000000000001</c:v>
                </c:pt>
                <c:pt idx="2117">
                  <c:v>0.20979999999999999</c:v>
                </c:pt>
                <c:pt idx="2118">
                  <c:v>0.1978</c:v>
                </c:pt>
                <c:pt idx="2119">
                  <c:v>0.2006</c:v>
                </c:pt>
                <c:pt idx="2120">
                  <c:v>0.19670000000000001</c:v>
                </c:pt>
                <c:pt idx="2121">
                  <c:v>0.14050000000000001</c:v>
                </c:pt>
                <c:pt idx="2122">
                  <c:v>0.1464</c:v>
                </c:pt>
                <c:pt idx="2123">
                  <c:v>0.14699999999999999</c:v>
                </c:pt>
                <c:pt idx="2124">
                  <c:v>0.14990000000000001</c:v>
                </c:pt>
                <c:pt idx="2125">
                  <c:v>0.15379999999999999</c:v>
                </c:pt>
                <c:pt idx="2126">
                  <c:v>0.1537</c:v>
                </c:pt>
                <c:pt idx="2127">
                  <c:v>0.154</c:v>
                </c:pt>
                <c:pt idx="2128">
                  <c:v>0.15010000000000001</c:v>
                </c:pt>
                <c:pt idx="2129">
                  <c:v>0.1454</c:v>
                </c:pt>
                <c:pt idx="2130">
                  <c:v>0.1454</c:v>
                </c:pt>
                <c:pt idx="2131">
                  <c:v>0.1399</c:v>
                </c:pt>
                <c:pt idx="2132">
                  <c:v>0.1394</c:v>
                </c:pt>
                <c:pt idx="2133">
                  <c:v>0.13270000000000001</c:v>
                </c:pt>
                <c:pt idx="2134">
                  <c:v>0.13420000000000001</c:v>
                </c:pt>
                <c:pt idx="2135">
                  <c:v>0.13300000000000001</c:v>
                </c:pt>
                <c:pt idx="2136">
                  <c:v>0.1363</c:v>
                </c:pt>
                <c:pt idx="2137">
                  <c:v>0.16059999999999999</c:v>
                </c:pt>
                <c:pt idx="2138">
                  <c:v>0.15609999999999999</c:v>
                </c:pt>
                <c:pt idx="2139">
                  <c:v>0.15609999999999999</c:v>
                </c:pt>
                <c:pt idx="2140">
                  <c:v>0.1593</c:v>
                </c:pt>
                <c:pt idx="2141">
                  <c:v>0.1573</c:v>
                </c:pt>
                <c:pt idx="2142">
                  <c:v>0.15820000000000001</c:v>
                </c:pt>
                <c:pt idx="2143">
                  <c:v>0.15959999999999999</c:v>
                </c:pt>
                <c:pt idx="2144">
                  <c:v>0.15759999999999999</c:v>
                </c:pt>
                <c:pt idx="2145">
                  <c:v>0.15590000000000001</c:v>
                </c:pt>
                <c:pt idx="2146">
                  <c:v>0.16350000000000001</c:v>
                </c:pt>
                <c:pt idx="2147">
                  <c:v>0.1636</c:v>
                </c:pt>
                <c:pt idx="2148">
                  <c:v>0.16350000000000001</c:v>
                </c:pt>
                <c:pt idx="2149">
                  <c:v>0.1598</c:v>
                </c:pt>
                <c:pt idx="2150">
                  <c:v>0.1545</c:v>
                </c:pt>
                <c:pt idx="2151">
                  <c:v>0.1628</c:v>
                </c:pt>
                <c:pt idx="2152">
                  <c:v>0.16309999999999999</c:v>
                </c:pt>
                <c:pt idx="2153">
                  <c:v>0.1628</c:v>
                </c:pt>
                <c:pt idx="2154">
                  <c:v>0.16009999999999999</c:v>
                </c:pt>
                <c:pt idx="2155">
                  <c:v>0.16850000000000001</c:v>
                </c:pt>
                <c:pt idx="2156">
                  <c:v>0.1757</c:v>
                </c:pt>
                <c:pt idx="2157">
                  <c:v>0.1757</c:v>
                </c:pt>
                <c:pt idx="2158">
                  <c:v>0.1769</c:v>
                </c:pt>
                <c:pt idx="2159">
                  <c:v>0.1782</c:v>
                </c:pt>
                <c:pt idx="2160">
                  <c:v>0.17799999999999999</c:v>
                </c:pt>
                <c:pt idx="2161">
                  <c:v>0.17780000000000001</c:v>
                </c:pt>
                <c:pt idx="2162">
                  <c:v>0.1794</c:v>
                </c:pt>
                <c:pt idx="2163">
                  <c:v>0.18110000000000001</c:v>
                </c:pt>
                <c:pt idx="2164">
                  <c:v>0.17849999999999999</c:v>
                </c:pt>
                <c:pt idx="2165">
                  <c:v>0.1978</c:v>
                </c:pt>
                <c:pt idx="2166">
                  <c:v>0.1968</c:v>
                </c:pt>
                <c:pt idx="2167">
                  <c:v>0.1799</c:v>
                </c:pt>
                <c:pt idx="2168">
                  <c:v>0.1845</c:v>
                </c:pt>
                <c:pt idx="2169">
                  <c:v>0.18540000000000001</c:v>
                </c:pt>
                <c:pt idx="2170">
                  <c:v>0.18390000000000001</c:v>
                </c:pt>
                <c:pt idx="2171">
                  <c:v>0.1835</c:v>
                </c:pt>
                <c:pt idx="2172">
                  <c:v>0.183</c:v>
                </c:pt>
                <c:pt idx="2173">
                  <c:v>0.1817</c:v>
                </c:pt>
                <c:pt idx="2174">
                  <c:v>0.214</c:v>
                </c:pt>
                <c:pt idx="2175">
                  <c:v>0.2079</c:v>
                </c:pt>
                <c:pt idx="2176">
                  <c:v>0.20250000000000001</c:v>
                </c:pt>
                <c:pt idx="2177">
                  <c:v>0.20250000000000001</c:v>
                </c:pt>
                <c:pt idx="2178">
                  <c:v>0.2021</c:v>
                </c:pt>
                <c:pt idx="2179">
                  <c:v>0.20269999999999999</c:v>
                </c:pt>
                <c:pt idx="2180">
                  <c:v>0.2026</c:v>
                </c:pt>
                <c:pt idx="2181">
                  <c:v>0.1968</c:v>
                </c:pt>
                <c:pt idx="2182">
                  <c:v>0.19539999999999999</c:v>
                </c:pt>
                <c:pt idx="2183">
                  <c:v>0.1958</c:v>
                </c:pt>
                <c:pt idx="2184">
                  <c:v>0.1956</c:v>
                </c:pt>
                <c:pt idx="2185">
                  <c:v>0.20050000000000001</c:v>
                </c:pt>
                <c:pt idx="2186">
                  <c:v>0.19220000000000001</c:v>
                </c:pt>
                <c:pt idx="2187">
                  <c:v>0.20300000000000001</c:v>
                </c:pt>
                <c:pt idx="2188">
                  <c:v>0.2034</c:v>
                </c:pt>
                <c:pt idx="2189">
                  <c:v>0.20430000000000001</c:v>
                </c:pt>
                <c:pt idx="2190">
                  <c:v>0.21299999999999999</c:v>
                </c:pt>
                <c:pt idx="2191">
                  <c:v>0.21299999999999999</c:v>
                </c:pt>
                <c:pt idx="2192">
                  <c:v>0.2109</c:v>
                </c:pt>
                <c:pt idx="2193">
                  <c:v>0.21</c:v>
                </c:pt>
                <c:pt idx="2194">
                  <c:v>0.21640000000000001</c:v>
                </c:pt>
                <c:pt idx="2195">
                  <c:v>0.19700000000000001</c:v>
                </c:pt>
                <c:pt idx="2196">
                  <c:v>0.1971</c:v>
                </c:pt>
                <c:pt idx="2197">
                  <c:v>0.1971</c:v>
                </c:pt>
                <c:pt idx="2198">
                  <c:v>0.19520000000000001</c:v>
                </c:pt>
                <c:pt idx="2199">
                  <c:v>0.1966</c:v>
                </c:pt>
                <c:pt idx="2200">
                  <c:v>0.19620000000000001</c:v>
                </c:pt>
                <c:pt idx="2201">
                  <c:v>0.19500000000000001</c:v>
                </c:pt>
                <c:pt idx="2202">
                  <c:v>0.19550000000000001</c:v>
                </c:pt>
                <c:pt idx="2203">
                  <c:v>0.1938</c:v>
                </c:pt>
                <c:pt idx="2204">
                  <c:v>0.16209999999999999</c:v>
                </c:pt>
                <c:pt idx="2205">
                  <c:v>0.16020000000000001</c:v>
                </c:pt>
                <c:pt idx="2206">
                  <c:v>0.15870000000000001</c:v>
                </c:pt>
                <c:pt idx="2207">
                  <c:v>0.16650000000000001</c:v>
                </c:pt>
                <c:pt idx="2208">
                  <c:v>0.16719999999999999</c:v>
                </c:pt>
                <c:pt idx="2209">
                  <c:v>0.1668</c:v>
                </c:pt>
                <c:pt idx="2210">
                  <c:v>0.1686</c:v>
                </c:pt>
                <c:pt idx="2211">
                  <c:v>0.16850000000000001</c:v>
                </c:pt>
                <c:pt idx="2212">
                  <c:v>0.17069999999999999</c:v>
                </c:pt>
                <c:pt idx="2213">
                  <c:v>0.1691</c:v>
                </c:pt>
                <c:pt idx="2214">
                  <c:v>0.1694</c:v>
                </c:pt>
                <c:pt idx="2215">
                  <c:v>0.14549999999999999</c:v>
                </c:pt>
                <c:pt idx="2216">
                  <c:v>0.1487</c:v>
                </c:pt>
                <c:pt idx="2217">
                  <c:v>0.1275</c:v>
                </c:pt>
                <c:pt idx="2218">
                  <c:v>0.12740000000000001</c:v>
                </c:pt>
                <c:pt idx="2219">
                  <c:v>0.12909999999999999</c:v>
                </c:pt>
                <c:pt idx="2220">
                  <c:v>0.1179</c:v>
                </c:pt>
                <c:pt idx="2221">
                  <c:v>0.1181</c:v>
                </c:pt>
                <c:pt idx="2222">
                  <c:v>0.1179</c:v>
                </c:pt>
                <c:pt idx="2223">
                  <c:v>0.1188</c:v>
                </c:pt>
                <c:pt idx="2224">
                  <c:v>0.1142</c:v>
                </c:pt>
                <c:pt idx="2225">
                  <c:v>0.1118</c:v>
                </c:pt>
                <c:pt idx="2226">
                  <c:v>0.112</c:v>
                </c:pt>
                <c:pt idx="2227">
                  <c:v>0.1176</c:v>
                </c:pt>
                <c:pt idx="2228">
                  <c:v>0.1169</c:v>
                </c:pt>
                <c:pt idx="2229">
                  <c:v>0.1125</c:v>
                </c:pt>
                <c:pt idx="2230">
                  <c:v>0.1167</c:v>
                </c:pt>
                <c:pt idx="2231">
                  <c:v>0.12039999999999999</c:v>
                </c:pt>
                <c:pt idx="2232">
                  <c:v>0.1222</c:v>
                </c:pt>
                <c:pt idx="2233">
                  <c:v>0.12280000000000001</c:v>
                </c:pt>
                <c:pt idx="2234">
                  <c:v>0.1268</c:v>
                </c:pt>
                <c:pt idx="2235">
                  <c:v>0.1273</c:v>
                </c:pt>
                <c:pt idx="2236">
                  <c:v>0.12770000000000001</c:v>
                </c:pt>
                <c:pt idx="2237">
                  <c:v>0.1177</c:v>
                </c:pt>
                <c:pt idx="2238">
                  <c:v>0.1177</c:v>
                </c:pt>
                <c:pt idx="2239">
                  <c:v>0.1188</c:v>
                </c:pt>
                <c:pt idx="2240">
                  <c:v>0.1159</c:v>
                </c:pt>
                <c:pt idx="2241">
                  <c:v>0.1176</c:v>
                </c:pt>
                <c:pt idx="2242">
                  <c:v>0.1074</c:v>
                </c:pt>
                <c:pt idx="2243">
                  <c:v>0.1079</c:v>
                </c:pt>
                <c:pt idx="2244">
                  <c:v>0.1051</c:v>
                </c:pt>
                <c:pt idx="2245">
                  <c:v>0.105</c:v>
                </c:pt>
                <c:pt idx="2246">
                  <c:v>0.10199999999999999</c:v>
                </c:pt>
                <c:pt idx="2247">
                  <c:v>0.1022</c:v>
                </c:pt>
                <c:pt idx="2248">
                  <c:v>0.10680000000000001</c:v>
                </c:pt>
                <c:pt idx="2249">
                  <c:v>0.1051</c:v>
                </c:pt>
                <c:pt idx="2250">
                  <c:v>0.1052</c:v>
                </c:pt>
                <c:pt idx="2251">
                  <c:v>0.1071</c:v>
                </c:pt>
                <c:pt idx="2252">
                  <c:v>0.1067</c:v>
                </c:pt>
                <c:pt idx="2253">
                  <c:v>0.1048</c:v>
                </c:pt>
                <c:pt idx="2254">
                  <c:v>0.1008</c:v>
                </c:pt>
                <c:pt idx="2255">
                  <c:v>9.8500000000000004E-2</c:v>
                </c:pt>
                <c:pt idx="2256">
                  <c:v>9.8599999999999993E-2</c:v>
                </c:pt>
                <c:pt idx="2257">
                  <c:v>9.8299999999999998E-2</c:v>
                </c:pt>
                <c:pt idx="2258">
                  <c:v>9.9000000000000005E-2</c:v>
                </c:pt>
                <c:pt idx="2259">
                  <c:v>0.11509999999999999</c:v>
                </c:pt>
                <c:pt idx="2260">
                  <c:v>0.1133</c:v>
                </c:pt>
                <c:pt idx="2261">
                  <c:v>0.13900000000000001</c:v>
                </c:pt>
                <c:pt idx="2262">
                  <c:v>0.13439999999999999</c:v>
                </c:pt>
                <c:pt idx="2263">
                  <c:v>0.1348</c:v>
                </c:pt>
                <c:pt idx="2264">
                  <c:v>0.13089999999999999</c:v>
                </c:pt>
                <c:pt idx="2265">
                  <c:v>0.13700000000000001</c:v>
                </c:pt>
                <c:pt idx="2266">
                  <c:v>0.1447</c:v>
                </c:pt>
                <c:pt idx="2267">
                  <c:v>0.14860000000000001</c:v>
                </c:pt>
                <c:pt idx="2268">
                  <c:v>0.1507</c:v>
                </c:pt>
                <c:pt idx="2269">
                  <c:v>0.15989999999999999</c:v>
                </c:pt>
                <c:pt idx="2270">
                  <c:v>0.159</c:v>
                </c:pt>
                <c:pt idx="2271">
                  <c:v>0.16120000000000001</c:v>
                </c:pt>
                <c:pt idx="2272">
                  <c:v>0.16320000000000001</c:v>
                </c:pt>
                <c:pt idx="2273">
                  <c:v>0.16309999999999999</c:v>
                </c:pt>
                <c:pt idx="2274">
                  <c:v>0.16639999999999999</c:v>
                </c:pt>
                <c:pt idx="2275">
                  <c:v>0.1676</c:v>
                </c:pt>
                <c:pt idx="2276">
                  <c:v>0.1676</c:v>
                </c:pt>
                <c:pt idx="2277">
                  <c:v>0.16789999999999999</c:v>
                </c:pt>
                <c:pt idx="2278">
                  <c:v>0.16389999999999999</c:v>
                </c:pt>
                <c:pt idx="2279">
                  <c:v>0.16769999999999999</c:v>
                </c:pt>
                <c:pt idx="2280">
                  <c:v>0.1676</c:v>
                </c:pt>
                <c:pt idx="2281">
                  <c:v>0.17019999999999999</c:v>
                </c:pt>
                <c:pt idx="2282">
                  <c:v>0.1706</c:v>
                </c:pt>
                <c:pt idx="2283">
                  <c:v>0.17069999999999999</c:v>
                </c:pt>
                <c:pt idx="2284">
                  <c:v>0.17030000000000001</c:v>
                </c:pt>
                <c:pt idx="2285">
                  <c:v>0.17050000000000001</c:v>
                </c:pt>
                <c:pt idx="2286">
                  <c:v>0.17030000000000001</c:v>
                </c:pt>
                <c:pt idx="2287">
                  <c:v>0.1714</c:v>
                </c:pt>
                <c:pt idx="2288">
                  <c:v>0.1724</c:v>
                </c:pt>
                <c:pt idx="2289">
                  <c:v>0.16300000000000001</c:v>
                </c:pt>
                <c:pt idx="2290">
                  <c:v>0.1638</c:v>
                </c:pt>
                <c:pt idx="2291">
                  <c:v>0.14169999999999999</c:v>
                </c:pt>
                <c:pt idx="2292">
                  <c:v>0.14399999999999999</c:v>
                </c:pt>
                <c:pt idx="2293">
                  <c:v>0.14349999999999999</c:v>
                </c:pt>
                <c:pt idx="2294">
                  <c:v>0.13830000000000001</c:v>
                </c:pt>
                <c:pt idx="2295">
                  <c:v>0.13539999999999999</c:v>
                </c:pt>
                <c:pt idx="2296">
                  <c:v>0.1273</c:v>
                </c:pt>
                <c:pt idx="2297">
                  <c:v>0.126</c:v>
                </c:pt>
                <c:pt idx="2298">
                  <c:v>0.124</c:v>
                </c:pt>
                <c:pt idx="2299">
                  <c:v>0.1178</c:v>
                </c:pt>
                <c:pt idx="2300">
                  <c:v>0.1346</c:v>
                </c:pt>
                <c:pt idx="2301">
                  <c:v>0.13059999999999999</c:v>
                </c:pt>
                <c:pt idx="2302">
                  <c:v>0.1404</c:v>
                </c:pt>
                <c:pt idx="2303">
                  <c:v>0.14169999999999999</c:v>
                </c:pt>
                <c:pt idx="2304">
                  <c:v>0.1394</c:v>
                </c:pt>
                <c:pt idx="2305">
                  <c:v>0.13689999999999999</c:v>
                </c:pt>
                <c:pt idx="2306">
                  <c:v>0.13700000000000001</c:v>
                </c:pt>
                <c:pt idx="2307">
                  <c:v>0.1376</c:v>
                </c:pt>
                <c:pt idx="2308">
                  <c:v>0.13730000000000001</c:v>
                </c:pt>
                <c:pt idx="2309">
                  <c:v>0.1361</c:v>
                </c:pt>
                <c:pt idx="2310">
                  <c:v>0.13739999999999999</c:v>
                </c:pt>
                <c:pt idx="2311">
                  <c:v>0.1358</c:v>
                </c:pt>
                <c:pt idx="2312">
                  <c:v>0.13850000000000001</c:v>
                </c:pt>
                <c:pt idx="2313">
                  <c:v>0.13880000000000001</c:v>
                </c:pt>
                <c:pt idx="2314">
                  <c:v>0.13900000000000001</c:v>
                </c:pt>
                <c:pt idx="2315">
                  <c:v>0.1381</c:v>
                </c:pt>
                <c:pt idx="2316">
                  <c:v>0.1391</c:v>
                </c:pt>
                <c:pt idx="2317">
                  <c:v>0.13320000000000001</c:v>
                </c:pt>
                <c:pt idx="2318">
                  <c:v>0.13070000000000001</c:v>
                </c:pt>
                <c:pt idx="2319">
                  <c:v>0.12870000000000001</c:v>
                </c:pt>
                <c:pt idx="2320">
                  <c:v>0.1293</c:v>
                </c:pt>
                <c:pt idx="2321">
                  <c:v>0.13689999999999999</c:v>
                </c:pt>
                <c:pt idx="2322">
                  <c:v>0.14119999999999999</c:v>
                </c:pt>
                <c:pt idx="2323">
                  <c:v>0.1426</c:v>
                </c:pt>
                <c:pt idx="2324">
                  <c:v>0.1588</c:v>
                </c:pt>
                <c:pt idx="2325">
                  <c:v>0.15939999999999999</c:v>
                </c:pt>
                <c:pt idx="2326">
                  <c:v>0.15310000000000001</c:v>
                </c:pt>
                <c:pt idx="2327">
                  <c:v>0.15340000000000001</c:v>
                </c:pt>
                <c:pt idx="2328">
                  <c:v>0.1535</c:v>
                </c:pt>
                <c:pt idx="2329">
                  <c:v>0.1522</c:v>
                </c:pt>
                <c:pt idx="2330">
                  <c:v>0.15629999999999999</c:v>
                </c:pt>
                <c:pt idx="2331">
                  <c:v>0.1585</c:v>
                </c:pt>
                <c:pt idx="2332">
                  <c:v>0.15260000000000001</c:v>
                </c:pt>
                <c:pt idx="2333">
                  <c:v>0.1507</c:v>
                </c:pt>
                <c:pt idx="2334">
                  <c:v>0.15079999999999999</c:v>
                </c:pt>
                <c:pt idx="2335">
                  <c:v>0.15670000000000001</c:v>
                </c:pt>
                <c:pt idx="2336">
                  <c:v>0.16339999999999999</c:v>
                </c:pt>
                <c:pt idx="2337">
                  <c:v>0.16370000000000001</c:v>
                </c:pt>
                <c:pt idx="2338">
                  <c:v>0.1638</c:v>
                </c:pt>
                <c:pt idx="2339">
                  <c:v>0.17510000000000001</c:v>
                </c:pt>
                <c:pt idx="2340">
                  <c:v>0.18260000000000001</c:v>
                </c:pt>
                <c:pt idx="2341">
                  <c:v>0.18129999999999999</c:v>
                </c:pt>
                <c:pt idx="2342">
                  <c:v>0.18909999999999999</c:v>
                </c:pt>
                <c:pt idx="2343">
                  <c:v>0.1928</c:v>
                </c:pt>
                <c:pt idx="2344">
                  <c:v>0.20699999999999999</c:v>
                </c:pt>
                <c:pt idx="2345">
                  <c:v>0.20699999999999999</c:v>
                </c:pt>
                <c:pt idx="2346">
                  <c:v>0.24440000000000001</c:v>
                </c:pt>
                <c:pt idx="2347">
                  <c:v>0.24310000000000001</c:v>
                </c:pt>
                <c:pt idx="2348">
                  <c:v>0.29499999999999998</c:v>
                </c:pt>
                <c:pt idx="2349">
                  <c:v>0.29299999999999998</c:v>
                </c:pt>
                <c:pt idx="2350">
                  <c:v>0.3044</c:v>
                </c:pt>
                <c:pt idx="2351">
                  <c:v>0.37440000000000001</c:v>
                </c:pt>
                <c:pt idx="2352">
                  <c:v>0.37919999999999998</c:v>
                </c:pt>
                <c:pt idx="2353">
                  <c:v>0.39329999999999998</c:v>
                </c:pt>
                <c:pt idx="2354">
                  <c:v>0.39169999999999999</c:v>
                </c:pt>
                <c:pt idx="2355">
                  <c:v>0.39</c:v>
                </c:pt>
                <c:pt idx="2356">
                  <c:v>0.4</c:v>
                </c:pt>
                <c:pt idx="2357">
                  <c:v>0.40239999999999998</c:v>
                </c:pt>
                <c:pt idx="2358">
                  <c:v>0.40439999999999998</c:v>
                </c:pt>
                <c:pt idx="2359">
                  <c:v>0.40360000000000001</c:v>
                </c:pt>
                <c:pt idx="2360">
                  <c:v>0.40100000000000002</c:v>
                </c:pt>
                <c:pt idx="2361">
                  <c:v>0.41220000000000001</c:v>
                </c:pt>
                <c:pt idx="2362">
                  <c:v>0.43840000000000001</c:v>
                </c:pt>
                <c:pt idx="2363">
                  <c:v>0.44529999999999997</c:v>
                </c:pt>
                <c:pt idx="2364">
                  <c:v>0.45500000000000002</c:v>
                </c:pt>
                <c:pt idx="2365">
                  <c:v>0.4501</c:v>
                </c:pt>
                <c:pt idx="2366">
                  <c:v>0.44309999999999999</c:v>
                </c:pt>
                <c:pt idx="2367">
                  <c:v>0.44080000000000003</c:v>
                </c:pt>
                <c:pt idx="2368">
                  <c:v>0.44069999999999998</c:v>
                </c:pt>
                <c:pt idx="2369">
                  <c:v>0.44600000000000001</c:v>
                </c:pt>
                <c:pt idx="2370">
                  <c:v>0.44719999999999999</c:v>
                </c:pt>
                <c:pt idx="2371">
                  <c:v>0.46160000000000001</c:v>
                </c:pt>
                <c:pt idx="2372">
                  <c:v>0.46100000000000002</c:v>
                </c:pt>
                <c:pt idx="2373">
                  <c:v>0.46389999999999998</c:v>
                </c:pt>
                <c:pt idx="2374">
                  <c:v>0.46129999999999999</c:v>
                </c:pt>
                <c:pt idx="2375">
                  <c:v>0.4612</c:v>
                </c:pt>
                <c:pt idx="2376">
                  <c:v>0.44990000000000002</c:v>
                </c:pt>
                <c:pt idx="2377">
                  <c:v>0.44979999999999998</c:v>
                </c:pt>
                <c:pt idx="2378">
                  <c:v>0.51970000000000005</c:v>
                </c:pt>
                <c:pt idx="2379">
                  <c:v>0.51970000000000005</c:v>
                </c:pt>
                <c:pt idx="2380">
                  <c:v>0.52549999999999997</c:v>
                </c:pt>
                <c:pt idx="2381">
                  <c:v>0.48809999999999998</c:v>
                </c:pt>
                <c:pt idx="2382">
                  <c:v>0.4819</c:v>
                </c:pt>
                <c:pt idx="2383">
                  <c:v>0.47439999999999999</c:v>
                </c:pt>
                <c:pt idx="2384">
                  <c:v>0.47799999999999998</c:v>
                </c:pt>
                <c:pt idx="2385">
                  <c:v>0.48089999999999999</c:v>
                </c:pt>
                <c:pt idx="2386">
                  <c:v>0.46989999999999998</c:v>
                </c:pt>
                <c:pt idx="2387">
                  <c:v>0.46300000000000002</c:v>
                </c:pt>
                <c:pt idx="2388">
                  <c:v>0.47</c:v>
                </c:pt>
                <c:pt idx="2389">
                  <c:v>0.47620000000000001</c:v>
                </c:pt>
                <c:pt idx="2390">
                  <c:v>0.47549999999999998</c:v>
                </c:pt>
                <c:pt idx="2391">
                  <c:v>0.47199999999999998</c:v>
                </c:pt>
                <c:pt idx="2392">
                  <c:v>0.4572</c:v>
                </c:pt>
                <c:pt idx="2393">
                  <c:v>0.44650000000000001</c:v>
                </c:pt>
                <c:pt idx="2394">
                  <c:v>0.42930000000000001</c:v>
                </c:pt>
                <c:pt idx="2395">
                  <c:v>0.4294</c:v>
                </c:pt>
                <c:pt idx="2396">
                  <c:v>0.42749999999999999</c:v>
                </c:pt>
                <c:pt idx="2397">
                  <c:v>0.42120000000000002</c:v>
                </c:pt>
                <c:pt idx="2398">
                  <c:v>0.41260000000000002</c:v>
                </c:pt>
                <c:pt idx="2399">
                  <c:v>0.41270000000000001</c:v>
                </c:pt>
                <c:pt idx="2400">
                  <c:v>0.4148</c:v>
                </c:pt>
                <c:pt idx="2401">
                  <c:v>0.42070000000000002</c:v>
                </c:pt>
                <c:pt idx="2402">
                  <c:v>0.42070000000000002</c:v>
                </c:pt>
                <c:pt idx="2403">
                  <c:v>0.42</c:v>
                </c:pt>
                <c:pt idx="2404">
                  <c:v>0.42909999999999998</c:v>
                </c:pt>
                <c:pt idx="2405">
                  <c:v>0.4289</c:v>
                </c:pt>
                <c:pt idx="2406">
                  <c:v>0.4148</c:v>
                </c:pt>
                <c:pt idx="2407">
                  <c:v>0.41399999999999998</c:v>
                </c:pt>
                <c:pt idx="2408">
                  <c:v>0.29520000000000002</c:v>
                </c:pt>
                <c:pt idx="2409">
                  <c:v>0.29830000000000001</c:v>
                </c:pt>
                <c:pt idx="2410">
                  <c:v>0.24510000000000001</c:v>
                </c:pt>
                <c:pt idx="2411">
                  <c:v>0.26190000000000002</c:v>
                </c:pt>
                <c:pt idx="2412">
                  <c:v>0.26019999999999999</c:v>
                </c:pt>
                <c:pt idx="2413">
                  <c:v>0.26829999999999998</c:v>
                </c:pt>
                <c:pt idx="2414">
                  <c:v>0.26640000000000003</c:v>
                </c:pt>
                <c:pt idx="2415">
                  <c:v>0.27200000000000002</c:v>
                </c:pt>
                <c:pt idx="2416">
                  <c:v>0.26800000000000002</c:v>
                </c:pt>
                <c:pt idx="2417">
                  <c:v>0.26729999999999998</c:v>
                </c:pt>
                <c:pt idx="2418">
                  <c:v>0.25119999999999998</c:v>
                </c:pt>
                <c:pt idx="2419">
                  <c:v>0.2467</c:v>
                </c:pt>
                <c:pt idx="2420">
                  <c:v>0.24610000000000001</c:v>
                </c:pt>
                <c:pt idx="2421">
                  <c:v>0.2457</c:v>
                </c:pt>
                <c:pt idx="2422">
                  <c:v>0.2417</c:v>
                </c:pt>
                <c:pt idx="2423">
                  <c:v>0.25309999999999999</c:v>
                </c:pt>
                <c:pt idx="2424">
                  <c:v>0.25580000000000003</c:v>
                </c:pt>
                <c:pt idx="2425">
                  <c:v>0.25819999999999999</c:v>
                </c:pt>
                <c:pt idx="2426">
                  <c:v>0.2596</c:v>
                </c:pt>
                <c:pt idx="2427">
                  <c:v>0.26040000000000002</c:v>
                </c:pt>
                <c:pt idx="2428">
                  <c:v>0.2661</c:v>
                </c:pt>
                <c:pt idx="2429">
                  <c:v>0.26889999999999997</c:v>
                </c:pt>
                <c:pt idx="2430">
                  <c:v>0.26319999999999999</c:v>
                </c:pt>
                <c:pt idx="2431">
                  <c:v>0.25469999999999998</c:v>
                </c:pt>
                <c:pt idx="2432">
                  <c:v>0.255</c:v>
                </c:pt>
                <c:pt idx="2433">
                  <c:v>0.25480000000000003</c:v>
                </c:pt>
                <c:pt idx="2434">
                  <c:v>0.22800000000000001</c:v>
                </c:pt>
                <c:pt idx="2435">
                  <c:v>0.2475</c:v>
                </c:pt>
                <c:pt idx="2436">
                  <c:v>0.2394</c:v>
                </c:pt>
                <c:pt idx="2437">
                  <c:v>0.2601</c:v>
                </c:pt>
                <c:pt idx="2438">
                  <c:v>0.25640000000000002</c:v>
                </c:pt>
                <c:pt idx="2439">
                  <c:v>0.25309999999999999</c:v>
                </c:pt>
                <c:pt idx="2440">
                  <c:v>0.25900000000000001</c:v>
                </c:pt>
                <c:pt idx="2441">
                  <c:v>0.2596</c:v>
                </c:pt>
                <c:pt idx="2442">
                  <c:v>0.2636</c:v>
                </c:pt>
                <c:pt idx="2443">
                  <c:v>0.26550000000000001</c:v>
                </c:pt>
                <c:pt idx="2444">
                  <c:v>0.26690000000000003</c:v>
                </c:pt>
                <c:pt idx="2445">
                  <c:v>0.26440000000000002</c:v>
                </c:pt>
                <c:pt idx="2446">
                  <c:v>0.26029999999999998</c:v>
                </c:pt>
                <c:pt idx="2447">
                  <c:v>0.28599999999999998</c:v>
                </c:pt>
                <c:pt idx="2448">
                  <c:v>0.28570000000000001</c:v>
                </c:pt>
                <c:pt idx="2449">
                  <c:v>0.28470000000000001</c:v>
                </c:pt>
                <c:pt idx="2450">
                  <c:v>0.27989999999999998</c:v>
                </c:pt>
                <c:pt idx="2451">
                  <c:v>0.28089999999999998</c:v>
                </c:pt>
                <c:pt idx="2452">
                  <c:v>0.28070000000000001</c:v>
                </c:pt>
                <c:pt idx="2453">
                  <c:v>0.27360000000000001</c:v>
                </c:pt>
                <c:pt idx="2454">
                  <c:v>0.27050000000000002</c:v>
                </c:pt>
                <c:pt idx="2455">
                  <c:v>0.27779999999999999</c:v>
                </c:pt>
                <c:pt idx="2456">
                  <c:v>0.28470000000000001</c:v>
                </c:pt>
                <c:pt idx="2457">
                  <c:v>0.3029</c:v>
                </c:pt>
                <c:pt idx="2458">
                  <c:v>0.29649999999999999</c:v>
                </c:pt>
                <c:pt idx="2459">
                  <c:v>0.29370000000000002</c:v>
                </c:pt>
                <c:pt idx="2460">
                  <c:v>0.30270000000000002</c:v>
                </c:pt>
                <c:pt idx="2461">
                  <c:v>0.30980000000000002</c:v>
                </c:pt>
                <c:pt idx="2462">
                  <c:v>0.30680000000000002</c:v>
                </c:pt>
                <c:pt idx="2463">
                  <c:v>0.30940000000000001</c:v>
                </c:pt>
                <c:pt idx="2464">
                  <c:v>0.3644</c:v>
                </c:pt>
                <c:pt idx="2465">
                  <c:v>0.3422</c:v>
                </c:pt>
                <c:pt idx="2466">
                  <c:v>0.36159999999999998</c:v>
                </c:pt>
                <c:pt idx="2467">
                  <c:v>0.3533</c:v>
                </c:pt>
                <c:pt idx="2468">
                  <c:v>0.3523</c:v>
                </c:pt>
                <c:pt idx="2469">
                  <c:v>0.34599999999999997</c:v>
                </c:pt>
                <c:pt idx="2470">
                  <c:v>0.34499999999999997</c:v>
                </c:pt>
                <c:pt idx="2471">
                  <c:v>0.372</c:v>
                </c:pt>
                <c:pt idx="2472">
                  <c:v>0.37040000000000001</c:v>
                </c:pt>
                <c:pt idx="2473">
                  <c:v>0.3715</c:v>
                </c:pt>
                <c:pt idx="2474">
                  <c:v>0.37190000000000001</c:v>
                </c:pt>
                <c:pt idx="2475">
                  <c:v>0.37130000000000002</c:v>
                </c:pt>
                <c:pt idx="2476">
                  <c:v>0.38129999999999997</c:v>
                </c:pt>
                <c:pt idx="2477">
                  <c:v>0.37159999999999999</c:v>
                </c:pt>
                <c:pt idx="2478">
                  <c:v>0.372</c:v>
                </c:pt>
                <c:pt idx="2479">
                  <c:v>0.3906</c:v>
                </c:pt>
                <c:pt idx="2480">
                  <c:v>0.4224</c:v>
                </c:pt>
                <c:pt idx="2481">
                  <c:v>0.43169999999999997</c:v>
                </c:pt>
                <c:pt idx="2482">
                  <c:v>0.4335</c:v>
                </c:pt>
                <c:pt idx="2483">
                  <c:v>0.4415</c:v>
                </c:pt>
                <c:pt idx="2484">
                  <c:v>0.49840000000000001</c:v>
                </c:pt>
                <c:pt idx="2485">
                  <c:v>0.496</c:v>
                </c:pt>
                <c:pt idx="2486">
                  <c:v>0.5353</c:v>
                </c:pt>
                <c:pt idx="2487">
                  <c:v>0.53480000000000005</c:v>
                </c:pt>
                <c:pt idx="2488">
                  <c:v>0.53580000000000005</c:v>
                </c:pt>
                <c:pt idx="2489">
                  <c:v>0.54269999999999996</c:v>
                </c:pt>
                <c:pt idx="2490">
                  <c:v>0.56669999999999998</c:v>
                </c:pt>
                <c:pt idx="2491">
                  <c:v>0.56020000000000003</c:v>
                </c:pt>
                <c:pt idx="2492">
                  <c:v>0.58730000000000004</c:v>
                </c:pt>
                <c:pt idx="2493">
                  <c:v>0.62729999999999997</c:v>
                </c:pt>
                <c:pt idx="2494">
                  <c:v>0.6149</c:v>
                </c:pt>
                <c:pt idx="2495">
                  <c:v>0.61599999999999999</c:v>
                </c:pt>
                <c:pt idx="2496">
                  <c:v>0.60870000000000002</c:v>
                </c:pt>
                <c:pt idx="2497">
                  <c:v>0.60819999999999996</c:v>
                </c:pt>
                <c:pt idx="2498">
                  <c:v>0.60819999999999996</c:v>
                </c:pt>
                <c:pt idx="2499">
                  <c:v>0.60880000000000001</c:v>
                </c:pt>
                <c:pt idx="2500">
                  <c:v>0.6089</c:v>
                </c:pt>
                <c:pt idx="2501">
                  <c:v>0.58540000000000003</c:v>
                </c:pt>
                <c:pt idx="2502">
                  <c:v>0.58440000000000003</c:v>
                </c:pt>
                <c:pt idx="2503">
                  <c:v>0.58930000000000005</c:v>
                </c:pt>
                <c:pt idx="2504">
                  <c:v>0.59030000000000005</c:v>
                </c:pt>
                <c:pt idx="2505">
                  <c:v>0.64190000000000003</c:v>
                </c:pt>
                <c:pt idx="2506">
                  <c:v>0.63929999999999998</c:v>
                </c:pt>
                <c:pt idx="2507">
                  <c:v>0.64319999999999999</c:v>
                </c:pt>
                <c:pt idx="2508">
                  <c:v>0.64359999999999995</c:v>
                </c:pt>
                <c:pt idx="2509">
                  <c:v>0.63570000000000004</c:v>
                </c:pt>
                <c:pt idx="2510">
                  <c:v>0.61960000000000004</c:v>
                </c:pt>
                <c:pt idx="2511">
                  <c:v>0.61480000000000001</c:v>
                </c:pt>
                <c:pt idx="2512">
                  <c:v>0.61339999999999995</c:v>
                </c:pt>
                <c:pt idx="2513">
                  <c:v>0.60829999999999995</c:v>
                </c:pt>
                <c:pt idx="2514">
                  <c:v>0.56579999999999997</c:v>
                </c:pt>
                <c:pt idx="2515">
                  <c:v>0.58009999999999995</c:v>
                </c:pt>
                <c:pt idx="2516">
                  <c:v>0.54290000000000005</c:v>
                </c:pt>
                <c:pt idx="2517">
                  <c:v>0.53</c:v>
                </c:pt>
                <c:pt idx="2518">
                  <c:v>0.52859999999999996</c:v>
                </c:pt>
                <c:pt idx="2519">
                  <c:v>0.51639999999999997</c:v>
                </c:pt>
                <c:pt idx="2520">
                  <c:v>0.48449999999999999</c:v>
                </c:pt>
                <c:pt idx="2521">
                  <c:v>0.50360000000000005</c:v>
                </c:pt>
                <c:pt idx="2522">
                  <c:v>0.46789999999999998</c:v>
                </c:pt>
                <c:pt idx="2523">
                  <c:v>0.42220000000000002</c:v>
                </c:pt>
                <c:pt idx="2524">
                  <c:v>0.40989999999999999</c:v>
                </c:pt>
                <c:pt idx="2525">
                  <c:v>0.49390000000000001</c:v>
                </c:pt>
                <c:pt idx="2526">
                  <c:v>0.5292</c:v>
                </c:pt>
                <c:pt idx="2527">
                  <c:v>0.54349999999999998</c:v>
                </c:pt>
                <c:pt idx="2528">
                  <c:v>0.60340000000000005</c:v>
                </c:pt>
                <c:pt idx="2529">
                  <c:v>0.60550000000000004</c:v>
                </c:pt>
                <c:pt idx="2530">
                  <c:v>0.61040000000000005</c:v>
                </c:pt>
                <c:pt idx="2531">
                  <c:v>0.61199999999999999</c:v>
                </c:pt>
                <c:pt idx="2532">
                  <c:v>0.61270000000000002</c:v>
                </c:pt>
                <c:pt idx="2533">
                  <c:v>0.61599999999999999</c:v>
                </c:pt>
                <c:pt idx="2534">
                  <c:v>0.61980000000000002</c:v>
                </c:pt>
                <c:pt idx="2535">
                  <c:v>0.56569999999999998</c:v>
                </c:pt>
                <c:pt idx="2536">
                  <c:v>0.56579999999999997</c:v>
                </c:pt>
                <c:pt idx="2537">
                  <c:v>0.56140000000000001</c:v>
                </c:pt>
                <c:pt idx="2538">
                  <c:v>0.56020000000000003</c:v>
                </c:pt>
                <c:pt idx="2539">
                  <c:v>0.56369999999999998</c:v>
                </c:pt>
                <c:pt idx="2540">
                  <c:v>0.57340000000000002</c:v>
                </c:pt>
                <c:pt idx="2541">
                  <c:v>0.56910000000000005</c:v>
                </c:pt>
                <c:pt idx="2542">
                  <c:v>0.56759999999999999</c:v>
                </c:pt>
                <c:pt idx="2543">
                  <c:v>0.56830000000000003</c:v>
                </c:pt>
                <c:pt idx="2544">
                  <c:v>0.56779999999999997</c:v>
                </c:pt>
                <c:pt idx="2545">
                  <c:v>0.5534</c:v>
                </c:pt>
                <c:pt idx="2546">
                  <c:v>0.55389999999999995</c:v>
                </c:pt>
                <c:pt idx="2547">
                  <c:v>0.55379999999999996</c:v>
                </c:pt>
                <c:pt idx="2548">
                  <c:v>0.5534</c:v>
                </c:pt>
                <c:pt idx="2549">
                  <c:v>0.55500000000000005</c:v>
                </c:pt>
                <c:pt idx="2550">
                  <c:v>0.55669999999999997</c:v>
                </c:pt>
                <c:pt idx="2551">
                  <c:v>0.54220000000000002</c:v>
                </c:pt>
                <c:pt idx="2552">
                  <c:v>0.54300000000000004</c:v>
                </c:pt>
                <c:pt idx="2553">
                  <c:v>0.54569999999999996</c:v>
                </c:pt>
                <c:pt idx="2554">
                  <c:v>0.53520000000000001</c:v>
                </c:pt>
                <c:pt idx="2555">
                  <c:v>0.43840000000000001</c:v>
                </c:pt>
                <c:pt idx="2556">
                  <c:v>0.36209999999999998</c:v>
                </c:pt>
                <c:pt idx="2557">
                  <c:v>0.3548</c:v>
                </c:pt>
                <c:pt idx="2558">
                  <c:v>0.27829999999999999</c:v>
                </c:pt>
                <c:pt idx="2559">
                  <c:v>0.26989999999999997</c:v>
                </c:pt>
                <c:pt idx="2560">
                  <c:v>0.26750000000000002</c:v>
                </c:pt>
                <c:pt idx="2561">
                  <c:v>0.26700000000000002</c:v>
                </c:pt>
                <c:pt idx="2562">
                  <c:v>0.26750000000000002</c:v>
                </c:pt>
                <c:pt idx="2563">
                  <c:v>0.23180000000000001</c:v>
                </c:pt>
                <c:pt idx="2564">
                  <c:v>0.2283</c:v>
                </c:pt>
                <c:pt idx="2565">
                  <c:v>0.2321</c:v>
                </c:pt>
                <c:pt idx="2566">
                  <c:v>0.2319</c:v>
                </c:pt>
                <c:pt idx="2567">
                  <c:v>0.23100000000000001</c:v>
                </c:pt>
                <c:pt idx="2568">
                  <c:v>0.23139999999999999</c:v>
                </c:pt>
                <c:pt idx="2569">
                  <c:v>0.21879999999999999</c:v>
                </c:pt>
                <c:pt idx="2570">
                  <c:v>0.24030000000000001</c:v>
                </c:pt>
                <c:pt idx="2571">
                  <c:v>0.23949999999999999</c:v>
                </c:pt>
                <c:pt idx="2572">
                  <c:v>0.24479999999999999</c:v>
                </c:pt>
                <c:pt idx="2573">
                  <c:v>0.246</c:v>
                </c:pt>
                <c:pt idx="2574">
                  <c:v>0.2465</c:v>
                </c:pt>
                <c:pt idx="2575">
                  <c:v>0.23280000000000001</c:v>
                </c:pt>
                <c:pt idx="2576">
                  <c:v>0.23849999999999999</c:v>
                </c:pt>
                <c:pt idx="2577">
                  <c:v>0.24</c:v>
                </c:pt>
                <c:pt idx="2578">
                  <c:v>0.2399</c:v>
                </c:pt>
                <c:pt idx="2579">
                  <c:v>0.22800000000000001</c:v>
                </c:pt>
                <c:pt idx="2580">
                  <c:v>0.2291</c:v>
                </c:pt>
                <c:pt idx="2581">
                  <c:v>0.22450000000000001</c:v>
                </c:pt>
                <c:pt idx="2582">
                  <c:v>0.22470000000000001</c:v>
                </c:pt>
                <c:pt idx="2583">
                  <c:v>0.2117</c:v>
                </c:pt>
                <c:pt idx="2584">
                  <c:v>0.2114</c:v>
                </c:pt>
                <c:pt idx="2585">
                  <c:v>0.2087</c:v>
                </c:pt>
                <c:pt idx="2586">
                  <c:v>0.20280000000000001</c:v>
                </c:pt>
                <c:pt idx="2587">
                  <c:v>0.2571</c:v>
                </c:pt>
                <c:pt idx="2588">
                  <c:v>0.25750000000000001</c:v>
                </c:pt>
                <c:pt idx="2589">
                  <c:v>0.25650000000000001</c:v>
                </c:pt>
                <c:pt idx="2590">
                  <c:v>0.29330000000000001</c:v>
                </c:pt>
                <c:pt idx="2591">
                  <c:v>0.29320000000000002</c:v>
                </c:pt>
                <c:pt idx="2592">
                  <c:v>0.30270000000000002</c:v>
                </c:pt>
                <c:pt idx="2593">
                  <c:v>0.3029</c:v>
                </c:pt>
                <c:pt idx="2594">
                  <c:v>0.3044</c:v>
                </c:pt>
                <c:pt idx="2595">
                  <c:v>0.30009999999999998</c:v>
                </c:pt>
                <c:pt idx="2596">
                  <c:v>0.30070000000000002</c:v>
                </c:pt>
                <c:pt idx="2597">
                  <c:v>0.30109999999999998</c:v>
                </c:pt>
                <c:pt idx="2598">
                  <c:v>0.31</c:v>
                </c:pt>
                <c:pt idx="2599">
                  <c:v>0.31259999999999999</c:v>
                </c:pt>
                <c:pt idx="2600">
                  <c:v>0.2802</c:v>
                </c:pt>
                <c:pt idx="2601">
                  <c:v>0.27329999999999999</c:v>
                </c:pt>
                <c:pt idx="2602">
                  <c:v>0.26669999999999999</c:v>
                </c:pt>
                <c:pt idx="2603">
                  <c:v>0.27950000000000003</c:v>
                </c:pt>
                <c:pt idx="2604">
                  <c:v>0.27939999999999998</c:v>
                </c:pt>
                <c:pt idx="2605">
                  <c:v>0.27900000000000003</c:v>
                </c:pt>
                <c:pt idx="2606">
                  <c:v>0.2772</c:v>
                </c:pt>
                <c:pt idx="2607">
                  <c:v>0.27560000000000001</c:v>
                </c:pt>
                <c:pt idx="2608">
                  <c:v>0.28899999999999998</c:v>
                </c:pt>
                <c:pt idx="2609">
                  <c:v>0.29010000000000002</c:v>
                </c:pt>
                <c:pt idx="2610">
                  <c:v>0.28989999999999999</c:v>
                </c:pt>
                <c:pt idx="2611">
                  <c:v>0.28720000000000001</c:v>
                </c:pt>
                <c:pt idx="2612">
                  <c:v>0.33119999999999999</c:v>
                </c:pt>
                <c:pt idx="2613">
                  <c:v>0.33160000000000001</c:v>
                </c:pt>
                <c:pt idx="2614">
                  <c:v>0.33460000000000001</c:v>
                </c:pt>
                <c:pt idx="2615">
                  <c:v>0.37559999999999999</c:v>
                </c:pt>
                <c:pt idx="2616">
                  <c:v>0.38129999999999997</c:v>
                </c:pt>
                <c:pt idx="2617">
                  <c:v>0.37019999999999997</c:v>
                </c:pt>
                <c:pt idx="2618">
                  <c:v>0.37</c:v>
                </c:pt>
                <c:pt idx="2619">
                  <c:v>0.36969999999999997</c:v>
                </c:pt>
                <c:pt idx="2620">
                  <c:v>0.33550000000000002</c:v>
                </c:pt>
                <c:pt idx="2621">
                  <c:v>0.3422</c:v>
                </c:pt>
                <c:pt idx="2622">
                  <c:v>0.33750000000000002</c:v>
                </c:pt>
                <c:pt idx="2623">
                  <c:v>0.35060000000000002</c:v>
                </c:pt>
                <c:pt idx="2624">
                  <c:v>0.35270000000000001</c:v>
                </c:pt>
                <c:pt idx="2625">
                  <c:v>0.35639999999999999</c:v>
                </c:pt>
                <c:pt idx="2626">
                  <c:v>0.35949999999999999</c:v>
                </c:pt>
                <c:pt idx="2627">
                  <c:v>0.35959999999999998</c:v>
                </c:pt>
                <c:pt idx="2628">
                  <c:v>0.37109999999999999</c:v>
                </c:pt>
                <c:pt idx="2629">
                  <c:v>0.371</c:v>
                </c:pt>
                <c:pt idx="2630">
                  <c:v>0.37340000000000001</c:v>
                </c:pt>
                <c:pt idx="2631">
                  <c:v>0.3851</c:v>
                </c:pt>
                <c:pt idx="2632">
                  <c:v>0.38350000000000001</c:v>
                </c:pt>
                <c:pt idx="2633">
                  <c:v>0.37340000000000001</c:v>
                </c:pt>
                <c:pt idx="2634">
                  <c:v>0.37330000000000002</c:v>
                </c:pt>
                <c:pt idx="2635">
                  <c:v>0.37659999999999999</c:v>
                </c:pt>
                <c:pt idx="2636">
                  <c:v>0.37669999999999998</c:v>
                </c:pt>
                <c:pt idx="2637">
                  <c:v>0.37530000000000002</c:v>
                </c:pt>
                <c:pt idx="2638">
                  <c:v>0.38179999999999997</c:v>
                </c:pt>
                <c:pt idx="2639">
                  <c:v>0.38119999999999998</c:v>
                </c:pt>
                <c:pt idx="2640">
                  <c:v>0.38140000000000002</c:v>
                </c:pt>
                <c:pt idx="2641">
                  <c:v>0.38140000000000002</c:v>
                </c:pt>
                <c:pt idx="2642">
                  <c:v>0.35770000000000002</c:v>
                </c:pt>
                <c:pt idx="2643">
                  <c:v>0.35780000000000001</c:v>
                </c:pt>
                <c:pt idx="2644">
                  <c:v>0.35510000000000003</c:v>
                </c:pt>
                <c:pt idx="2645">
                  <c:v>0.3417</c:v>
                </c:pt>
                <c:pt idx="2646">
                  <c:v>0.3377</c:v>
                </c:pt>
                <c:pt idx="2647">
                  <c:v>0.31819999999999998</c:v>
                </c:pt>
                <c:pt idx="2648">
                  <c:v>0.3231</c:v>
                </c:pt>
                <c:pt idx="2649">
                  <c:v>0.34310000000000002</c:v>
                </c:pt>
                <c:pt idx="2650">
                  <c:v>0.34200000000000003</c:v>
                </c:pt>
                <c:pt idx="2651">
                  <c:v>0.3453</c:v>
                </c:pt>
                <c:pt idx="2652">
                  <c:v>0.34570000000000001</c:v>
                </c:pt>
                <c:pt idx="2653">
                  <c:v>0.33589999999999998</c:v>
                </c:pt>
                <c:pt idx="2654">
                  <c:v>0.33179999999999998</c:v>
                </c:pt>
                <c:pt idx="2655">
                  <c:v>0.33169999999999999</c:v>
                </c:pt>
                <c:pt idx="2656">
                  <c:v>0.33019999999999999</c:v>
                </c:pt>
                <c:pt idx="2657">
                  <c:v>0.33040000000000003</c:v>
                </c:pt>
                <c:pt idx="2658">
                  <c:v>0.29189999999999999</c:v>
                </c:pt>
                <c:pt idx="2659">
                  <c:v>0.2949</c:v>
                </c:pt>
                <c:pt idx="2660">
                  <c:v>0.28620000000000001</c:v>
                </c:pt>
                <c:pt idx="2661">
                  <c:v>0.27479999999999999</c:v>
                </c:pt>
                <c:pt idx="2662">
                  <c:v>0.27510000000000001</c:v>
                </c:pt>
                <c:pt idx="2663">
                  <c:v>0.27550000000000002</c:v>
                </c:pt>
                <c:pt idx="2664">
                  <c:v>0.27229999999999999</c:v>
                </c:pt>
                <c:pt idx="2665">
                  <c:v>0.27550000000000002</c:v>
                </c:pt>
                <c:pt idx="2666">
                  <c:v>0.27460000000000001</c:v>
                </c:pt>
                <c:pt idx="2667">
                  <c:v>0.27529999999999999</c:v>
                </c:pt>
                <c:pt idx="2668">
                  <c:v>0.26800000000000002</c:v>
                </c:pt>
                <c:pt idx="2669">
                  <c:v>0.27610000000000001</c:v>
                </c:pt>
                <c:pt idx="2670">
                  <c:v>0.27610000000000001</c:v>
                </c:pt>
                <c:pt idx="2671">
                  <c:v>0.27579999999999999</c:v>
                </c:pt>
                <c:pt idx="2672">
                  <c:v>0.26879999999999998</c:v>
                </c:pt>
                <c:pt idx="2673">
                  <c:v>0.26650000000000001</c:v>
                </c:pt>
                <c:pt idx="2674">
                  <c:v>0.26950000000000002</c:v>
                </c:pt>
                <c:pt idx="2675">
                  <c:v>0.221</c:v>
                </c:pt>
                <c:pt idx="2676">
                  <c:v>0.2208</c:v>
                </c:pt>
                <c:pt idx="2677">
                  <c:v>0.21790000000000001</c:v>
                </c:pt>
                <c:pt idx="2678">
                  <c:v>0.21560000000000001</c:v>
                </c:pt>
                <c:pt idx="2679">
                  <c:v>0.1885</c:v>
                </c:pt>
                <c:pt idx="2680">
                  <c:v>0.1885</c:v>
                </c:pt>
                <c:pt idx="2681">
                  <c:v>0.16830000000000001</c:v>
                </c:pt>
                <c:pt idx="2682">
                  <c:v>0.1676</c:v>
                </c:pt>
                <c:pt idx="2683">
                  <c:v>0.16869999999999999</c:v>
                </c:pt>
                <c:pt idx="2684">
                  <c:v>0.16830000000000001</c:v>
                </c:pt>
                <c:pt idx="2685">
                  <c:v>0.1535</c:v>
                </c:pt>
                <c:pt idx="2686">
                  <c:v>0.15459999999999999</c:v>
                </c:pt>
                <c:pt idx="2687">
                  <c:v>0.15429999999999999</c:v>
                </c:pt>
                <c:pt idx="2688">
                  <c:v>0.15240000000000001</c:v>
                </c:pt>
                <c:pt idx="2689">
                  <c:v>0.14430000000000001</c:v>
                </c:pt>
                <c:pt idx="2690">
                  <c:v>0.14460000000000001</c:v>
                </c:pt>
                <c:pt idx="2691">
                  <c:v>0.1477</c:v>
                </c:pt>
                <c:pt idx="2692">
                  <c:v>0.1303</c:v>
                </c:pt>
                <c:pt idx="2693">
                  <c:v>0.127</c:v>
                </c:pt>
                <c:pt idx="2694">
                  <c:v>0.14180000000000001</c:v>
                </c:pt>
                <c:pt idx="2695">
                  <c:v>0.1426</c:v>
                </c:pt>
                <c:pt idx="2696">
                  <c:v>0.14230000000000001</c:v>
                </c:pt>
                <c:pt idx="2697">
                  <c:v>0.13969999999999999</c:v>
                </c:pt>
                <c:pt idx="2698">
                  <c:v>0.13830000000000001</c:v>
                </c:pt>
                <c:pt idx="2699">
                  <c:v>0.11600000000000001</c:v>
                </c:pt>
                <c:pt idx="2700">
                  <c:v>0.11609999999999999</c:v>
                </c:pt>
                <c:pt idx="2701">
                  <c:v>0.11509999999999999</c:v>
                </c:pt>
                <c:pt idx="2702">
                  <c:v>0.1139</c:v>
                </c:pt>
                <c:pt idx="2703">
                  <c:v>0.11360000000000001</c:v>
                </c:pt>
                <c:pt idx="2704">
                  <c:v>0.11070000000000001</c:v>
                </c:pt>
                <c:pt idx="2705">
                  <c:v>0.10929999999999999</c:v>
                </c:pt>
                <c:pt idx="2706">
                  <c:v>0.1067</c:v>
                </c:pt>
                <c:pt idx="2707">
                  <c:v>0.1072</c:v>
                </c:pt>
                <c:pt idx="2708">
                  <c:v>0.10009999999999999</c:v>
                </c:pt>
                <c:pt idx="2709">
                  <c:v>9.98E-2</c:v>
                </c:pt>
                <c:pt idx="2710">
                  <c:v>0.1013</c:v>
                </c:pt>
                <c:pt idx="2711">
                  <c:v>0.13800000000000001</c:v>
                </c:pt>
                <c:pt idx="2712">
                  <c:v>0.13969999999999999</c:v>
                </c:pt>
                <c:pt idx="2713">
                  <c:v>0.13869999999999999</c:v>
                </c:pt>
                <c:pt idx="2714">
                  <c:v>0.1399</c:v>
                </c:pt>
                <c:pt idx="2715">
                  <c:v>0.14030000000000001</c:v>
                </c:pt>
                <c:pt idx="2716">
                  <c:v>0.1396</c:v>
                </c:pt>
                <c:pt idx="2717">
                  <c:v>0.1394</c:v>
                </c:pt>
                <c:pt idx="2718">
                  <c:v>0.15490000000000001</c:v>
                </c:pt>
                <c:pt idx="2719">
                  <c:v>0.15620000000000001</c:v>
                </c:pt>
                <c:pt idx="2720">
                  <c:v>0.1565</c:v>
                </c:pt>
                <c:pt idx="2721">
                  <c:v>0.15290000000000001</c:v>
                </c:pt>
                <c:pt idx="2722">
                  <c:v>0.15329999999999999</c:v>
                </c:pt>
                <c:pt idx="2723">
                  <c:v>0.1535</c:v>
                </c:pt>
                <c:pt idx="2724">
                  <c:v>0.13930000000000001</c:v>
                </c:pt>
                <c:pt idx="2725">
                  <c:v>0.13239999999999999</c:v>
                </c:pt>
                <c:pt idx="2726">
                  <c:v>0.13300000000000001</c:v>
                </c:pt>
                <c:pt idx="2727">
                  <c:v>0.13780000000000001</c:v>
                </c:pt>
                <c:pt idx="2728">
                  <c:v>0.1404</c:v>
                </c:pt>
                <c:pt idx="2729">
                  <c:v>0.1404</c:v>
                </c:pt>
                <c:pt idx="2730">
                  <c:v>0.14219999999999999</c:v>
                </c:pt>
                <c:pt idx="2731">
                  <c:v>0.14199999999999999</c:v>
                </c:pt>
                <c:pt idx="2732">
                  <c:v>0.14199999999999999</c:v>
                </c:pt>
                <c:pt idx="2733">
                  <c:v>0.1479</c:v>
                </c:pt>
                <c:pt idx="2734">
                  <c:v>0.14760000000000001</c:v>
                </c:pt>
                <c:pt idx="2735">
                  <c:v>0.1477</c:v>
                </c:pt>
                <c:pt idx="2736">
                  <c:v>0.14549999999999999</c:v>
                </c:pt>
                <c:pt idx="2737">
                  <c:v>0.1469</c:v>
                </c:pt>
                <c:pt idx="2738">
                  <c:v>0.1472</c:v>
                </c:pt>
                <c:pt idx="2739">
                  <c:v>0.15640000000000001</c:v>
                </c:pt>
                <c:pt idx="2740">
                  <c:v>0.15609999999999999</c:v>
                </c:pt>
                <c:pt idx="2741">
                  <c:v>0.12670000000000001</c:v>
                </c:pt>
                <c:pt idx="2742">
                  <c:v>0.1236</c:v>
                </c:pt>
                <c:pt idx="2743">
                  <c:v>0.12429999999999999</c:v>
                </c:pt>
                <c:pt idx="2744">
                  <c:v>0.12470000000000001</c:v>
                </c:pt>
                <c:pt idx="2745">
                  <c:v>0.1236</c:v>
                </c:pt>
                <c:pt idx="2746">
                  <c:v>0.1241</c:v>
                </c:pt>
                <c:pt idx="2747">
                  <c:v>0.12720000000000001</c:v>
                </c:pt>
                <c:pt idx="2748">
                  <c:v>0.1038</c:v>
                </c:pt>
                <c:pt idx="2749">
                  <c:v>0.107</c:v>
                </c:pt>
                <c:pt idx="2750">
                  <c:v>0.10879999999999999</c:v>
                </c:pt>
                <c:pt idx="2751">
                  <c:v>0.10829999999999999</c:v>
                </c:pt>
                <c:pt idx="2752">
                  <c:v>0.1096</c:v>
                </c:pt>
                <c:pt idx="2753">
                  <c:v>0.1111</c:v>
                </c:pt>
                <c:pt idx="2754">
                  <c:v>0.1109</c:v>
                </c:pt>
                <c:pt idx="2755">
                  <c:v>0.1103</c:v>
                </c:pt>
                <c:pt idx="2756">
                  <c:v>0.1096</c:v>
                </c:pt>
                <c:pt idx="2757">
                  <c:v>0.10249999999999999</c:v>
                </c:pt>
                <c:pt idx="2758">
                  <c:v>9.98E-2</c:v>
                </c:pt>
                <c:pt idx="2759">
                  <c:v>0.1013</c:v>
                </c:pt>
                <c:pt idx="2760">
                  <c:v>9.98E-2</c:v>
                </c:pt>
                <c:pt idx="2761">
                  <c:v>9.9900000000000003E-2</c:v>
                </c:pt>
                <c:pt idx="2762">
                  <c:v>0.11559999999999999</c:v>
                </c:pt>
                <c:pt idx="2763">
                  <c:v>0.13109999999999999</c:v>
                </c:pt>
                <c:pt idx="2764">
                  <c:v>0.13800000000000001</c:v>
                </c:pt>
                <c:pt idx="2765">
                  <c:v>0.1384</c:v>
                </c:pt>
                <c:pt idx="2766">
                  <c:v>0.13950000000000001</c:v>
                </c:pt>
                <c:pt idx="2767">
                  <c:v>0.13819999999999999</c:v>
                </c:pt>
                <c:pt idx="2768">
                  <c:v>0.13969999999999999</c:v>
                </c:pt>
                <c:pt idx="2769">
                  <c:v>0.12820000000000001</c:v>
                </c:pt>
                <c:pt idx="2770">
                  <c:v>0.12909999999999999</c:v>
                </c:pt>
                <c:pt idx="2771">
                  <c:v>0.12989999999999999</c:v>
                </c:pt>
                <c:pt idx="2772">
                  <c:v>0.12989999999999999</c:v>
                </c:pt>
                <c:pt idx="2773">
                  <c:v>0.1295</c:v>
                </c:pt>
                <c:pt idx="2774">
                  <c:v>0.1288</c:v>
                </c:pt>
                <c:pt idx="2775">
                  <c:v>0.12839999999999999</c:v>
                </c:pt>
                <c:pt idx="2776">
                  <c:v>0.12989999999999999</c:v>
                </c:pt>
                <c:pt idx="2777">
                  <c:v>0.12720000000000001</c:v>
                </c:pt>
                <c:pt idx="2778">
                  <c:v>0.12720000000000001</c:v>
                </c:pt>
                <c:pt idx="2779">
                  <c:v>0.1235</c:v>
                </c:pt>
                <c:pt idx="2780">
                  <c:v>0.1221</c:v>
                </c:pt>
                <c:pt idx="2781">
                  <c:v>0.12180000000000001</c:v>
                </c:pt>
                <c:pt idx="2782">
                  <c:v>0.12180000000000001</c:v>
                </c:pt>
                <c:pt idx="2783">
                  <c:v>0.12740000000000001</c:v>
                </c:pt>
                <c:pt idx="2784">
                  <c:v>0.128</c:v>
                </c:pt>
                <c:pt idx="2785">
                  <c:v>0.1293</c:v>
                </c:pt>
                <c:pt idx="2786">
                  <c:v>0.13</c:v>
                </c:pt>
                <c:pt idx="2787">
                  <c:v>0.1298</c:v>
                </c:pt>
                <c:pt idx="2788">
                  <c:v>0.1295</c:v>
                </c:pt>
                <c:pt idx="2789">
                  <c:v>0.12859999999999999</c:v>
                </c:pt>
                <c:pt idx="2790">
                  <c:v>0.12859999999999999</c:v>
                </c:pt>
                <c:pt idx="2791">
                  <c:v>0.13320000000000001</c:v>
                </c:pt>
                <c:pt idx="2792">
                  <c:v>0.1173</c:v>
                </c:pt>
                <c:pt idx="2793">
                  <c:v>8.2799999999999999E-2</c:v>
                </c:pt>
                <c:pt idx="2794">
                  <c:v>7.8E-2</c:v>
                </c:pt>
                <c:pt idx="2795">
                  <c:v>7.8399999999999997E-2</c:v>
                </c:pt>
                <c:pt idx="2796">
                  <c:v>8.5900000000000004E-2</c:v>
                </c:pt>
                <c:pt idx="2797">
                  <c:v>8.4699999999999998E-2</c:v>
                </c:pt>
                <c:pt idx="2798">
                  <c:v>8.3599999999999994E-2</c:v>
                </c:pt>
                <c:pt idx="2799">
                  <c:v>8.3500000000000005E-2</c:v>
                </c:pt>
                <c:pt idx="2800">
                  <c:v>8.3599999999999994E-2</c:v>
                </c:pt>
                <c:pt idx="2801">
                  <c:v>8.4900000000000003E-2</c:v>
                </c:pt>
                <c:pt idx="2802">
                  <c:v>9.4200000000000006E-2</c:v>
                </c:pt>
                <c:pt idx="2803">
                  <c:v>9.4200000000000006E-2</c:v>
                </c:pt>
                <c:pt idx="2804">
                  <c:v>9.3200000000000005E-2</c:v>
                </c:pt>
                <c:pt idx="2805">
                  <c:v>9.4600000000000004E-2</c:v>
                </c:pt>
                <c:pt idx="2806">
                  <c:v>9.8400000000000001E-2</c:v>
                </c:pt>
                <c:pt idx="2807">
                  <c:v>9.8100000000000007E-2</c:v>
                </c:pt>
                <c:pt idx="2808">
                  <c:v>9.8699999999999996E-2</c:v>
                </c:pt>
                <c:pt idx="2809">
                  <c:v>9.8900000000000002E-2</c:v>
                </c:pt>
                <c:pt idx="2810">
                  <c:v>9.8799999999999999E-2</c:v>
                </c:pt>
                <c:pt idx="2811">
                  <c:v>9.8799999999999999E-2</c:v>
                </c:pt>
                <c:pt idx="2812">
                  <c:v>9.8699999999999996E-2</c:v>
                </c:pt>
                <c:pt idx="2813">
                  <c:v>9.2799999999999994E-2</c:v>
                </c:pt>
                <c:pt idx="2814">
                  <c:v>9.69E-2</c:v>
                </c:pt>
                <c:pt idx="2815">
                  <c:v>9.5000000000000001E-2</c:v>
                </c:pt>
                <c:pt idx="2816">
                  <c:v>9.4200000000000006E-2</c:v>
                </c:pt>
                <c:pt idx="2817">
                  <c:v>9.4100000000000003E-2</c:v>
                </c:pt>
                <c:pt idx="2818">
                  <c:v>9.7600000000000006E-2</c:v>
                </c:pt>
                <c:pt idx="2819">
                  <c:v>0.1003</c:v>
                </c:pt>
                <c:pt idx="2820">
                  <c:v>0.1014</c:v>
                </c:pt>
                <c:pt idx="2821">
                  <c:v>9.3399999999999997E-2</c:v>
                </c:pt>
                <c:pt idx="2822">
                  <c:v>9.4600000000000004E-2</c:v>
                </c:pt>
                <c:pt idx="2823">
                  <c:v>9.35E-2</c:v>
                </c:pt>
                <c:pt idx="2824">
                  <c:v>9.3200000000000005E-2</c:v>
                </c:pt>
                <c:pt idx="2825">
                  <c:v>9.4100000000000003E-2</c:v>
                </c:pt>
                <c:pt idx="2826">
                  <c:v>9.35E-2</c:v>
                </c:pt>
                <c:pt idx="2827">
                  <c:v>9.4899999999999998E-2</c:v>
                </c:pt>
                <c:pt idx="2828">
                  <c:v>9.35E-2</c:v>
                </c:pt>
                <c:pt idx="2829">
                  <c:v>9.3399999999999997E-2</c:v>
                </c:pt>
                <c:pt idx="2830">
                  <c:v>9.6199999999999994E-2</c:v>
                </c:pt>
                <c:pt idx="2831">
                  <c:v>9.1899999999999996E-2</c:v>
                </c:pt>
                <c:pt idx="2832">
                  <c:v>9.4E-2</c:v>
                </c:pt>
                <c:pt idx="2833">
                  <c:v>0.1016</c:v>
                </c:pt>
                <c:pt idx="2834">
                  <c:v>0.1018</c:v>
                </c:pt>
                <c:pt idx="2835">
                  <c:v>0.10489999999999999</c:v>
                </c:pt>
                <c:pt idx="2836">
                  <c:v>0.11559999999999999</c:v>
                </c:pt>
                <c:pt idx="2837">
                  <c:v>0.11559999999999999</c:v>
                </c:pt>
                <c:pt idx="2838">
                  <c:v>0.1148</c:v>
                </c:pt>
                <c:pt idx="2839">
                  <c:v>0.11409999999999999</c:v>
                </c:pt>
                <c:pt idx="2840">
                  <c:v>0.11899999999999999</c:v>
                </c:pt>
                <c:pt idx="2841">
                  <c:v>0.12479999999999999</c:v>
                </c:pt>
                <c:pt idx="2842">
                  <c:v>0.12659999999999999</c:v>
                </c:pt>
                <c:pt idx="2843">
                  <c:v>0.1255</c:v>
                </c:pt>
                <c:pt idx="2844">
                  <c:v>0.13900000000000001</c:v>
                </c:pt>
                <c:pt idx="2845">
                  <c:v>0.13930000000000001</c:v>
                </c:pt>
                <c:pt idx="2846">
                  <c:v>0.1396</c:v>
                </c:pt>
                <c:pt idx="2847">
                  <c:v>0.1401</c:v>
                </c:pt>
                <c:pt idx="2848">
                  <c:v>0.13980000000000001</c:v>
                </c:pt>
                <c:pt idx="2849">
                  <c:v>0.13689999999999999</c:v>
                </c:pt>
                <c:pt idx="2850">
                  <c:v>0.13569999999999999</c:v>
                </c:pt>
                <c:pt idx="2851">
                  <c:v>0.13730000000000001</c:v>
                </c:pt>
                <c:pt idx="2852">
                  <c:v>0.13739999999999999</c:v>
                </c:pt>
                <c:pt idx="2853">
                  <c:v>0.13789999999999999</c:v>
                </c:pt>
                <c:pt idx="2854">
                  <c:v>0.13739999999999999</c:v>
                </c:pt>
                <c:pt idx="2855">
                  <c:v>0.13789999999999999</c:v>
                </c:pt>
                <c:pt idx="2856">
                  <c:v>0.13619999999999999</c:v>
                </c:pt>
                <c:pt idx="2857">
                  <c:v>0.1363</c:v>
                </c:pt>
                <c:pt idx="2858">
                  <c:v>0.13600000000000001</c:v>
                </c:pt>
                <c:pt idx="2859">
                  <c:v>0.13550000000000001</c:v>
                </c:pt>
                <c:pt idx="2860">
                  <c:v>0.13159999999999999</c:v>
                </c:pt>
                <c:pt idx="2861">
                  <c:v>0.13089999999999999</c:v>
                </c:pt>
                <c:pt idx="2862">
                  <c:v>0.1207</c:v>
                </c:pt>
                <c:pt idx="2863">
                  <c:v>0.1177</c:v>
                </c:pt>
                <c:pt idx="2864">
                  <c:v>0.1179</c:v>
                </c:pt>
                <c:pt idx="2865">
                  <c:v>0.1235</c:v>
                </c:pt>
                <c:pt idx="2866">
                  <c:v>0.11360000000000001</c:v>
                </c:pt>
                <c:pt idx="2867">
                  <c:v>0.1152</c:v>
                </c:pt>
                <c:pt idx="2868">
                  <c:v>0.1153</c:v>
                </c:pt>
                <c:pt idx="2869">
                  <c:v>0.1168</c:v>
                </c:pt>
                <c:pt idx="2870">
                  <c:v>0.1091</c:v>
                </c:pt>
                <c:pt idx="2871">
                  <c:v>0.1052</c:v>
                </c:pt>
                <c:pt idx="2872">
                  <c:v>0.1038</c:v>
                </c:pt>
                <c:pt idx="2873">
                  <c:v>0.1036</c:v>
                </c:pt>
                <c:pt idx="2874">
                  <c:v>8.5999999999999993E-2</c:v>
                </c:pt>
                <c:pt idx="2875">
                  <c:v>8.5400000000000004E-2</c:v>
                </c:pt>
                <c:pt idx="2876">
                  <c:v>8.5400000000000004E-2</c:v>
                </c:pt>
                <c:pt idx="2877">
                  <c:v>8.4699999999999998E-2</c:v>
                </c:pt>
                <c:pt idx="2878">
                  <c:v>8.2699999999999996E-2</c:v>
                </c:pt>
                <c:pt idx="2879">
                  <c:v>8.2900000000000001E-2</c:v>
                </c:pt>
                <c:pt idx="2880">
                  <c:v>8.1199999999999994E-2</c:v>
                </c:pt>
                <c:pt idx="2881">
                  <c:v>7.9699999999999993E-2</c:v>
                </c:pt>
                <c:pt idx="2882">
                  <c:v>7.85E-2</c:v>
                </c:pt>
                <c:pt idx="2883">
                  <c:v>7.6600000000000001E-2</c:v>
                </c:pt>
                <c:pt idx="2884">
                  <c:v>7.8399999999999997E-2</c:v>
                </c:pt>
                <c:pt idx="2885">
                  <c:v>8.6499999999999994E-2</c:v>
                </c:pt>
                <c:pt idx="2886">
                  <c:v>8.4099999999999994E-2</c:v>
                </c:pt>
                <c:pt idx="2887">
                  <c:v>8.1900000000000001E-2</c:v>
                </c:pt>
                <c:pt idx="2888">
                  <c:v>8.2699999999999996E-2</c:v>
                </c:pt>
                <c:pt idx="2889">
                  <c:v>8.1900000000000001E-2</c:v>
                </c:pt>
                <c:pt idx="2890">
                  <c:v>8.5400000000000004E-2</c:v>
                </c:pt>
                <c:pt idx="2891">
                  <c:v>8.48E-2</c:v>
                </c:pt>
                <c:pt idx="2892">
                  <c:v>8.3500000000000005E-2</c:v>
                </c:pt>
                <c:pt idx="2893">
                  <c:v>8.5400000000000004E-2</c:v>
                </c:pt>
                <c:pt idx="2894">
                  <c:v>8.5099999999999995E-2</c:v>
                </c:pt>
                <c:pt idx="2895">
                  <c:v>7.7799999999999994E-2</c:v>
                </c:pt>
                <c:pt idx="2896">
                  <c:v>7.6799999999999993E-2</c:v>
                </c:pt>
                <c:pt idx="2897">
                  <c:v>7.4800000000000005E-2</c:v>
                </c:pt>
                <c:pt idx="2898">
                  <c:v>7.5200000000000003E-2</c:v>
                </c:pt>
                <c:pt idx="2899">
                  <c:v>7.3499999999999996E-2</c:v>
                </c:pt>
                <c:pt idx="2900">
                  <c:v>7.7600000000000002E-2</c:v>
                </c:pt>
                <c:pt idx="2901">
                  <c:v>7.7399999999999997E-2</c:v>
                </c:pt>
                <c:pt idx="2902">
                  <c:v>7.7399999999999997E-2</c:v>
                </c:pt>
                <c:pt idx="2903">
                  <c:v>7.8799999999999995E-2</c:v>
                </c:pt>
                <c:pt idx="2904">
                  <c:v>7.9699999999999993E-2</c:v>
                </c:pt>
                <c:pt idx="2905">
                  <c:v>7.9899999999999999E-2</c:v>
                </c:pt>
                <c:pt idx="2906">
                  <c:v>7.9500000000000001E-2</c:v>
                </c:pt>
                <c:pt idx="2907">
                  <c:v>8.0699999999999994E-2</c:v>
                </c:pt>
                <c:pt idx="2908">
                  <c:v>8.1000000000000003E-2</c:v>
                </c:pt>
                <c:pt idx="2909">
                  <c:v>8.3299999999999999E-2</c:v>
                </c:pt>
                <c:pt idx="2910">
                  <c:v>8.2100000000000006E-2</c:v>
                </c:pt>
                <c:pt idx="2911">
                  <c:v>8.1900000000000001E-2</c:v>
                </c:pt>
                <c:pt idx="2912">
                  <c:v>8.1900000000000001E-2</c:v>
                </c:pt>
                <c:pt idx="2913">
                  <c:v>8.2400000000000001E-2</c:v>
                </c:pt>
                <c:pt idx="2914">
                  <c:v>8.3099999999999993E-2</c:v>
                </c:pt>
                <c:pt idx="2915">
                  <c:v>7.8700000000000006E-2</c:v>
                </c:pt>
                <c:pt idx="2916">
                  <c:v>7.8700000000000006E-2</c:v>
                </c:pt>
                <c:pt idx="2917">
                  <c:v>7.8600000000000003E-2</c:v>
                </c:pt>
                <c:pt idx="2918">
                  <c:v>7.8399999999999997E-2</c:v>
                </c:pt>
                <c:pt idx="2919">
                  <c:v>7.8299999999999995E-2</c:v>
                </c:pt>
                <c:pt idx="2920">
                  <c:v>7.5399999999999995E-2</c:v>
                </c:pt>
                <c:pt idx="2921">
                  <c:v>7.5899999999999995E-2</c:v>
                </c:pt>
                <c:pt idx="2922">
                  <c:v>7.8600000000000003E-2</c:v>
                </c:pt>
                <c:pt idx="2923">
                  <c:v>7.6600000000000001E-2</c:v>
                </c:pt>
                <c:pt idx="2924">
                  <c:v>7.7799999999999994E-2</c:v>
                </c:pt>
                <c:pt idx="2925">
                  <c:v>7.9699999999999993E-2</c:v>
                </c:pt>
                <c:pt idx="2926">
                  <c:v>8.0299999999999996E-2</c:v>
                </c:pt>
                <c:pt idx="2927">
                  <c:v>8.14E-2</c:v>
                </c:pt>
                <c:pt idx="2928">
                  <c:v>8.0299999999999996E-2</c:v>
                </c:pt>
                <c:pt idx="2929">
                  <c:v>8.0100000000000005E-2</c:v>
                </c:pt>
                <c:pt idx="2930">
                  <c:v>7.6200000000000004E-2</c:v>
                </c:pt>
                <c:pt idx="2931">
                  <c:v>7.6300000000000007E-2</c:v>
                </c:pt>
                <c:pt idx="2932">
                  <c:v>7.6399999999999996E-2</c:v>
                </c:pt>
                <c:pt idx="2933">
                  <c:v>7.4399999999999994E-2</c:v>
                </c:pt>
                <c:pt idx="2934">
                  <c:v>6.8199999999999997E-2</c:v>
                </c:pt>
                <c:pt idx="2935">
                  <c:v>6.8099999999999994E-2</c:v>
                </c:pt>
                <c:pt idx="2936">
                  <c:v>6.8000000000000005E-2</c:v>
                </c:pt>
                <c:pt idx="2937">
                  <c:v>6.54E-2</c:v>
                </c:pt>
                <c:pt idx="2938">
                  <c:v>6.4600000000000005E-2</c:v>
                </c:pt>
                <c:pt idx="2939">
                  <c:v>5.9799999999999999E-2</c:v>
                </c:pt>
                <c:pt idx="2940">
                  <c:v>6.2199999999999998E-2</c:v>
                </c:pt>
                <c:pt idx="2941">
                  <c:v>7.6100000000000001E-2</c:v>
                </c:pt>
                <c:pt idx="2942">
                  <c:v>7.6200000000000004E-2</c:v>
                </c:pt>
                <c:pt idx="2943">
                  <c:v>7.5300000000000006E-2</c:v>
                </c:pt>
                <c:pt idx="2944">
                  <c:v>7.8399999999999997E-2</c:v>
                </c:pt>
                <c:pt idx="2945">
                  <c:v>7.1999999999999995E-2</c:v>
                </c:pt>
                <c:pt idx="2946">
                  <c:v>7.2300000000000003E-2</c:v>
                </c:pt>
                <c:pt idx="2947">
                  <c:v>7.5800000000000006E-2</c:v>
                </c:pt>
                <c:pt idx="2948">
                  <c:v>8.3400000000000002E-2</c:v>
                </c:pt>
                <c:pt idx="2949">
                  <c:v>8.3599999999999994E-2</c:v>
                </c:pt>
                <c:pt idx="2950">
                  <c:v>0.1168</c:v>
                </c:pt>
                <c:pt idx="2951">
                  <c:v>0.11650000000000001</c:v>
                </c:pt>
                <c:pt idx="2952">
                  <c:v>0.1139</c:v>
                </c:pt>
                <c:pt idx="2953">
                  <c:v>0.1145</c:v>
                </c:pt>
                <c:pt idx="2954">
                  <c:v>0.11559999999999999</c:v>
                </c:pt>
                <c:pt idx="2955">
                  <c:v>0.1191</c:v>
                </c:pt>
                <c:pt idx="2956">
                  <c:v>0.1196</c:v>
                </c:pt>
                <c:pt idx="2957">
                  <c:v>0.12139999999999999</c:v>
                </c:pt>
                <c:pt idx="2958">
                  <c:v>0.1221</c:v>
                </c:pt>
                <c:pt idx="2959">
                  <c:v>0.1227</c:v>
                </c:pt>
                <c:pt idx="2960">
                  <c:v>0.1227</c:v>
                </c:pt>
                <c:pt idx="2961">
                  <c:v>0.123</c:v>
                </c:pt>
                <c:pt idx="2962">
                  <c:v>0.12909999999999999</c:v>
                </c:pt>
                <c:pt idx="2963">
                  <c:v>0.13070000000000001</c:v>
                </c:pt>
                <c:pt idx="2964">
                  <c:v>0.13039999999999999</c:v>
                </c:pt>
                <c:pt idx="2965">
                  <c:v>0.13500000000000001</c:v>
                </c:pt>
                <c:pt idx="2966">
                  <c:v>0.13600000000000001</c:v>
                </c:pt>
                <c:pt idx="2967">
                  <c:v>0.13789999999999999</c:v>
                </c:pt>
                <c:pt idx="2968">
                  <c:v>0.13780000000000001</c:v>
                </c:pt>
                <c:pt idx="2969">
                  <c:v>0.1384</c:v>
                </c:pt>
                <c:pt idx="2970">
                  <c:v>0.13819999999999999</c:v>
                </c:pt>
                <c:pt idx="2971">
                  <c:v>0.13350000000000001</c:v>
                </c:pt>
                <c:pt idx="2972">
                  <c:v>0.1358</c:v>
                </c:pt>
                <c:pt idx="2973">
                  <c:v>0.13639999999999999</c:v>
                </c:pt>
                <c:pt idx="2974">
                  <c:v>0.13320000000000001</c:v>
                </c:pt>
                <c:pt idx="2975">
                  <c:v>0.1343</c:v>
                </c:pt>
                <c:pt idx="2976">
                  <c:v>0.1384</c:v>
                </c:pt>
                <c:pt idx="2977">
                  <c:v>0.14380000000000001</c:v>
                </c:pt>
                <c:pt idx="2978">
                  <c:v>0.14080000000000001</c:v>
                </c:pt>
                <c:pt idx="2979">
                  <c:v>0.1409</c:v>
                </c:pt>
                <c:pt idx="2980">
                  <c:v>0.1171</c:v>
                </c:pt>
                <c:pt idx="2981">
                  <c:v>0.12</c:v>
                </c:pt>
                <c:pt idx="2982">
                  <c:v>0.1205</c:v>
                </c:pt>
                <c:pt idx="2983">
                  <c:v>0.1265</c:v>
                </c:pt>
                <c:pt idx="2984">
                  <c:v>0.125</c:v>
                </c:pt>
                <c:pt idx="2985">
                  <c:v>0.1182</c:v>
                </c:pt>
                <c:pt idx="2986">
                  <c:v>0.1193</c:v>
                </c:pt>
                <c:pt idx="2987">
                  <c:v>0.1239</c:v>
                </c:pt>
                <c:pt idx="2988">
                  <c:v>0.12280000000000001</c:v>
                </c:pt>
                <c:pt idx="2989">
                  <c:v>0.12839999999999999</c:v>
                </c:pt>
                <c:pt idx="2990">
                  <c:v>0.12889999999999999</c:v>
                </c:pt>
                <c:pt idx="2991">
                  <c:v>0.13100000000000001</c:v>
                </c:pt>
                <c:pt idx="2992">
                  <c:v>0.1249</c:v>
                </c:pt>
                <c:pt idx="2993">
                  <c:v>0.1221</c:v>
                </c:pt>
                <c:pt idx="2994">
                  <c:v>0.12139999999999999</c:v>
                </c:pt>
                <c:pt idx="2995">
                  <c:v>0.1162</c:v>
                </c:pt>
                <c:pt idx="2996">
                  <c:v>0.1195</c:v>
                </c:pt>
                <c:pt idx="2997">
                  <c:v>0.1176</c:v>
                </c:pt>
                <c:pt idx="2998">
                  <c:v>0.12690000000000001</c:v>
                </c:pt>
                <c:pt idx="2999">
                  <c:v>0.1283</c:v>
                </c:pt>
                <c:pt idx="3000">
                  <c:v>0.12809999999999999</c:v>
                </c:pt>
                <c:pt idx="3001">
                  <c:v>0.12790000000000001</c:v>
                </c:pt>
                <c:pt idx="3002">
                  <c:v>0.12820000000000001</c:v>
                </c:pt>
                <c:pt idx="3003">
                  <c:v>0.128</c:v>
                </c:pt>
                <c:pt idx="3004">
                  <c:v>0.13650000000000001</c:v>
                </c:pt>
                <c:pt idx="3005">
                  <c:v>0.1368</c:v>
                </c:pt>
                <c:pt idx="3006">
                  <c:v>0.13400000000000001</c:v>
                </c:pt>
                <c:pt idx="3007">
                  <c:v>0.12720000000000001</c:v>
                </c:pt>
                <c:pt idx="3008">
                  <c:v>0.12759999999999999</c:v>
                </c:pt>
                <c:pt idx="3009">
                  <c:v>0.12759999999999999</c:v>
                </c:pt>
                <c:pt idx="3010">
                  <c:v>0.12709999999999999</c:v>
                </c:pt>
                <c:pt idx="3011">
                  <c:v>0.12620000000000001</c:v>
                </c:pt>
                <c:pt idx="3012">
                  <c:v>0.1268</c:v>
                </c:pt>
                <c:pt idx="3013">
                  <c:v>0.1203</c:v>
                </c:pt>
                <c:pt idx="3014">
                  <c:v>0.13170000000000001</c:v>
                </c:pt>
                <c:pt idx="3015">
                  <c:v>0.1348</c:v>
                </c:pt>
                <c:pt idx="3016">
                  <c:v>0.13389999999999999</c:v>
                </c:pt>
                <c:pt idx="3017">
                  <c:v>0.1283</c:v>
                </c:pt>
                <c:pt idx="3018">
                  <c:v>0.12859999999999999</c:v>
                </c:pt>
                <c:pt idx="3019">
                  <c:v>0.1242</c:v>
                </c:pt>
                <c:pt idx="3020">
                  <c:v>0.12280000000000001</c:v>
                </c:pt>
                <c:pt idx="3021">
                  <c:v>0.122</c:v>
                </c:pt>
                <c:pt idx="3022">
                  <c:v>0.1236</c:v>
                </c:pt>
                <c:pt idx="3023">
                  <c:v>0.126</c:v>
                </c:pt>
                <c:pt idx="3024">
                  <c:v>0.12620000000000001</c:v>
                </c:pt>
                <c:pt idx="3025">
                  <c:v>0.12659999999999999</c:v>
                </c:pt>
                <c:pt idx="3026">
                  <c:v>0.11990000000000001</c:v>
                </c:pt>
                <c:pt idx="3027">
                  <c:v>0.1201</c:v>
                </c:pt>
                <c:pt idx="3028">
                  <c:v>0.1139</c:v>
                </c:pt>
                <c:pt idx="3029">
                  <c:v>0.112</c:v>
                </c:pt>
                <c:pt idx="3030">
                  <c:v>0.1119</c:v>
                </c:pt>
                <c:pt idx="3031">
                  <c:v>0.1125</c:v>
                </c:pt>
                <c:pt idx="3032">
                  <c:v>0.1106</c:v>
                </c:pt>
                <c:pt idx="3033">
                  <c:v>0.1103</c:v>
                </c:pt>
                <c:pt idx="3034">
                  <c:v>9.8699999999999996E-2</c:v>
                </c:pt>
                <c:pt idx="3035">
                  <c:v>9.6600000000000005E-2</c:v>
                </c:pt>
                <c:pt idx="3036">
                  <c:v>9.5500000000000002E-2</c:v>
                </c:pt>
                <c:pt idx="3037">
                  <c:v>9.74E-2</c:v>
                </c:pt>
                <c:pt idx="3038">
                  <c:v>9.6799999999999997E-2</c:v>
                </c:pt>
                <c:pt idx="3039">
                  <c:v>9.6699999999999994E-2</c:v>
                </c:pt>
                <c:pt idx="3040">
                  <c:v>9.9199999999999997E-2</c:v>
                </c:pt>
                <c:pt idx="3041">
                  <c:v>9.6100000000000005E-2</c:v>
                </c:pt>
                <c:pt idx="3042">
                  <c:v>9.5500000000000002E-2</c:v>
                </c:pt>
                <c:pt idx="3043">
                  <c:v>9.5100000000000004E-2</c:v>
                </c:pt>
                <c:pt idx="3044">
                  <c:v>7.3099999999999998E-2</c:v>
                </c:pt>
                <c:pt idx="3045">
                  <c:v>6.6400000000000001E-2</c:v>
                </c:pt>
                <c:pt idx="3046">
                  <c:v>6.6400000000000001E-2</c:v>
                </c:pt>
                <c:pt idx="3047">
                  <c:v>6.8599999999999994E-2</c:v>
                </c:pt>
                <c:pt idx="3048">
                  <c:v>6.8000000000000005E-2</c:v>
                </c:pt>
                <c:pt idx="3049">
                  <c:v>6.9900000000000004E-2</c:v>
                </c:pt>
                <c:pt idx="3050">
                  <c:v>6.9800000000000001E-2</c:v>
                </c:pt>
                <c:pt idx="3051">
                  <c:v>6.9099999999999995E-2</c:v>
                </c:pt>
                <c:pt idx="3052">
                  <c:v>6.6400000000000001E-2</c:v>
                </c:pt>
                <c:pt idx="3053">
                  <c:v>6.6100000000000006E-2</c:v>
                </c:pt>
                <c:pt idx="3054">
                  <c:v>7.8299999999999995E-2</c:v>
                </c:pt>
                <c:pt idx="3055">
                  <c:v>7.9000000000000001E-2</c:v>
                </c:pt>
                <c:pt idx="3056">
                  <c:v>7.9200000000000007E-2</c:v>
                </c:pt>
                <c:pt idx="3057">
                  <c:v>7.9500000000000001E-2</c:v>
                </c:pt>
                <c:pt idx="3058">
                  <c:v>7.6399999999999996E-2</c:v>
                </c:pt>
                <c:pt idx="3059">
                  <c:v>7.6300000000000007E-2</c:v>
                </c:pt>
                <c:pt idx="3060">
                  <c:v>7.7200000000000005E-2</c:v>
                </c:pt>
                <c:pt idx="3061">
                  <c:v>8.0799999999999997E-2</c:v>
                </c:pt>
                <c:pt idx="3062">
                  <c:v>8.0600000000000005E-2</c:v>
                </c:pt>
                <c:pt idx="3063">
                  <c:v>8.0500000000000002E-2</c:v>
                </c:pt>
                <c:pt idx="3064">
                  <c:v>8.48E-2</c:v>
                </c:pt>
                <c:pt idx="3065">
                  <c:v>8.4599999999999995E-2</c:v>
                </c:pt>
                <c:pt idx="3066">
                  <c:v>8.7099999999999997E-2</c:v>
                </c:pt>
                <c:pt idx="3067">
                  <c:v>8.4599999999999995E-2</c:v>
                </c:pt>
                <c:pt idx="3068">
                  <c:v>8.7900000000000006E-2</c:v>
                </c:pt>
                <c:pt idx="3069">
                  <c:v>0.1003</c:v>
                </c:pt>
                <c:pt idx="3070">
                  <c:v>9.8900000000000002E-2</c:v>
                </c:pt>
                <c:pt idx="3071">
                  <c:v>0.10539999999999999</c:v>
                </c:pt>
                <c:pt idx="3072">
                  <c:v>0.1056</c:v>
                </c:pt>
                <c:pt idx="3073">
                  <c:v>0.13320000000000001</c:v>
                </c:pt>
                <c:pt idx="3074">
                  <c:v>0.1331</c:v>
                </c:pt>
                <c:pt idx="3075">
                  <c:v>0.13639999999999999</c:v>
                </c:pt>
                <c:pt idx="3076">
                  <c:v>0.13789999999999999</c:v>
                </c:pt>
                <c:pt idx="3077">
                  <c:v>0.1371</c:v>
                </c:pt>
                <c:pt idx="3078">
                  <c:v>0.14180000000000001</c:v>
                </c:pt>
                <c:pt idx="3079">
                  <c:v>0.1424</c:v>
                </c:pt>
                <c:pt idx="3080">
                  <c:v>0.14330000000000001</c:v>
                </c:pt>
                <c:pt idx="3081">
                  <c:v>0.15</c:v>
                </c:pt>
                <c:pt idx="3082">
                  <c:v>0.15540000000000001</c:v>
                </c:pt>
                <c:pt idx="3083">
                  <c:v>0.15679999999999999</c:v>
                </c:pt>
                <c:pt idx="3084">
                  <c:v>0.1515</c:v>
                </c:pt>
                <c:pt idx="3085">
                  <c:v>0.154</c:v>
                </c:pt>
                <c:pt idx="3086">
                  <c:v>0.16289999999999999</c:v>
                </c:pt>
                <c:pt idx="3087">
                  <c:v>0.16400000000000001</c:v>
                </c:pt>
                <c:pt idx="3088">
                  <c:v>0.16550000000000001</c:v>
                </c:pt>
                <c:pt idx="3089">
                  <c:v>0.16930000000000001</c:v>
                </c:pt>
                <c:pt idx="3090">
                  <c:v>0.16950000000000001</c:v>
                </c:pt>
                <c:pt idx="3091">
                  <c:v>0.1716</c:v>
                </c:pt>
                <c:pt idx="3092">
                  <c:v>0.17169999999999999</c:v>
                </c:pt>
                <c:pt idx="3093">
                  <c:v>0.1721</c:v>
                </c:pt>
                <c:pt idx="3094">
                  <c:v>0.1699</c:v>
                </c:pt>
                <c:pt idx="3095">
                  <c:v>0.16969999999999999</c:v>
                </c:pt>
                <c:pt idx="3096">
                  <c:v>0.16980000000000001</c:v>
                </c:pt>
                <c:pt idx="3097">
                  <c:v>0.17960000000000001</c:v>
                </c:pt>
                <c:pt idx="3098">
                  <c:v>0.1782</c:v>
                </c:pt>
                <c:pt idx="3099">
                  <c:v>0.16850000000000001</c:v>
                </c:pt>
                <c:pt idx="3100">
                  <c:v>0.17580000000000001</c:v>
                </c:pt>
                <c:pt idx="3101">
                  <c:v>0.16880000000000001</c:v>
                </c:pt>
                <c:pt idx="3102">
                  <c:v>0.1676</c:v>
                </c:pt>
                <c:pt idx="3103">
                  <c:v>0.15260000000000001</c:v>
                </c:pt>
                <c:pt idx="3104">
                  <c:v>0.153</c:v>
                </c:pt>
                <c:pt idx="3105">
                  <c:v>0.153</c:v>
                </c:pt>
                <c:pt idx="3106">
                  <c:v>0.1532</c:v>
                </c:pt>
                <c:pt idx="3107">
                  <c:v>0.15310000000000001</c:v>
                </c:pt>
                <c:pt idx="3108">
                  <c:v>0.15029999999999999</c:v>
                </c:pt>
                <c:pt idx="3109">
                  <c:v>0.14899999999999999</c:v>
                </c:pt>
                <c:pt idx="3110">
                  <c:v>0.14899999999999999</c:v>
                </c:pt>
                <c:pt idx="3111">
                  <c:v>0.14230000000000001</c:v>
                </c:pt>
                <c:pt idx="3112">
                  <c:v>0.1381</c:v>
                </c:pt>
                <c:pt idx="3113">
                  <c:v>0.13339999999999999</c:v>
                </c:pt>
                <c:pt idx="3114">
                  <c:v>0.13300000000000001</c:v>
                </c:pt>
                <c:pt idx="3115">
                  <c:v>0.13450000000000001</c:v>
                </c:pt>
                <c:pt idx="3116">
                  <c:v>0.11990000000000001</c:v>
                </c:pt>
                <c:pt idx="3117">
                  <c:v>0.1227</c:v>
                </c:pt>
                <c:pt idx="3118">
                  <c:v>0.11940000000000001</c:v>
                </c:pt>
                <c:pt idx="3119">
                  <c:v>0.12709999999999999</c:v>
                </c:pt>
                <c:pt idx="3120">
                  <c:v>0.13489999999999999</c:v>
                </c:pt>
                <c:pt idx="3121">
                  <c:v>0.13320000000000001</c:v>
                </c:pt>
                <c:pt idx="3122">
                  <c:v>0.13370000000000001</c:v>
                </c:pt>
                <c:pt idx="3123">
                  <c:v>0.13339999999999999</c:v>
                </c:pt>
                <c:pt idx="3124">
                  <c:v>0.1333</c:v>
                </c:pt>
                <c:pt idx="3125">
                  <c:v>0.1515</c:v>
                </c:pt>
                <c:pt idx="3126">
                  <c:v>0.17480000000000001</c:v>
                </c:pt>
                <c:pt idx="3127">
                  <c:v>0.18390000000000001</c:v>
                </c:pt>
                <c:pt idx="3128">
                  <c:v>0.2288</c:v>
                </c:pt>
                <c:pt idx="3129">
                  <c:v>0.2288</c:v>
                </c:pt>
                <c:pt idx="3130">
                  <c:v>0.2288</c:v>
                </c:pt>
                <c:pt idx="3131">
                  <c:v>0.22950000000000001</c:v>
                </c:pt>
                <c:pt idx="3132">
                  <c:v>0.23699999999999999</c:v>
                </c:pt>
                <c:pt idx="3133">
                  <c:v>0.2384</c:v>
                </c:pt>
                <c:pt idx="3134">
                  <c:v>0.2384</c:v>
                </c:pt>
                <c:pt idx="3135">
                  <c:v>0.24099999999999999</c:v>
                </c:pt>
                <c:pt idx="3136">
                  <c:v>0.24390000000000001</c:v>
                </c:pt>
                <c:pt idx="3137">
                  <c:v>0.2445</c:v>
                </c:pt>
                <c:pt idx="3138">
                  <c:v>0.24379999999999999</c:v>
                </c:pt>
                <c:pt idx="3139">
                  <c:v>0.24199999999999999</c:v>
                </c:pt>
                <c:pt idx="3140">
                  <c:v>0.24379999999999999</c:v>
                </c:pt>
                <c:pt idx="3141">
                  <c:v>0.2437</c:v>
                </c:pt>
                <c:pt idx="3142">
                  <c:v>0.2422</c:v>
                </c:pt>
                <c:pt idx="3143">
                  <c:v>0.2424</c:v>
                </c:pt>
                <c:pt idx="3144">
                  <c:v>0.24160000000000001</c:v>
                </c:pt>
                <c:pt idx="3145">
                  <c:v>0.23780000000000001</c:v>
                </c:pt>
                <c:pt idx="3146">
                  <c:v>0.23769999999999999</c:v>
                </c:pt>
                <c:pt idx="3147">
                  <c:v>0.2402</c:v>
                </c:pt>
                <c:pt idx="3148">
                  <c:v>0.23930000000000001</c:v>
                </c:pt>
                <c:pt idx="3149">
                  <c:v>0.23830000000000001</c:v>
                </c:pt>
                <c:pt idx="3150">
                  <c:v>0.2366</c:v>
                </c:pt>
                <c:pt idx="3151">
                  <c:v>0.2329</c:v>
                </c:pt>
                <c:pt idx="3152">
                  <c:v>0.2321</c:v>
                </c:pt>
                <c:pt idx="3153">
                  <c:v>0.24079999999999999</c:v>
                </c:pt>
                <c:pt idx="3154">
                  <c:v>0.23930000000000001</c:v>
                </c:pt>
                <c:pt idx="3155">
                  <c:v>0.23449999999999999</c:v>
                </c:pt>
                <c:pt idx="3156">
                  <c:v>0.2278</c:v>
                </c:pt>
                <c:pt idx="3157">
                  <c:v>0.22370000000000001</c:v>
                </c:pt>
                <c:pt idx="3158">
                  <c:v>0.18160000000000001</c:v>
                </c:pt>
                <c:pt idx="3159">
                  <c:v>0.18179999999999999</c:v>
                </c:pt>
                <c:pt idx="3160">
                  <c:v>0.17380000000000001</c:v>
                </c:pt>
                <c:pt idx="3161">
                  <c:v>0.17230000000000001</c:v>
                </c:pt>
                <c:pt idx="3162">
                  <c:v>0.1613</c:v>
                </c:pt>
                <c:pt idx="3163">
                  <c:v>0.17369999999999999</c:v>
                </c:pt>
                <c:pt idx="3164">
                  <c:v>0.1731</c:v>
                </c:pt>
                <c:pt idx="3165">
                  <c:v>0.17130000000000001</c:v>
                </c:pt>
                <c:pt idx="3166">
                  <c:v>0.16700000000000001</c:v>
                </c:pt>
                <c:pt idx="3167">
                  <c:v>0.1764</c:v>
                </c:pt>
                <c:pt idx="3168">
                  <c:v>0.17680000000000001</c:v>
                </c:pt>
                <c:pt idx="3169">
                  <c:v>0.1787</c:v>
                </c:pt>
                <c:pt idx="3170">
                  <c:v>0.17929999999999999</c:v>
                </c:pt>
                <c:pt idx="3171">
                  <c:v>0.18240000000000001</c:v>
                </c:pt>
                <c:pt idx="3172">
                  <c:v>0.1825</c:v>
                </c:pt>
                <c:pt idx="3173">
                  <c:v>0.1953</c:v>
                </c:pt>
                <c:pt idx="3174">
                  <c:v>0.1961</c:v>
                </c:pt>
                <c:pt idx="3175">
                  <c:v>0.19750000000000001</c:v>
                </c:pt>
                <c:pt idx="3176">
                  <c:v>0.1976</c:v>
                </c:pt>
                <c:pt idx="3177">
                  <c:v>0.1948</c:v>
                </c:pt>
                <c:pt idx="3178">
                  <c:v>0.19450000000000001</c:v>
                </c:pt>
                <c:pt idx="3179">
                  <c:v>0.19120000000000001</c:v>
                </c:pt>
                <c:pt idx="3180">
                  <c:v>0.19769999999999999</c:v>
                </c:pt>
                <c:pt idx="3181">
                  <c:v>0.20380000000000001</c:v>
                </c:pt>
                <c:pt idx="3182">
                  <c:v>0.20269999999999999</c:v>
                </c:pt>
                <c:pt idx="3183">
                  <c:v>0.1893</c:v>
                </c:pt>
                <c:pt idx="3184">
                  <c:v>0.1832</c:v>
                </c:pt>
                <c:pt idx="3185">
                  <c:v>0.1857</c:v>
                </c:pt>
                <c:pt idx="3186">
                  <c:v>0.1774</c:v>
                </c:pt>
                <c:pt idx="3187">
                  <c:v>0.17469999999999999</c:v>
                </c:pt>
                <c:pt idx="3188">
                  <c:v>0.1741</c:v>
                </c:pt>
                <c:pt idx="3189">
                  <c:v>0.1799</c:v>
                </c:pt>
                <c:pt idx="3190">
                  <c:v>0.17960000000000001</c:v>
                </c:pt>
                <c:pt idx="3191">
                  <c:v>0.18079999999999999</c:v>
                </c:pt>
                <c:pt idx="3192">
                  <c:v>0.1862</c:v>
                </c:pt>
                <c:pt idx="3193">
                  <c:v>0.1731</c:v>
                </c:pt>
                <c:pt idx="3194">
                  <c:v>0.1731</c:v>
                </c:pt>
                <c:pt idx="3195">
                  <c:v>0.17130000000000001</c:v>
                </c:pt>
                <c:pt idx="3196">
                  <c:v>0.17</c:v>
                </c:pt>
                <c:pt idx="3197">
                  <c:v>0.16739999999999999</c:v>
                </c:pt>
                <c:pt idx="3198">
                  <c:v>0.1736</c:v>
                </c:pt>
                <c:pt idx="3199">
                  <c:v>0.1729</c:v>
                </c:pt>
                <c:pt idx="3200">
                  <c:v>0.1754</c:v>
                </c:pt>
                <c:pt idx="3201">
                  <c:v>0.1701</c:v>
                </c:pt>
                <c:pt idx="3202">
                  <c:v>0.16930000000000001</c:v>
                </c:pt>
                <c:pt idx="3203">
                  <c:v>0.15679999999999999</c:v>
                </c:pt>
                <c:pt idx="3204">
                  <c:v>0.16089999999999999</c:v>
                </c:pt>
                <c:pt idx="3205">
                  <c:v>0.15620000000000001</c:v>
                </c:pt>
                <c:pt idx="3206">
                  <c:v>0.15759999999999999</c:v>
                </c:pt>
                <c:pt idx="3207">
                  <c:v>0.15870000000000001</c:v>
                </c:pt>
                <c:pt idx="3208">
                  <c:v>0.1585</c:v>
                </c:pt>
                <c:pt idx="3209">
                  <c:v>0.15679999999999999</c:v>
                </c:pt>
                <c:pt idx="3210">
                  <c:v>0.1668</c:v>
                </c:pt>
                <c:pt idx="3211">
                  <c:v>0.16039999999999999</c:v>
                </c:pt>
                <c:pt idx="3212">
                  <c:v>0.16109999999999999</c:v>
                </c:pt>
                <c:pt idx="3213">
                  <c:v>0.16059999999999999</c:v>
                </c:pt>
                <c:pt idx="3214">
                  <c:v>0.16839999999999999</c:v>
                </c:pt>
                <c:pt idx="3215">
                  <c:v>0.16600000000000001</c:v>
                </c:pt>
                <c:pt idx="3216">
                  <c:v>0.17469999999999999</c:v>
                </c:pt>
                <c:pt idx="3217">
                  <c:v>0.17349999999999999</c:v>
                </c:pt>
                <c:pt idx="3218">
                  <c:v>0.18759999999999999</c:v>
                </c:pt>
                <c:pt idx="3219">
                  <c:v>0.20480000000000001</c:v>
                </c:pt>
                <c:pt idx="3220">
                  <c:v>0.2054</c:v>
                </c:pt>
                <c:pt idx="3221">
                  <c:v>0.2056</c:v>
                </c:pt>
                <c:pt idx="3222">
                  <c:v>0.20269999999999999</c:v>
                </c:pt>
                <c:pt idx="3223">
                  <c:v>0.2087</c:v>
                </c:pt>
                <c:pt idx="3224">
                  <c:v>0.22750000000000001</c:v>
                </c:pt>
                <c:pt idx="3225">
                  <c:v>0.22650000000000001</c:v>
                </c:pt>
                <c:pt idx="3226">
                  <c:v>0.2296</c:v>
                </c:pt>
                <c:pt idx="3227">
                  <c:v>0.23250000000000001</c:v>
                </c:pt>
                <c:pt idx="3228">
                  <c:v>0.22489999999999999</c:v>
                </c:pt>
                <c:pt idx="3229">
                  <c:v>0.22550000000000001</c:v>
                </c:pt>
                <c:pt idx="3230">
                  <c:v>0.21940000000000001</c:v>
                </c:pt>
                <c:pt idx="3231">
                  <c:v>0.21859999999999999</c:v>
                </c:pt>
                <c:pt idx="3232">
                  <c:v>0.21959999999999999</c:v>
                </c:pt>
                <c:pt idx="3233">
                  <c:v>0.23419999999999999</c:v>
                </c:pt>
                <c:pt idx="3234">
                  <c:v>0.2336</c:v>
                </c:pt>
                <c:pt idx="3235">
                  <c:v>0.23810000000000001</c:v>
                </c:pt>
                <c:pt idx="3236">
                  <c:v>0.23619999999999999</c:v>
                </c:pt>
                <c:pt idx="3237">
                  <c:v>0.2384</c:v>
                </c:pt>
                <c:pt idx="3238">
                  <c:v>0.23830000000000001</c:v>
                </c:pt>
                <c:pt idx="3239">
                  <c:v>0.23880000000000001</c:v>
                </c:pt>
                <c:pt idx="3240">
                  <c:v>0.22850000000000001</c:v>
                </c:pt>
                <c:pt idx="3241">
                  <c:v>0.23719999999999999</c:v>
                </c:pt>
                <c:pt idx="3242">
                  <c:v>0.24360000000000001</c:v>
                </c:pt>
                <c:pt idx="3243">
                  <c:v>0.24479999999999999</c:v>
                </c:pt>
                <c:pt idx="3244">
                  <c:v>0.23930000000000001</c:v>
                </c:pt>
                <c:pt idx="3245">
                  <c:v>0.25330000000000003</c:v>
                </c:pt>
                <c:pt idx="3246">
                  <c:v>0.24859999999999999</c:v>
                </c:pt>
                <c:pt idx="3247">
                  <c:v>0.25440000000000002</c:v>
                </c:pt>
                <c:pt idx="3248">
                  <c:v>0.24729999999999999</c:v>
                </c:pt>
                <c:pt idx="3249">
                  <c:v>0.22209999999999999</c:v>
                </c:pt>
                <c:pt idx="3250">
                  <c:v>0.2225</c:v>
                </c:pt>
                <c:pt idx="3251">
                  <c:v>0.2341</c:v>
                </c:pt>
                <c:pt idx="3252">
                  <c:v>0.2341</c:v>
                </c:pt>
                <c:pt idx="3253">
                  <c:v>0.23419999999999999</c:v>
                </c:pt>
                <c:pt idx="3254">
                  <c:v>0.2233</c:v>
                </c:pt>
                <c:pt idx="3255">
                  <c:v>0.2278</c:v>
                </c:pt>
                <c:pt idx="3256">
                  <c:v>0.223</c:v>
                </c:pt>
                <c:pt idx="3257">
                  <c:v>0.2155</c:v>
                </c:pt>
                <c:pt idx="3258">
                  <c:v>0.216</c:v>
                </c:pt>
                <c:pt idx="3259">
                  <c:v>0.221</c:v>
                </c:pt>
                <c:pt idx="3260">
                  <c:v>0.22059999999999999</c:v>
                </c:pt>
                <c:pt idx="3261">
                  <c:v>0.22020000000000001</c:v>
                </c:pt>
                <c:pt idx="3262">
                  <c:v>0.2215</c:v>
                </c:pt>
                <c:pt idx="3263">
                  <c:v>0.20880000000000001</c:v>
                </c:pt>
                <c:pt idx="3264">
                  <c:v>0.20619999999999999</c:v>
                </c:pt>
                <c:pt idx="3265">
                  <c:v>0.2056</c:v>
                </c:pt>
                <c:pt idx="3266">
                  <c:v>0.21679999999999999</c:v>
                </c:pt>
                <c:pt idx="3267">
                  <c:v>0.2152</c:v>
                </c:pt>
                <c:pt idx="3268">
                  <c:v>0.21759999999999999</c:v>
                </c:pt>
                <c:pt idx="3269">
                  <c:v>0.21840000000000001</c:v>
                </c:pt>
                <c:pt idx="3270">
                  <c:v>0.2185</c:v>
                </c:pt>
                <c:pt idx="3271">
                  <c:v>0.21049999999999999</c:v>
                </c:pt>
                <c:pt idx="3272">
                  <c:v>0.20660000000000001</c:v>
                </c:pt>
                <c:pt idx="3273">
                  <c:v>0.2044</c:v>
                </c:pt>
                <c:pt idx="3274">
                  <c:v>0.20619999999999999</c:v>
                </c:pt>
                <c:pt idx="3275">
                  <c:v>0.2</c:v>
                </c:pt>
                <c:pt idx="3276">
                  <c:v>0.1976</c:v>
                </c:pt>
                <c:pt idx="3277">
                  <c:v>0.1867</c:v>
                </c:pt>
                <c:pt idx="3278">
                  <c:v>0.21190000000000001</c:v>
                </c:pt>
                <c:pt idx="3279">
                  <c:v>0.21310000000000001</c:v>
                </c:pt>
                <c:pt idx="3280">
                  <c:v>0.21609999999999999</c:v>
                </c:pt>
                <c:pt idx="3281">
                  <c:v>0.20150000000000001</c:v>
                </c:pt>
                <c:pt idx="3282">
                  <c:v>0.2031</c:v>
                </c:pt>
                <c:pt idx="3283">
                  <c:v>0.2462</c:v>
                </c:pt>
                <c:pt idx="3284">
                  <c:v>0.2429</c:v>
                </c:pt>
                <c:pt idx="3285">
                  <c:v>0.23930000000000001</c:v>
                </c:pt>
                <c:pt idx="3286">
                  <c:v>0.26889999999999997</c:v>
                </c:pt>
                <c:pt idx="3287">
                  <c:v>0.27650000000000002</c:v>
                </c:pt>
                <c:pt idx="3288">
                  <c:v>0.27810000000000001</c:v>
                </c:pt>
                <c:pt idx="3289">
                  <c:v>0.2722</c:v>
                </c:pt>
                <c:pt idx="3290">
                  <c:v>0.27250000000000002</c:v>
                </c:pt>
                <c:pt idx="3291">
                  <c:v>0.28000000000000003</c:v>
                </c:pt>
                <c:pt idx="3292">
                  <c:v>0.29289999999999999</c:v>
                </c:pt>
                <c:pt idx="3293">
                  <c:v>0.31690000000000002</c:v>
                </c:pt>
                <c:pt idx="3294">
                  <c:v>0.33239999999999997</c:v>
                </c:pt>
                <c:pt idx="3295">
                  <c:v>0.32990000000000003</c:v>
                </c:pt>
                <c:pt idx="3296">
                  <c:v>0.32190000000000002</c:v>
                </c:pt>
                <c:pt idx="3297">
                  <c:v>0.32140000000000002</c:v>
                </c:pt>
                <c:pt idx="3298">
                  <c:v>0.33500000000000002</c:v>
                </c:pt>
                <c:pt idx="3299">
                  <c:v>0.33610000000000001</c:v>
                </c:pt>
                <c:pt idx="3300">
                  <c:v>0.33760000000000001</c:v>
                </c:pt>
                <c:pt idx="3301">
                  <c:v>0.33700000000000002</c:v>
                </c:pt>
                <c:pt idx="3302">
                  <c:v>0.34810000000000002</c:v>
                </c:pt>
                <c:pt idx="3303">
                  <c:v>0.35089999999999999</c:v>
                </c:pt>
                <c:pt idx="3304">
                  <c:v>0.35</c:v>
                </c:pt>
                <c:pt idx="3305">
                  <c:v>0.34389999999999998</c:v>
                </c:pt>
                <c:pt idx="3306">
                  <c:v>0.34289999999999998</c:v>
                </c:pt>
                <c:pt idx="3307">
                  <c:v>0.3488</c:v>
                </c:pt>
                <c:pt idx="3308">
                  <c:v>0.33289999999999997</c:v>
                </c:pt>
                <c:pt idx="3309">
                  <c:v>0.33250000000000002</c:v>
                </c:pt>
                <c:pt idx="3310">
                  <c:v>0.33100000000000002</c:v>
                </c:pt>
                <c:pt idx="3311">
                  <c:v>0.33339999999999997</c:v>
                </c:pt>
                <c:pt idx="3312">
                  <c:v>0.33119999999999999</c:v>
                </c:pt>
                <c:pt idx="3313">
                  <c:v>0.30399999999999999</c:v>
                </c:pt>
                <c:pt idx="3314">
                  <c:v>0.30730000000000002</c:v>
                </c:pt>
                <c:pt idx="3315">
                  <c:v>0.30730000000000002</c:v>
                </c:pt>
                <c:pt idx="3316">
                  <c:v>0.28210000000000002</c:v>
                </c:pt>
                <c:pt idx="3317">
                  <c:v>0.27879999999999999</c:v>
                </c:pt>
                <c:pt idx="3318">
                  <c:v>0.27679999999999999</c:v>
                </c:pt>
                <c:pt idx="3319">
                  <c:v>0.27700000000000002</c:v>
                </c:pt>
                <c:pt idx="3320">
                  <c:v>0.2787</c:v>
                </c:pt>
                <c:pt idx="3321">
                  <c:v>0.27050000000000002</c:v>
                </c:pt>
                <c:pt idx="3322">
                  <c:v>0.2581</c:v>
                </c:pt>
                <c:pt idx="3323">
                  <c:v>0.23649999999999999</c:v>
                </c:pt>
                <c:pt idx="3324">
                  <c:v>0.21510000000000001</c:v>
                </c:pt>
                <c:pt idx="3325">
                  <c:v>0.21490000000000001</c:v>
                </c:pt>
                <c:pt idx="3326">
                  <c:v>0.2213</c:v>
                </c:pt>
                <c:pt idx="3327">
                  <c:v>0.22090000000000001</c:v>
                </c:pt>
                <c:pt idx="3328">
                  <c:v>0.19850000000000001</c:v>
                </c:pt>
                <c:pt idx="3329">
                  <c:v>0.1951</c:v>
                </c:pt>
                <c:pt idx="3330">
                  <c:v>0.1913</c:v>
                </c:pt>
                <c:pt idx="3331">
                  <c:v>0.1951</c:v>
                </c:pt>
                <c:pt idx="3332">
                  <c:v>0.17030000000000001</c:v>
                </c:pt>
                <c:pt idx="3333">
                  <c:v>0.1663</c:v>
                </c:pt>
                <c:pt idx="3334">
                  <c:v>0.16889999999999999</c:v>
                </c:pt>
                <c:pt idx="3335">
                  <c:v>0.17030000000000001</c:v>
                </c:pt>
                <c:pt idx="3336">
                  <c:v>0.17349999999999999</c:v>
                </c:pt>
                <c:pt idx="3337">
                  <c:v>0.16569999999999999</c:v>
                </c:pt>
                <c:pt idx="3338">
                  <c:v>0.16500000000000001</c:v>
                </c:pt>
                <c:pt idx="3339">
                  <c:v>0.1628</c:v>
                </c:pt>
                <c:pt idx="3340">
                  <c:v>0.16009999999999999</c:v>
                </c:pt>
                <c:pt idx="3341">
                  <c:v>0.15479999999999999</c:v>
                </c:pt>
                <c:pt idx="3342">
                  <c:v>0.15590000000000001</c:v>
                </c:pt>
                <c:pt idx="3343">
                  <c:v>0.1522</c:v>
                </c:pt>
                <c:pt idx="3344">
                  <c:v>0.1479</c:v>
                </c:pt>
                <c:pt idx="3345">
                  <c:v>0.16289999999999999</c:v>
                </c:pt>
                <c:pt idx="3346">
                  <c:v>0.16259999999999999</c:v>
                </c:pt>
                <c:pt idx="3347">
                  <c:v>0.15670000000000001</c:v>
                </c:pt>
                <c:pt idx="3348">
                  <c:v>0.15989999999999999</c:v>
                </c:pt>
                <c:pt idx="3349">
                  <c:v>0.1598</c:v>
                </c:pt>
                <c:pt idx="3350">
                  <c:v>0.15820000000000001</c:v>
                </c:pt>
                <c:pt idx="3351">
                  <c:v>0.1595</c:v>
                </c:pt>
                <c:pt idx="3352">
                  <c:v>0.1676</c:v>
                </c:pt>
                <c:pt idx="3353">
                  <c:v>0.15229999999999999</c:v>
                </c:pt>
                <c:pt idx="3354">
                  <c:v>0.15179999999999999</c:v>
                </c:pt>
                <c:pt idx="3355">
                  <c:v>0.16189999999999999</c:v>
                </c:pt>
                <c:pt idx="3356">
                  <c:v>0.15440000000000001</c:v>
                </c:pt>
                <c:pt idx="3357">
                  <c:v>0.15759999999999999</c:v>
                </c:pt>
                <c:pt idx="3358">
                  <c:v>0.15640000000000001</c:v>
                </c:pt>
                <c:pt idx="3359">
                  <c:v>0.15690000000000001</c:v>
                </c:pt>
                <c:pt idx="3360">
                  <c:v>0.1608</c:v>
                </c:pt>
                <c:pt idx="3361">
                  <c:v>0.15559999999999999</c:v>
                </c:pt>
                <c:pt idx="3362">
                  <c:v>0.153</c:v>
                </c:pt>
                <c:pt idx="3363">
                  <c:v>0.15359999999999999</c:v>
                </c:pt>
                <c:pt idx="3364">
                  <c:v>0.15479999999999999</c:v>
                </c:pt>
                <c:pt idx="3365">
                  <c:v>0.1515</c:v>
                </c:pt>
                <c:pt idx="3366">
                  <c:v>0.14530000000000001</c:v>
                </c:pt>
                <c:pt idx="3367">
                  <c:v>0.1384</c:v>
                </c:pt>
                <c:pt idx="3368">
                  <c:v>0.1449</c:v>
                </c:pt>
                <c:pt idx="3369">
                  <c:v>0.1434</c:v>
                </c:pt>
                <c:pt idx="3370">
                  <c:v>0.15820000000000001</c:v>
                </c:pt>
                <c:pt idx="3371">
                  <c:v>0.16800000000000001</c:v>
                </c:pt>
                <c:pt idx="3372">
                  <c:v>0.16869999999999999</c:v>
                </c:pt>
                <c:pt idx="3373">
                  <c:v>0.16070000000000001</c:v>
                </c:pt>
                <c:pt idx="3374">
                  <c:v>0.16259999999999999</c:v>
                </c:pt>
                <c:pt idx="3375">
                  <c:v>0.16139999999999999</c:v>
                </c:pt>
                <c:pt idx="3376">
                  <c:v>0.25240000000000001</c:v>
                </c:pt>
                <c:pt idx="3377">
                  <c:v>0.27379999999999999</c:v>
                </c:pt>
                <c:pt idx="3378">
                  <c:v>0.27350000000000002</c:v>
                </c:pt>
                <c:pt idx="3379">
                  <c:v>0.2737</c:v>
                </c:pt>
                <c:pt idx="3380">
                  <c:v>0.27860000000000001</c:v>
                </c:pt>
                <c:pt idx="3381">
                  <c:v>0.27500000000000002</c:v>
                </c:pt>
                <c:pt idx="3382">
                  <c:v>0.27310000000000001</c:v>
                </c:pt>
                <c:pt idx="3383">
                  <c:v>0.27300000000000002</c:v>
                </c:pt>
                <c:pt idx="3384">
                  <c:v>0.2792</c:v>
                </c:pt>
                <c:pt idx="3385">
                  <c:v>0.29980000000000001</c:v>
                </c:pt>
                <c:pt idx="3386">
                  <c:v>0.29980000000000001</c:v>
                </c:pt>
                <c:pt idx="3387">
                  <c:v>0.29649999999999999</c:v>
                </c:pt>
                <c:pt idx="3388">
                  <c:v>0.29609999999999997</c:v>
                </c:pt>
                <c:pt idx="3389">
                  <c:v>0.29620000000000002</c:v>
                </c:pt>
                <c:pt idx="3390">
                  <c:v>0.2959</c:v>
                </c:pt>
                <c:pt idx="3391">
                  <c:v>0.3019</c:v>
                </c:pt>
                <c:pt idx="3392">
                  <c:v>0.30399999999999999</c:v>
                </c:pt>
                <c:pt idx="3393">
                  <c:v>0.30299999999999999</c:v>
                </c:pt>
                <c:pt idx="3394">
                  <c:v>0.30220000000000002</c:v>
                </c:pt>
                <c:pt idx="3395">
                  <c:v>0.30259999999999998</c:v>
                </c:pt>
                <c:pt idx="3396">
                  <c:v>0.3145</c:v>
                </c:pt>
                <c:pt idx="3397">
                  <c:v>0.31490000000000001</c:v>
                </c:pt>
                <c:pt idx="3398">
                  <c:v>0.3125</c:v>
                </c:pt>
                <c:pt idx="3399">
                  <c:v>0.31259999999999999</c:v>
                </c:pt>
                <c:pt idx="3400">
                  <c:v>0.31929999999999997</c:v>
                </c:pt>
                <c:pt idx="3401">
                  <c:v>0.31730000000000003</c:v>
                </c:pt>
                <c:pt idx="3402">
                  <c:v>0.31719999999999998</c:v>
                </c:pt>
                <c:pt idx="3403">
                  <c:v>0.31769999999999998</c:v>
                </c:pt>
                <c:pt idx="3404">
                  <c:v>0.31769999999999998</c:v>
                </c:pt>
                <c:pt idx="3405">
                  <c:v>0.3145</c:v>
                </c:pt>
                <c:pt idx="3406">
                  <c:v>0.24049999999999999</c:v>
                </c:pt>
                <c:pt idx="3407">
                  <c:v>0.2198</c:v>
                </c:pt>
                <c:pt idx="3408">
                  <c:v>0.2273</c:v>
                </c:pt>
                <c:pt idx="3409">
                  <c:v>0.2276</c:v>
                </c:pt>
                <c:pt idx="3410">
                  <c:v>0.21840000000000001</c:v>
                </c:pt>
                <c:pt idx="3411">
                  <c:v>0.2379</c:v>
                </c:pt>
                <c:pt idx="3412">
                  <c:v>0.23830000000000001</c:v>
                </c:pt>
                <c:pt idx="3413">
                  <c:v>0.23880000000000001</c:v>
                </c:pt>
                <c:pt idx="3414">
                  <c:v>0.23400000000000001</c:v>
                </c:pt>
                <c:pt idx="3415">
                  <c:v>0.2175</c:v>
                </c:pt>
                <c:pt idx="3416">
                  <c:v>0.21740000000000001</c:v>
                </c:pt>
                <c:pt idx="3417">
                  <c:v>0.21790000000000001</c:v>
                </c:pt>
                <c:pt idx="3418">
                  <c:v>0.224</c:v>
                </c:pt>
                <c:pt idx="3419">
                  <c:v>0.22750000000000001</c:v>
                </c:pt>
                <c:pt idx="3420">
                  <c:v>0.22869999999999999</c:v>
                </c:pt>
                <c:pt idx="3421">
                  <c:v>0.2177</c:v>
                </c:pt>
                <c:pt idx="3422">
                  <c:v>0.2601</c:v>
                </c:pt>
                <c:pt idx="3423">
                  <c:v>0.2601</c:v>
                </c:pt>
                <c:pt idx="3424">
                  <c:v>0.26400000000000001</c:v>
                </c:pt>
                <c:pt idx="3425">
                  <c:v>0.27079999999999999</c:v>
                </c:pt>
                <c:pt idx="3426">
                  <c:v>0.27650000000000002</c:v>
                </c:pt>
                <c:pt idx="3427">
                  <c:v>0.28189999999999998</c:v>
                </c:pt>
                <c:pt idx="3428">
                  <c:v>0.28060000000000002</c:v>
                </c:pt>
                <c:pt idx="3429">
                  <c:v>0.2868</c:v>
                </c:pt>
                <c:pt idx="3430">
                  <c:v>0.26690000000000003</c:v>
                </c:pt>
                <c:pt idx="3431">
                  <c:v>0.2651</c:v>
                </c:pt>
                <c:pt idx="3432">
                  <c:v>0.26579999999999998</c:v>
                </c:pt>
                <c:pt idx="3433">
                  <c:v>0.26529999999999998</c:v>
                </c:pt>
                <c:pt idx="3434">
                  <c:v>0.2616</c:v>
                </c:pt>
                <c:pt idx="3435">
                  <c:v>0.2626</c:v>
                </c:pt>
                <c:pt idx="3436">
                  <c:v>0.26319999999999999</c:v>
                </c:pt>
                <c:pt idx="3437">
                  <c:v>0.26429999999999998</c:v>
                </c:pt>
                <c:pt idx="3438">
                  <c:v>0.2621</c:v>
                </c:pt>
                <c:pt idx="3439">
                  <c:v>0.26300000000000001</c:v>
                </c:pt>
                <c:pt idx="3440">
                  <c:v>0.26300000000000001</c:v>
                </c:pt>
                <c:pt idx="3441">
                  <c:v>0.24010000000000001</c:v>
                </c:pt>
                <c:pt idx="3442">
                  <c:v>0.24110000000000001</c:v>
                </c:pt>
                <c:pt idx="3443">
                  <c:v>0.24129999999999999</c:v>
                </c:pt>
                <c:pt idx="3444">
                  <c:v>0.23710000000000001</c:v>
                </c:pt>
                <c:pt idx="3445">
                  <c:v>0.23089999999999999</c:v>
                </c:pt>
                <c:pt idx="3446">
                  <c:v>0.2349</c:v>
                </c:pt>
                <c:pt idx="3447">
                  <c:v>0.2495</c:v>
                </c:pt>
                <c:pt idx="3448">
                  <c:v>0.2465</c:v>
                </c:pt>
                <c:pt idx="3449">
                  <c:v>0.2447</c:v>
                </c:pt>
                <c:pt idx="3450">
                  <c:v>0.24060000000000001</c:v>
                </c:pt>
                <c:pt idx="3451">
                  <c:v>0.2407</c:v>
                </c:pt>
                <c:pt idx="3452">
                  <c:v>0.19570000000000001</c:v>
                </c:pt>
                <c:pt idx="3453">
                  <c:v>0.2009</c:v>
                </c:pt>
                <c:pt idx="3454">
                  <c:v>0.2152</c:v>
                </c:pt>
                <c:pt idx="3455">
                  <c:v>0.2034</c:v>
                </c:pt>
                <c:pt idx="3456">
                  <c:v>0.18310000000000001</c:v>
                </c:pt>
                <c:pt idx="3457">
                  <c:v>0.17860000000000001</c:v>
                </c:pt>
                <c:pt idx="3458">
                  <c:v>0.17710000000000001</c:v>
                </c:pt>
                <c:pt idx="3459">
                  <c:v>0.17180000000000001</c:v>
                </c:pt>
                <c:pt idx="3460">
                  <c:v>0.17199999999999999</c:v>
                </c:pt>
                <c:pt idx="3461">
                  <c:v>0.17069999999999999</c:v>
                </c:pt>
                <c:pt idx="3462">
                  <c:v>0.16750000000000001</c:v>
                </c:pt>
                <c:pt idx="3463">
                  <c:v>0.17100000000000001</c:v>
                </c:pt>
                <c:pt idx="3464">
                  <c:v>0.1706</c:v>
                </c:pt>
                <c:pt idx="3465">
                  <c:v>0.1648</c:v>
                </c:pt>
                <c:pt idx="3466">
                  <c:v>0.17929999999999999</c:v>
                </c:pt>
                <c:pt idx="3467">
                  <c:v>0.17929999999999999</c:v>
                </c:pt>
                <c:pt idx="3468">
                  <c:v>0.17899999999999999</c:v>
                </c:pt>
                <c:pt idx="3469">
                  <c:v>0.17879999999999999</c:v>
                </c:pt>
                <c:pt idx="3470">
                  <c:v>0.1784</c:v>
                </c:pt>
                <c:pt idx="3471">
                  <c:v>0.1779</c:v>
                </c:pt>
                <c:pt idx="3472">
                  <c:v>0.17929999999999999</c:v>
                </c:pt>
                <c:pt idx="3473">
                  <c:v>0.17810000000000001</c:v>
                </c:pt>
                <c:pt idx="3474">
                  <c:v>0.1787</c:v>
                </c:pt>
                <c:pt idx="3475">
                  <c:v>0.1794</c:v>
                </c:pt>
                <c:pt idx="3476">
                  <c:v>0.17860000000000001</c:v>
                </c:pt>
                <c:pt idx="3477">
                  <c:v>0.16300000000000001</c:v>
                </c:pt>
                <c:pt idx="3478">
                  <c:v>0.16400000000000001</c:v>
                </c:pt>
                <c:pt idx="3479">
                  <c:v>0.1646</c:v>
                </c:pt>
                <c:pt idx="3480">
                  <c:v>0.1641</c:v>
                </c:pt>
                <c:pt idx="3481">
                  <c:v>0.16439999999999999</c:v>
                </c:pt>
                <c:pt idx="3482">
                  <c:v>0.16439999999999999</c:v>
                </c:pt>
                <c:pt idx="3483">
                  <c:v>0.16200000000000001</c:v>
                </c:pt>
                <c:pt idx="3484">
                  <c:v>0.13300000000000001</c:v>
                </c:pt>
                <c:pt idx="3485">
                  <c:v>0.1399</c:v>
                </c:pt>
                <c:pt idx="3486">
                  <c:v>0.14910000000000001</c:v>
                </c:pt>
                <c:pt idx="3487">
                  <c:v>0.14729999999999999</c:v>
                </c:pt>
                <c:pt idx="3488">
                  <c:v>0.1477</c:v>
                </c:pt>
                <c:pt idx="3489">
                  <c:v>0.14849999999999999</c:v>
                </c:pt>
                <c:pt idx="3490">
                  <c:v>0.1487</c:v>
                </c:pt>
                <c:pt idx="3491">
                  <c:v>0.14180000000000001</c:v>
                </c:pt>
                <c:pt idx="3492">
                  <c:v>0.14380000000000001</c:v>
                </c:pt>
                <c:pt idx="3493">
                  <c:v>0.14269999999999999</c:v>
                </c:pt>
                <c:pt idx="3494">
                  <c:v>0.14319999999999999</c:v>
                </c:pt>
                <c:pt idx="3495">
                  <c:v>0.14330000000000001</c:v>
                </c:pt>
                <c:pt idx="3496">
                  <c:v>0.1429</c:v>
                </c:pt>
                <c:pt idx="3497">
                  <c:v>0.14269999999999999</c:v>
                </c:pt>
                <c:pt idx="3498">
                  <c:v>0.14269999999999999</c:v>
                </c:pt>
                <c:pt idx="3499">
                  <c:v>0.1424</c:v>
                </c:pt>
                <c:pt idx="3500">
                  <c:v>0.1462</c:v>
                </c:pt>
                <c:pt idx="3501">
                  <c:v>0.15390000000000001</c:v>
                </c:pt>
                <c:pt idx="3502">
                  <c:v>0.15429999999999999</c:v>
                </c:pt>
                <c:pt idx="3503">
                  <c:v>0.15559999999999999</c:v>
                </c:pt>
                <c:pt idx="3504">
                  <c:v>0.15559999999999999</c:v>
                </c:pt>
                <c:pt idx="3505">
                  <c:v>0.15240000000000001</c:v>
                </c:pt>
                <c:pt idx="3506">
                  <c:v>0.1532</c:v>
                </c:pt>
                <c:pt idx="3507">
                  <c:v>0.1532</c:v>
                </c:pt>
                <c:pt idx="3508">
                  <c:v>0.15409999999999999</c:v>
                </c:pt>
                <c:pt idx="3509">
                  <c:v>0.15509999999999999</c:v>
                </c:pt>
                <c:pt idx="3510">
                  <c:v>0.158</c:v>
                </c:pt>
                <c:pt idx="3511">
                  <c:v>0.158</c:v>
                </c:pt>
                <c:pt idx="3512">
                  <c:v>0.15820000000000001</c:v>
                </c:pt>
                <c:pt idx="3513">
                  <c:v>0.15640000000000001</c:v>
                </c:pt>
                <c:pt idx="3514">
                  <c:v>0.15809999999999999</c:v>
                </c:pt>
                <c:pt idx="3515">
                  <c:v>0.1512</c:v>
                </c:pt>
                <c:pt idx="3516">
                  <c:v>0.1474</c:v>
                </c:pt>
                <c:pt idx="3517">
                  <c:v>0.1431</c:v>
                </c:pt>
                <c:pt idx="3518">
                  <c:v>0.1416</c:v>
                </c:pt>
                <c:pt idx="3519">
                  <c:v>0.13730000000000001</c:v>
                </c:pt>
                <c:pt idx="3520">
                  <c:v>0.1411</c:v>
                </c:pt>
                <c:pt idx="3521">
                  <c:v>0.1336</c:v>
                </c:pt>
                <c:pt idx="3522">
                  <c:v>0.13009999999999999</c:v>
                </c:pt>
                <c:pt idx="3523">
                  <c:v>0.13009999999999999</c:v>
                </c:pt>
                <c:pt idx="3524">
                  <c:v>0.13</c:v>
                </c:pt>
                <c:pt idx="3525">
                  <c:v>0.13450000000000001</c:v>
                </c:pt>
                <c:pt idx="3526">
                  <c:v>0.1245</c:v>
                </c:pt>
                <c:pt idx="3527">
                  <c:v>0.12429999999999999</c:v>
                </c:pt>
                <c:pt idx="3528">
                  <c:v>0.1249</c:v>
                </c:pt>
                <c:pt idx="3529">
                  <c:v>0.1313</c:v>
                </c:pt>
                <c:pt idx="3530">
                  <c:v>0.12859999999999999</c:v>
                </c:pt>
                <c:pt idx="3531">
                  <c:v>0.11749999999999999</c:v>
                </c:pt>
                <c:pt idx="3532">
                  <c:v>0.1174</c:v>
                </c:pt>
                <c:pt idx="3533">
                  <c:v>0.11459999999999999</c:v>
                </c:pt>
                <c:pt idx="3534">
                  <c:v>0.1229</c:v>
                </c:pt>
                <c:pt idx="3535">
                  <c:v>0.12239999999999999</c:v>
                </c:pt>
                <c:pt idx="3536">
                  <c:v>0.1206</c:v>
                </c:pt>
                <c:pt idx="3537">
                  <c:v>0.12230000000000001</c:v>
                </c:pt>
                <c:pt idx="3538">
                  <c:v>0.1183</c:v>
                </c:pt>
                <c:pt idx="3539">
                  <c:v>0.1147</c:v>
                </c:pt>
                <c:pt idx="3540">
                  <c:v>0.1111</c:v>
                </c:pt>
                <c:pt idx="3541">
                  <c:v>0.1116</c:v>
                </c:pt>
                <c:pt idx="3542">
                  <c:v>0.1123</c:v>
                </c:pt>
                <c:pt idx="3543">
                  <c:v>0.1116</c:v>
                </c:pt>
                <c:pt idx="3544">
                  <c:v>0.1148</c:v>
                </c:pt>
                <c:pt idx="3545">
                  <c:v>0.11509999999999999</c:v>
                </c:pt>
                <c:pt idx="3546">
                  <c:v>0.10589999999999999</c:v>
                </c:pt>
                <c:pt idx="3547">
                  <c:v>0.1055</c:v>
                </c:pt>
                <c:pt idx="3548">
                  <c:v>0.1055</c:v>
                </c:pt>
                <c:pt idx="3549">
                  <c:v>0.10730000000000001</c:v>
                </c:pt>
                <c:pt idx="3550">
                  <c:v>0.11219999999999999</c:v>
                </c:pt>
                <c:pt idx="3551">
                  <c:v>0.11219999999999999</c:v>
                </c:pt>
                <c:pt idx="3552">
                  <c:v>0.11169999999999999</c:v>
                </c:pt>
                <c:pt idx="3553">
                  <c:v>0.11169999999999999</c:v>
                </c:pt>
                <c:pt idx="3554">
                  <c:v>0.11219999999999999</c:v>
                </c:pt>
                <c:pt idx="3555">
                  <c:v>0.1091</c:v>
                </c:pt>
                <c:pt idx="3556">
                  <c:v>0.1084</c:v>
                </c:pt>
                <c:pt idx="3557">
                  <c:v>0.1134</c:v>
                </c:pt>
                <c:pt idx="3558">
                  <c:v>0.1139</c:v>
                </c:pt>
                <c:pt idx="3559">
                  <c:v>0.1082</c:v>
                </c:pt>
                <c:pt idx="3560">
                  <c:v>0.1079</c:v>
                </c:pt>
                <c:pt idx="3561">
                  <c:v>0.10780000000000001</c:v>
                </c:pt>
                <c:pt idx="3562">
                  <c:v>0.1075</c:v>
                </c:pt>
                <c:pt idx="3563">
                  <c:v>0.10730000000000001</c:v>
                </c:pt>
                <c:pt idx="3564">
                  <c:v>0.106</c:v>
                </c:pt>
                <c:pt idx="3565">
                  <c:v>0.1062</c:v>
                </c:pt>
                <c:pt idx="3566">
                  <c:v>0.10680000000000001</c:v>
                </c:pt>
                <c:pt idx="3567">
                  <c:v>0.1056</c:v>
                </c:pt>
                <c:pt idx="3568">
                  <c:v>0.107</c:v>
                </c:pt>
                <c:pt idx="3569">
                  <c:v>0.10829999999999999</c:v>
                </c:pt>
                <c:pt idx="3570">
                  <c:v>0.10730000000000001</c:v>
                </c:pt>
                <c:pt idx="3571">
                  <c:v>0.1069</c:v>
                </c:pt>
                <c:pt idx="3572">
                  <c:v>0.1067</c:v>
                </c:pt>
                <c:pt idx="3573">
                  <c:v>0.107</c:v>
                </c:pt>
                <c:pt idx="3574">
                  <c:v>0.1142</c:v>
                </c:pt>
                <c:pt idx="3575">
                  <c:v>0.1132</c:v>
                </c:pt>
                <c:pt idx="3576">
                  <c:v>0.1163</c:v>
                </c:pt>
                <c:pt idx="3577">
                  <c:v>0.1163</c:v>
                </c:pt>
                <c:pt idx="3578">
                  <c:v>0.11650000000000001</c:v>
                </c:pt>
                <c:pt idx="3579">
                  <c:v>0.1153</c:v>
                </c:pt>
                <c:pt idx="3580">
                  <c:v>0.1091</c:v>
                </c:pt>
                <c:pt idx="3581">
                  <c:v>0.1094</c:v>
                </c:pt>
                <c:pt idx="3582">
                  <c:v>0.10970000000000001</c:v>
                </c:pt>
                <c:pt idx="3583">
                  <c:v>0.1115</c:v>
                </c:pt>
                <c:pt idx="3584">
                  <c:v>0.1111</c:v>
                </c:pt>
                <c:pt idx="3585">
                  <c:v>0.11550000000000001</c:v>
                </c:pt>
                <c:pt idx="3586">
                  <c:v>0.1145</c:v>
                </c:pt>
                <c:pt idx="3587">
                  <c:v>0.1109</c:v>
                </c:pt>
                <c:pt idx="3588">
                  <c:v>0.11</c:v>
                </c:pt>
                <c:pt idx="3589">
                  <c:v>0.1076</c:v>
                </c:pt>
                <c:pt idx="3590">
                  <c:v>0.1055</c:v>
                </c:pt>
                <c:pt idx="3591">
                  <c:v>0.10979999999999999</c:v>
                </c:pt>
                <c:pt idx="3592">
                  <c:v>0.1113</c:v>
                </c:pt>
                <c:pt idx="3593">
                  <c:v>0.1104</c:v>
                </c:pt>
                <c:pt idx="3594">
                  <c:v>0.10199999999999999</c:v>
                </c:pt>
                <c:pt idx="3595">
                  <c:v>0.1024</c:v>
                </c:pt>
                <c:pt idx="3596">
                  <c:v>0.1076</c:v>
                </c:pt>
                <c:pt idx="3597">
                  <c:v>0.108</c:v>
                </c:pt>
                <c:pt idx="3598">
                  <c:v>0.1072</c:v>
                </c:pt>
                <c:pt idx="3599">
                  <c:v>0.107</c:v>
                </c:pt>
                <c:pt idx="3600">
                  <c:v>0.1186</c:v>
                </c:pt>
                <c:pt idx="3601">
                  <c:v>0.1186</c:v>
                </c:pt>
                <c:pt idx="3602">
                  <c:v>0.1424</c:v>
                </c:pt>
                <c:pt idx="3603">
                  <c:v>0.26150000000000001</c:v>
                </c:pt>
                <c:pt idx="3604">
                  <c:v>0.26769999999999999</c:v>
                </c:pt>
                <c:pt idx="3605">
                  <c:v>0.26869999999999999</c:v>
                </c:pt>
                <c:pt idx="3606">
                  <c:v>0.27050000000000002</c:v>
                </c:pt>
                <c:pt idx="3607">
                  <c:v>0.27060000000000001</c:v>
                </c:pt>
                <c:pt idx="3608">
                  <c:v>0.27060000000000001</c:v>
                </c:pt>
                <c:pt idx="3609">
                  <c:v>0.27300000000000002</c:v>
                </c:pt>
                <c:pt idx="3610">
                  <c:v>0.2727</c:v>
                </c:pt>
                <c:pt idx="3611">
                  <c:v>0.27260000000000001</c:v>
                </c:pt>
                <c:pt idx="3612">
                  <c:v>0.27329999999999999</c:v>
                </c:pt>
                <c:pt idx="3613">
                  <c:v>0.27800000000000002</c:v>
                </c:pt>
                <c:pt idx="3614">
                  <c:v>0.27879999999999999</c:v>
                </c:pt>
                <c:pt idx="3615">
                  <c:v>0.27539999999999998</c:v>
                </c:pt>
                <c:pt idx="3616">
                  <c:v>0.28100000000000003</c:v>
                </c:pt>
                <c:pt idx="3617">
                  <c:v>0.27989999999999998</c:v>
                </c:pt>
                <c:pt idx="3618">
                  <c:v>0.28129999999999999</c:v>
                </c:pt>
                <c:pt idx="3619">
                  <c:v>0.28170000000000001</c:v>
                </c:pt>
                <c:pt idx="3620">
                  <c:v>0.28120000000000001</c:v>
                </c:pt>
                <c:pt idx="3621">
                  <c:v>0.28050000000000003</c:v>
                </c:pt>
                <c:pt idx="3622">
                  <c:v>0.28989999999999999</c:v>
                </c:pt>
                <c:pt idx="3623">
                  <c:v>0.30409999999999998</c:v>
                </c:pt>
                <c:pt idx="3624">
                  <c:v>0.30349999999999999</c:v>
                </c:pt>
                <c:pt idx="3625">
                  <c:v>0.30570000000000003</c:v>
                </c:pt>
                <c:pt idx="3626">
                  <c:v>0.31180000000000002</c:v>
                </c:pt>
                <c:pt idx="3627">
                  <c:v>0.31559999999999999</c:v>
                </c:pt>
                <c:pt idx="3628">
                  <c:v>0.32669999999999999</c:v>
                </c:pt>
                <c:pt idx="3629">
                  <c:v>0.33069999999999999</c:v>
                </c:pt>
                <c:pt idx="3630">
                  <c:v>0.32940000000000003</c:v>
                </c:pt>
                <c:pt idx="3631">
                  <c:v>0.33100000000000002</c:v>
                </c:pt>
                <c:pt idx="3632">
                  <c:v>0.32469999999999999</c:v>
                </c:pt>
                <c:pt idx="3633">
                  <c:v>0.26290000000000002</c:v>
                </c:pt>
                <c:pt idx="3634">
                  <c:v>0.2492</c:v>
                </c:pt>
                <c:pt idx="3635">
                  <c:v>0.25469999999999998</c:v>
                </c:pt>
                <c:pt idx="3636">
                  <c:v>0.25509999999999999</c:v>
                </c:pt>
                <c:pt idx="3637">
                  <c:v>0.26590000000000003</c:v>
                </c:pt>
                <c:pt idx="3638">
                  <c:v>0.27500000000000002</c:v>
                </c:pt>
                <c:pt idx="3639">
                  <c:v>0.28710000000000002</c:v>
                </c:pt>
                <c:pt idx="3640">
                  <c:v>0.2954</c:v>
                </c:pt>
                <c:pt idx="3641">
                  <c:v>0.2954</c:v>
                </c:pt>
                <c:pt idx="3642">
                  <c:v>0.2954</c:v>
                </c:pt>
                <c:pt idx="3643">
                  <c:v>0.28899999999999998</c:v>
                </c:pt>
                <c:pt idx="3644">
                  <c:v>0.28849999999999998</c:v>
                </c:pt>
                <c:pt idx="3645">
                  <c:v>0.28839999999999999</c:v>
                </c:pt>
                <c:pt idx="3646">
                  <c:v>0.28549999999999998</c:v>
                </c:pt>
                <c:pt idx="3647">
                  <c:v>0.28549999999999998</c:v>
                </c:pt>
                <c:pt idx="3648">
                  <c:v>0.29060000000000002</c:v>
                </c:pt>
                <c:pt idx="3649">
                  <c:v>0.28999999999999998</c:v>
                </c:pt>
                <c:pt idx="3650">
                  <c:v>0.29039999999999999</c:v>
                </c:pt>
                <c:pt idx="3651">
                  <c:v>0.2903</c:v>
                </c:pt>
                <c:pt idx="3652">
                  <c:v>0.27900000000000003</c:v>
                </c:pt>
                <c:pt idx="3653">
                  <c:v>0.26910000000000001</c:v>
                </c:pt>
                <c:pt idx="3654">
                  <c:v>0.26929999999999998</c:v>
                </c:pt>
                <c:pt idx="3655">
                  <c:v>0.26679999999999998</c:v>
                </c:pt>
                <c:pt idx="3656">
                  <c:v>0.26190000000000002</c:v>
                </c:pt>
                <c:pt idx="3657">
                  <c:v>0.25850000000000001</c:v>
                </c:pt>
                <c:pt idx="3658">
                  <c:v>0.2457</c:v>
                </c:pt>
                <c:pt idx="3659">
                  <c:v>0.2409</c:v>
                </c:pt>
                <c:pt idx="3660">
                  <c:v>0.23860000000000001</c:v>
                </c:pt>
                <c:pt idx="3661">
                  <c:v>0.23669999999999999</c:v>
                </c:pt>
                <c:pt idx="3662">
                  <c:v>0.23499999999999999</c:v>
                </c:pt>
                <c:pt idx="3663">
                  <c:v>0.20469999999999999</c:v>
                </c:pt>
                <c:pt idx="3664">
                  <c:v>0.2044</c:v>
                </c:pt>
                <c:pt idx="3665">
                  <c:v>0.19309999999999999</c:v>
                </c:pt>
                <c:pt idx="3666">
                  <c:v>0.1807</c:v>
                </c:pt>
                <c:pt idx="3667">
                  <c:v>0.17180000000000001</c:v>
                </c:pt>
                <c:pt idx="3668">
                  <c:v>0.14749999999999999</c:v>
                </c:pt>
                <c:pt idx="3669">
                  <c:v>0.12859999999999999</c:v>
                </c:pt>
                <c:pt idx="3670">
                  <c:v>0.1152</c:v>
                </c:pt>
                <c:pt idx="3671">
                  <c:v>0.11409999999999999</c:v>
                </c:pt>
                <c:pt idx="3672">
                  <c:v>0.11890000000000001</c:v>
                </c:pt>
                <c:pt idx="3673">
                  <c:v>0.1201</c:v>
                </c:pt>
                <c:pt idx="3674">
                  <c:v>0.1207</c:v>
                </c:pt>
                <c:pt idx="3675">
                  <c:v>0.121</c:v>
                </c:pt>
                <c:pt idx="3676">
                  <c:v>0.1171</c:v>
                </c:pt>
                <c:pt idx="3677">
                  <c:v>0.1168</c:v>
                </c:pt>
                <c:pt idx="3678">
                  <c:v>0.12989999999999999</c:v>
                </c:pt>
                <c:pt idx="3679">
                  <c:v>0.1295</c:v>
                </c:pt>
                <c:pt idx="3680">
                  <c:v>0.13089999999999999</c:v>
                </c:pt>
                <c:pt idx="3681">
                  <c:v>0.13150000000000001</c:v>
                </c:pt>
                <c:pt idx="3682">
                  <c:v>0.1308</c:v>
                </c:pt>
                <c:pt idx="3683">
                  <c:v>0.1227</c:v>
                </c:pt>
                <c:pt idx="3684">
                  <c:v>0.13489999999999999</c:v>
                </c:pt>
                <c:pt idx="3685">
                  <c:v>0.1353</c:v>
                </c:pt>
                <c:pt idx="3686">
                  <c:v>0.12989999999999999</c:v>
                </c:pt>
                <c:pt idx="3687">
                  <c:v>0.13</c:v>
                </c:pt>
                <c:pt idx="3688">
                  <c:v>0.12520000000000001</c:v>
                </c:pt>
                <c:pt idx="3689">
                  <c:v>0.1245</c:v>
                </c:pt>
                <c:pt idx="3690">
                  <c:v>0.12509999999999999</c:v>
                </c:pt>
                <c:pt idx="3691">
                  <c:v>0.1235</c:v>
                </c:pt>
                <c:pt idx="3692">
                  <c:v>0.12620000000000001</c:v>
                </c:pt>
                <c:pt idx="3693">
                  <c:v>0.12529999999999999</c:v>
                </c:pt>
                <c:pt idx="3694">
                  <c:v>0.1323</c:v>
                </c:pt>
                <c:pt idx="3695">
                  <c:v>0.13370000000000001</c:v>
                </c:pt>
                <c:pt idx="3696">
                  <c:v>0.1336</c:v>
                </c:pt>
                <c:pt idx="3697">
                  <c:v>0.13400000000000001</c:v>
                </c:pt>
                <c:pt idx="3698">
                  <c:v>0.1361</c:v>
                </c:pt>
                <c:pt idx="3699">
                  <c:v>0.13619999999999999</c:v>
                </c:pt>
                <c:pt idx="3700">
                  <c:v>0.1361</c:v>
                </c:pt>
                <c:pt idx="3701">
                  <c:v>0.13830000000000001</c:v>
                </c:pt>
                <c:pt idx="3702">
                  <c:v>0.13650000000000001</c:v>
                </c:pt>
                <c:pt idx="3703">
                  <c:v>0.13519999999999999</c:v>
                </c:pt>
                <c:pt idx="3704">
                  <c:v>0.14829999999999999</c:v>
                </c:pt>
                <c:pt idx="3705">
                  <c:v>0.16120000000000001</c:v>
                </c:pt>
                <c:pt idx="3706">
                  <c:v>0.1744</c:v>
                </c:pt>
              </c:numCache>
            </c:numRef>
          </c:val>
          <c:smooth val="0"/>
          <c:extLst>
            <c:ext xmlns:c16="http://schemas.microsoft.com/office/drawing/2014/chart" uri="{C3380CC4-5D6E-409C-BE32-E72D297353CC}">
              <c16:uniqueId val="{00000001-2E1D-4181-9379-AC33DDEE494C}"/>
            </c:ext>
          </c:extLst>
        </c:ser>
        <c:dLbls>
          <c:showLegendKey val="0"/>
          <c:showVal val="0"/>
          <c:showCatName val="0"/>
          <c:showSerName val="0"/>
          <c:showPercent val="0"/>
          <c:showBubbleSize val="0"/>
        </c:dLbls>
        <c:marker val="1"/>
        <c:smooth val="0"/>
        <c:axId val="1567621992"/>
        <c:axId val="1567622320"/>
      </c:lineChart>
      <c:dateAx>
        <c:axId val="996783808"/>
        <c:scaling>
          <c:orientation val="minMax"/>
        </c:scaling>
        <c:delete val="0"/>
        <c:axPos val="b"/>
        <c:numFmt formatCode="yyyy\-mm\-dd"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96785776"/>
        <c:crosses val="autoZero"/>
        <c:auto val="1"/>
        <c:lblOffset val="100"/>
        <c:baseTimeUnit val="days"/>
      </c:dateAx>
      <c:valAx>
        <c:axId val="9967857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996783808"/>
        <c:crosses val="autoZero"/>
        <c:crossBetween val="between"/>
      </c:valAx>
      <c:valAx>
        <c:axId val="1567622320"/>
        <c:scaling>
          <c:orientation val="minMax"/>
        </c:scaling>
        <c:delete val="0"/>
        <c:axPos val="r"/>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567621992"/>
        <c:crosses val="max"/>
        <c:crossBetween val="between"/>
      </c:valAx>
      <c:dateAx>
        <c:axId val="1567621992"/>
        <c:scaling>
          <c:orientation val="minMax"/>
        </c:scaling>
        <c:delete val="1"/>
        <c:axPos val="b"/>
        <c:numFmt formatCode="yyyy\-mm\-dd" sourceLinked="1"/>
        <c:majorTickMark val="out"/>
        <c:minorTickMark val="none"/>
        <c:tickLblPos val="nextTo"/>
        <c:crossAx val="1567622320"/>
        <c:crosses val="autoZero"/>
        <c:auto val="1"/>
        <c:lblOffset val="100"/>
        <c:baseTimeUnit val="days"/>
      </c:dateAx>
      <c:spPr>
        <a:noFill/>
        <a:ln>
          <a:noFill/>
        </a:ln>
        <a:effectLst/>
      </c:spPr>
    </c:plotArea>
    <c:legend>
      <c:legendPos val="b"/>
      <c:layout>
        <c:manualLayout>
          <c:xMode val="edge"/>
          <c:yMode val="edge"/>
          <c:x val="0.36057835679076594"/>
          <c:y val="5.7387815495248011E-2"/>
          <c:w val="0.27884316459964487"/>
          <c:h val="0.12490001110987667"/>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Arial Narrow" panose="020B0606020202030204" pitchFamily="34" charset="0"/>
                <a:ea typeface="+mn-ea"/>
                <a:cs typeface="+mn-cs"/>
              </a:defRPr>
            </a:pPr>
            <a:r>
              <a:rPr lang="zh-CN" altLang="en-US" sz="2000" b="1" dirty="0">
                <a:latin typeface="Arial Narrow" panose="020B0606020202030204" pitchFamily="34" charset="0"/>
              </a:rPr>
              <a:t>盈亏图</a:t>
            </a:r>
            <a:endParaRPr lang="en-CA" sz="2000" b="1" dirty="0">
              <a:latin typeface="Arial Narrow" panose="020B0606020202030204" pitchFamily="34" charset="0"/>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Arial Narrow" panose="020B0606020202030204" pitchFamily="34" charset="0"/>
              <a:ea typeface="+mn-ea"/>
              <a:cs typeface="+mn-cs"/>
            </a:defRPr>
          </a:pPr>
          <a:endParaRPr lang="zh-CN"/>
        </a:p>
      </c:txPr>
    </c:title>
    <c:autoTitleDeleted val="0"/>
    <c:plotArea>
      <c:layout>
        <c:manualLayout>
          <c:layoutTarget val="inner"/>
          <c:xMode val="edge"/>
          <c:yMode val="edge"/>
          <c:x val="0.14888596798721954"/>
          <c:y val="0.1082151244581796"/>
          <c:w val="0.82495844281068842"/>
          <c:h val="0.83428828656175369"/>
        </c:manualLayout>
      </c:layout>
      <c:lineChart>
        <c:grouping val="standard"/>
        <c:varyColors val="0"/>
        <c:ser>
          <c:idx val="0"/>
          <c:order val="0"/>
          <c:tx>
            <c:strRef>
              <c:f>'Option Graph Maker'!$D$57</c:f>
              <c:strCache>
                <c:ptCount val="1"/>
                <c:pt idx="0">
                  <c:v>Stock</c:v>
                </c:pt>
              </c:strCache>
            </c:strRef>
          </c:tx>
          <c:spPr>
            <a:ln w="19050" cap="rnd">
              <a:solidFill>
                <a:schemeClr val="accent1"/>
              </a:solidFill>
              <a:prstDash val="sysDot"/>
              <a:round/>
            </a:ln>
            <a:effectLst/>
          </c:spPr>
          <c:marker>
            <c:symbol val="none"/>
          </c:marker>
          <c:val>
            <c:numRef>
              <c:f>'Option Graph Maker'!$D$58:$D$258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0-89F6-4B25-8E6E-9476A91E5105}"/>
            </c:ext>
          </c:extLst>
        </c:ser>
        <c:ser>
          <c:idx val="1"/>
          <c:order val="1"/>
          <c:tx>
            <c:strRef>
              <c:f>'Option Graph Maker'!$E$57</c:f>
              <c:strCache>
                <c:ptCount val="1"/>
                <c:pt idx="0">
                  <c:v>Option 1</c:v>
                </c:pt>
              </c:strCache>
            </c:strRef>
          </c:tx>
          <c:spPr>
            <a:ln w="19050" cap="rnd">
              <a:solidFill>
                <a:schemeClr val="accent2"/>
              </a:solidFill>
              <a:prstDash val="sysDot"/>
              <a:round/>
            </a:ln>
            <a:effectLst/>
          </c:spPr>
          <c:marker>
            <c:symbol val="none"/>
          </c:marker>
          <c:val>
            <c:numRef>
              <c:f>'Option Graph Maker'!$E$58:$E$258</c:f>
              <c:numCache>
                <c:formatCode>General</c:formatCode>
                <c:ptCount val="201"/>
                <c:pt idx="0">
                  <c:v>-74</c:v>
                </c:pt>
                <c:pt idx="1">
                  <c:v>-73</c:v>
                </c:pt>
                <c:pt idx="2">
                  <c:v>-72</c:v>
                </c:pt>
                <c:pt idx="3">
                  <c:v>-71</c:v>
                </c:pt>
                <c:pt idx="4">
                  <c:v>-70</c:v>
                </c:pt>
                <c:pt idx="5">
                  <c:v>-69</c:v>
                </c:pt>
                <c:pt idx="6">
                  <c:v>-68</c:v>
                </c:pt>
                <c:pt idx="7">
                  <c:v>-67</c:v>
                </c:pt>
                <c:pt idx="8">
                  <c:v>-66</c:v>
                </c:pt>
                <c:pt idx="9">
                  <c:v>-65</c:v>
                </c:pt>
                <c:pt idx="10">
                  <c:v>-64</c:v>
                </c:pt>
                <c:pt idx="11">
                  <c:v>-63</c:v>
                </c:pt>
                <c:pt idx="12">
                  <c:v>-62</c:v>
                </c:pt>
                <c:pt idx="13">
                  <c:v>-61</c:v>
                </c:pt>
                <c:pt idx="14">
                  <c:v>-60</c:v>
                </c:pt>
                <c:pt idx="15">
                  <c:v>-59</c:v>
                </c:pt>
                <c:pt idx="16">
                  <c:v>-58</c:v>
                </c:pt>
                <c:pt idx="17">
                  <c:v>-57</c:v>
                </c:pt>
                <c:pt idx="18">
                  <c:v>-56</c:v>
                </c:pt>
                <c:pt idx="19">
                  <c:v>-55</c:v>
                </c:pt>
                <c:pt idx="20">
                  <c:v>-54</c:v>
                </c:pt>
                <c:pt idx="21">
                  <c:v>-53</c:v>
                </c:pt>
                <c:pt idx="22">
                  <c:v>-52</c:v>
                </c:pt>
                <c:pt idx="23">
                  <c:v>-51</c:v>
                </c:pt>
                <c:pt idx="24">
                  <c:v>-50</c:v>
                </c:pt>
                <c:pt idx="25">
                  <c:v>-49</c:v>
                </c:pt>
                <c:pt idx="26">
                  <c:v>-48</c:v>
                </c:pt>
                <c:pt idx="27">
                  <c:v>-47</c:v>
                </c:pt>
                <c:pt idx="28">
                  <c:v>-46</c:v>
                </c:pt>
                <c:pt idx="29">
                  <c:v>-45</c:v>
                </c:pt>
                <c:pt idx="30">
                  <c:v>-44</c:v>
                </c:pt>
                <c:pt idx="31">
                  <c:v>-43</c:v>
                </c:pt>
                <c:pt idx="32">
                  <c:v>-42</c:v>
                </c:pt>
                <c:pt idx="33">
                  <c:v>-41</c:v>
                </c:pt>
                <c:pt idx="34">
                  <c:v>-40</c:v>
                </c:pt>
                <c:pt idx="35">
                  <c:v>-39</c:v>
                </c:pt>
                <c:pt idx="36">
                  <c:v>-38</c:v>
                </c:pt>
                <c:pt idx="37">
                  <c:v>-37</c:v>
                </c:pt>
                <c:pt idx="38">
                  <c:v>-36</c:v>
                </c:pt>
                <c:pt idx="39">
                  <c:v>-35</c:v>
                </c:pt>
                <c:pt idx="40">
                  <c:v>-34</c:v>
                </c:pt>
                <c:pt idx="41">
                  <c:v>-33</c:v>
                </c:pt>
                <c:pt idx="42">
                  <c:v>-32</c:v>
                </c:pt>
                <c:pt idx="43">
                  <c:v>-31</c:v>
                </c:pt>
                <c:pt idx="44">
                  <c:v>-30</c:v>
                </c:pt>
                <c:pt idx="45">
                  <c:v>-29</c:v>
                </c:pt>
                <c:pt idx="46">
                  <c:v>-28</c:v>
                </c:pt>
                <c:pt idx="47">
                  <c:v>-27</c:v>
                </c:pt>
                <c:pt idx="48">
                  <c:v>-26</c:v>
                </c:pt>
                <c:pt idx="49">
                  <c:v>-25</c:v>
                </c:pt>
                <c:pt idx="50">
                  <c:v>-24</c:v>
                </c:pt>
                <c:pt idx="51">
                  <c:v>-23</c:v>
                </c:pt>
                <c:pt idx="52">
                  <c:v>-22</c:v>
                </c:pt>
                <c:pt idx="53">
                  <c:v>-21</c:v>
                </c:pt>
                <c:pt idx="54">
                  <c:v>-20</c:v>
                </c:pt>
                <c:pt idx="55">
                  <c:v>-19</c:v>
                </c:pt>
                <c:pt idx="56">
                  <c:v>-18</c:v>
                </c:pt>
                <c:pt idx="57">
                  <c:v>-17</c:v>
                </c:pt>
                <c:pt idx="58">
                  <c:v>-16</c:v>
                </c:pt>
                <c:pt idx="59">
                  <c:v>-15</c:v>
                </c:pt>
                <c:pt idx="60">
                  <c:v>-14</c:v>
                </c:pt>
                <c:pt idx="61">
                  <c:v>-13</c:v>
                </c:pt>
                <c:pt idx="62">
                  <c:v>-12</c:v>
                </c:pt>
                <c:pt idx="63">
                  <c:v>-11</c:v>
                </c:pt>
                <c:pt idx="64">
                  <c:v>-10</c:v>
                </c:pt>
                <c:pt idx="65">
                  <c:v>-9</c:v>
                </c:pt>
                <c:pt idx="66">
                  <c:v>-8</c:v>
                </c:pt>
                <c:pt idx="67">
                  <c:v>-7</c:v>
                </c:pt>
                <c:pt idx="68">
                  <c:v>-6</c:v>
                </c:pt>
                <c:pt idx="69">
                  <c:v>-5</c:v>
                </c:pt>
                <c:pt idx="70">
                  <c:v>-4</c:v>
                </c:pt>
                <c:pt idx="71">
                  <c:v>-3</c:v>
                </c:pt>
                <c:pt idx="72">
                  <c:v>-2</c:v>
                </c:pt>
                <c:pt idx="73">
                  <c:v>-1</c:v>
                </c:pt>
                <c:pt idx="74">
                  <c:v>0</c:v>
                </c:pt>
                <c:pt idx="75">
                  <c:v>1</c:v>
                </c:pt>
                <c:pt idx="76">
                  <c:v>2</c:v>
                </c:pt>
                <c:pt idx="77">
                  <c:v>3</c:v>
                </c:pt>
                <c:pt idx="78">
                  <c:v>4</c:v>
                </c:pt>
                <c:pt idx="79">
                  <c:v>5</c:v>
                </c:pt>
                <c:pt idx="80">
                  <c:v>6</c:v>
                </c:pt>
                <c:pt idx="81">
                  <c:v>7</c:v>
                </c:pt>
                <c:pt idx="82">
                  <c:v>8</c:v>
                </c:pt>
                <c:pt idx="83">
                  <c:v>9</c:v>
                </c:pt>
                <c:pt idx="84">
                  <c:v>10</c:v>
                </c:pt>
                <c:pt idx="85">
                  <c:v>11</c:v>
                </c:pt>
                <c:pt idx="86">
                  <c:v>12</c:v>
                </c:pt>
                <c:pt idx="87">
                  <c:v>13</c:v>
                </c:pt>
                <c:pt idx="88">
                  <c:v>14</c:v>
                </c:pt>
                <c:pt idx="89">
                  <c:v>15</c:v>
                </c:pt>
                <c:pt idx="90">
                  <c:v>16</c:v>
                </c:pt>
                <c:pt idx="91">
                  <c:v>17</c:v>
                </c:pt>
                <c:pt idx="92">
                  <c:v>18</c:v>
                </c:pt>
                <c:pt idx="93">
                  <c:v>19</c:v>
                </c:pt>
                <c:pt idx="94">
                  <c:v>20</c:v>
                </c:pt>
                <c:pt idx="95">
                  <c:v>21</c:v>
                </c:pt>
                <c:pt idx="96">
                  <c:v>21</c:v>
                </c:pt>
                <c:pt idx="97">
                  <c:v>21</c:v>
                </c:pt>
                <c:pt idx="98">
                  <c:v>21</c:v>
                </c:pt>
                <c:pt idx="99">
                  <c:v>21</c:v>
                </c:pt>
                <c:pt idx="100">
                  <c:v>21</c:v>
                </c:pt>
                <c:pt idx="101">
                  <c:v>21</c:v>
                </c:pt>
                <c:pt idx="102">
                  <c:v>21</c:v>
                </c:pt>
                <c:pt idx="103">
                  <c:v>21</c:v>
                </c:pt>
                <c:pt idx="104">
                  <c:v>21</c:v>
                </c:pt>
                <c:pt idx="105">
                  <c:v>21</c:v>
                </c:pt>
                <c:pt idx="106">
                  <c:v>21</c:v>
                </c:pt>
                <c:pt idx="107">
                  <c:v>21</c:v>
                </c:pt>
                <c:pt idx="108">
                  <c:v>21</c:v>
                </c:pt>
                <c:pt idx="109">
                  <c:v>21</c:v>
                </c:pt>
                <c:pt idx="110">
                  <c:v>21</c:v>
                </c:pt>
                <c:pt idx="111">
                  <c:v>21</c:v>
                </c:pt>
                <c:pt idx="112">
                  <c:v>21</c:v>
                </c:pt>
                <c:pt idx="113">
                  <c:v>21</c:v>
                </c:pt>
                <c:pt idx="114">
                  <c:v>21</c:v>
                </c:pt>
                <c:pt idx="115">
                  <c:v>21</c:v>
                </c:pt>
                <c:pt idx="116">
                  <c:v>21</c:v>
                </c:pt>
                <c:pt idx="117">
                  <c:v>21</c:v>
                </c:pt>
                <c:pt idx="118">
                  <c:v>21</c:v>
                </c:pt>
                <c:pt idx="119">
                  <c:v>21</c:v>
                </c:pt>
                <c:pt idx="120">
                  <c:v>21</c:v>
                </c:pt>
                <c:pt idx="121">
                  <c:v>21</c:v>
                </c:pt>
                <c:pt idx="122">
                  <c:v>21</c:v>
                </c:pt>
                <c:pt idx="123">
                  <c:v>21</c:v>
                </c:pt>
                <c:pt idx="124">
                  <c:v>21</c:v>
                </c:pt>
                <c:pt idx="125">
                  <c:v>21</c:v>
                </c:pt>
                <c:pt idx="126">
                  <c:v>21</c:v>
                </c:pt>
                <c:pt idx="127">
                  <c:v>21</c:v>
                </c:pt>
                <c:pt idx="128">
                  <c:v>21</c:v>
                </c:pt>
                <c:pt idx="129">
                  <c:v>21</c:v>
                </c:pt>
                <c:pt idx="130">
                  <c:v>21</c:v>
                </c:pt>
                <c:pt idx="131">
                  <c:v>21</c:v>
                </c:pt>
                <c:pt idx="132">
                  <c:v>21</c:v>
                </c:pt>
                <c:pt idx="133">
                  <c:v>21</c:v>
                </c:pt>
                <c:pt idx="134">
                  <c:v>21</c:v>
                </c:pt>
                <c:pt idx="135">
                  <c:v>21</c:v>
                </c:pt>
                <c:pt idx="136">
                  <c:v>21</c:v>
                </c:pt>
                <c:pt idx="137">
                  <c:v>21</c:v>
                </c:pt>
                <c:pt idx="138">
                  <c:v>21</c:v>
                </c:pt>
                <c:pt idx="139">
                  <c:v>21</c:v>
                </c:pt>
                <c:pt idx="140">
                  <c:v>21</c:v>
                </c:pt>
                <c:pt idx="141">
                  <c:v>21</c:v>
                </c:pt>
                <c:pt idx="142">
                  <c:v>21</c:v>
                </c:pt>
                <c:pt idx="143">
                  <c:v>21</c:v>
                </c:pt>
                <c:pt idx="144">
                  <c:v>21</c:v>
                </c:pt>
                <c:pt idx="145">
                  <c:v>21</c:v>
                </c:pt>
                <c:pt idx="146">
                  <c:v>21</c:v>
                </c:pt>
                <c:pt idx="147">
                  <c:v>21</c:v>
                </c:pt>
                <c:pt idx="148">
                  <c:v>21</c:v>
                </c:pt>
                <c:pt idx="149">
                  <c:v>21</c:v>
                </c:pt>
                <c:pt idx="150">
                  <c:v>21</c:v>
                </c:pt>
                <c:pt idx="151">
                  <c:v>21</c:v>
                </c:pt>
                <c:pt idx="152">
                  <c:v>21</c:v>
                </c:pt>
                <c:pt idx="153">
                  <c:v>21</c:v>
                </c:pt>
                <c:pt idx="154">
                  <c:v>21</c:v>
                </c:pt>
                <c:pt idx="155">
                  <c:v>21</c:v>
                </c:pt>
                <c:pt idx="156">
                  <c:v>21</c:v>
                </c:pt>
                <c:pt idx="157">
                  <c:v>21</c:v>
                </c:pt>
                <c:pt idx="158">
                  <c:v>21</c:v>
                </c:pt>
                <c:pt idx="159">
                  <c:v>21</c:v>
                </c:pt>
                <c:pt idx="160">
                  <c:v>21</c:v>
                </c:pt>
                <c:pt idx="161">
                  <c:v>21</c:v>
                </c:pt>
                <c:pt idx="162">
                  <c:v>21</c:v>
                </c:pt>
                <c:pt idx="163">
                  <c:v>21</c:v>
                </c:pt>
                <c:pt idx="164">
                  <c:v>21</c:v>
                </c:pt>
                <c:pt idx="165">
                  <c:v>21</c:v>
                </c:pt>
                <c:pt idx="166">
                  <c:v>21</c:v>
                </c:pt>
                <c:pt idx="167">
                  <c:v>21</c:v>
                </c:pt>
                <c:pt idx="168">
                  <c:v>21</c:v>
                </c:pt>
                <c:pt idx="169">
                  <c:v>21</c:v>
                </c:pt>
                <c:pt idx="170">
                  <c:v>21</c:v>
                </c:pt>
                <c:pt idx="171">
                  <c:v>21</c:v>
                </c:pt>
                <c:pt idx="172">
                  <c:v>21</c:v>
                </c:pt>
                <c:pt idx="173">
                  <c:v>21</c:v>
                </c:pt>
                <c:pt idx="174">
                  <c:v>21</c:v>
                </c:pt>
                <c:pt idx="175">
                  <c:v>21</c:v>
                </c:pt>
                <c:pt idx="176">
                  <c:v>21</c:v>
                </c:pt>
                <c:pt idx="177">
                  <c:v>21</c:v>
                </c:pt>
                <c:pt idx="178">
                  <c:v>21</c:v>
                </c:pt>
                <c:pt idx="179">
                  <c:v>21</c:v>
                </c:pt>
                <c:pt idx="180">
                  <c:v>21</c:v>
                </c:pt>
                <c:pt idx="181">
                  <c:v>21</c:v>
                </c:pt>
                <c:pt idx="182">
                  <c:v>21</c:v>
                </c:pt>
                <c:pt idx="183">
                  <c:v>21</c:v>
                </c:pt>
                <c:pt idx="184">
                  <c:v>21</c:v>
                </c:pt>
                <c:pt idx="185">
                  <c:v>21</c:v>
                </c:pt>
                <c:pt idx="186">
                  <c:v>21</c:v>
                </c:pt>
                <c:pt idx="187">
                  <c:v>21</c:v>
                </c:pt>
                <c:pt idx="188">
                  <c:v>21</c:v>
                </c:pt>
                <c:pt idx="189">
                  <c:v>21</c:v>
                </c:pt>
                <c:pt idx="190">
                  <c:v>21</c:v>
                </c:pt>
                <c:pt idx="191">
                  <c:v>21</c:v>
                </c:pt>
                <c:pt idx="192">
                  <c:v>21</c:v>
                </c:pt>
                <c:pt idx="193">
                  <c:v>21</c:v>
                </c:pt>
                <c:pt idx="194">
                  <c:v>21</c:v>
                </c:pt>
                <c:pt idx="195">
                  <c:v>21</c:v>
                </c:pt>
                <c:pt idx="196">
                  <c:v>21</c:v>
                </c:pt>
                <c:pt idx="197">
                  <c:v>21</c:v>
                </c:pt>
                <c:pt idx="198">
                  <c:v>21</c:v>
                </c:pt>
                <c:pt idx="199">
                  <c:v>21</c:v>
                </c:pt>
                <c:pt idx="200">
                  <c:v>21</c:v>
                </c:pt>
              </c:numCache>
            </c:numRef>
          </c:val>
          <c:smooth val="0"/>
          <c:extLst>
            <c:ext xmlns:c16="http://schemas.microsoft.com/office/drawing/2014/chart" uri="{C3380CC4-5D6E-409C-BE32-E72D297353CC}">
              <c16:uniqueId val="{00000001-89F6-4B25-8E6E-9476A91E5105}"/>
            </c:ext>
          </c:extLst>
        </c:ser>
        <c:ser>
          <c:idx val="2"/>
          <c:order val="2"/>
          <c:tx>
            <c:strRef>
              <c:f>'Option Graph Maker'!$F$57</c:f>
              <c:strCache>
                <c:ptCount val="1"/>
                <c:pt idx="0">
                  <c:v>Option 2</c:v>
                </c:pt>
              </c:strCache>
            </c:strRef>
          </c:tx>
          <c:spPr>
            <a:ln w="19050" cap="rnd">
              <a:solidFill>
                <a:schemeClr val="bg2">
                  <a:lumMod val="25000"/>
                </a:schemeClr>
              </a:solidFill>
              <a:prstDash val="sysDot"/>
              <a:round/>
            </a:ln>
            <a:effectLst/>
          </c:spPr>
          <c:marker>
            <c:symbol val="none"/>
          </c:marker>
          <c:val>
            <c:numRef>
              <c:f>'Option Graph Maker'!$F$58:$F$258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2-89F6-4B25-8E6E-9476A91E5105}"/>
            </c:ext>
          </c:extLst>
        </c:ser>
        <c:ser>
          <c:idx val="3"/>
          <c:order val="3"/>
          <c:tx>
            <c:strRef>
              <c:f>'Option Graph Maker'!$G$57</c:f>
              <c:strCache>
                <c:ptCount val="1"/>
                <c:pt idx="0">
                  <c:v>Option 3</c:v>
                </c:pt>
              </c:strCache>
            </c:strRef>
          </c:tx>
          <c:spPr>
            <a:ln w="19050" cap="rnd">
              <a:solidFill>
                <a:schemeClr val="accent4"/>
              </a:solidFill>
              <a:prstDash val="sysDot"/>
              <a:round/>
            </a:ln>
            <a:effectLst/>
          </c:spPr>
          <c:marker>
            <c:symbol val="none"/>
          </c:marker>
          <c:val>
            <c:numRef>
              <c:f>'Option Graph Maker'!$G$58:$G$258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3-89F6-4B25-8E6E-9476A91E5105}"/>
            </c:ext>
          </c:extLst>
        </c:ser>
        <c:ser>
          <c:idx val="4"/>
          <c:order val="4"/>
          <c:tx>
            <c:strRef>
              <c:f>'Option Graph Maker'!$H$57</c:f>
              <c:strCache>
                <c:ptCount val="1"/>
                <c:pt idx="0">
                  <c:v>Option 4</c:v>
                </c:pt>
              </c:strCache>
            </c:strRef>
          </c:tx>
          <c:spPr>
            <a:ln w="19050" cap="rnd">
              <a:solidFill>
                <a:schemeClr val="accent5"/>
              </a:solidFill>
              <a:prstDash val="sysDot"/>
              <a:round/>
            </a:ln>
            <a:effectLst/>
          </c:spPr>
          <c:marker>
            <c:symbol val="none"/>
          </c:marker>
          <c:val>
            <c:numRef>
              <c:f>'Option Graph Maker'!$H$58:$H$258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4-89F6-4B25-8E6E-9476A91E5105}"/>
            </c:ext>
          </c:extLst>
        </c:ser>
        <c:ser>
          <c:idx val="5"/>
          <c:order val="5"/>
          <c:tx>
            <c:strRef>
              <c:f>'Option Graph Maker'!$I$57</c:f>
              <c:strCache>
                <c:ptCount val="1"/>
                <c:pt idx="0">
                  <c:v>Option 5</c:v>
                </c:pt>
              </c:strCache>
            </c:strRef>
          </c:tx>
          <c:spPr>
            <a:ln w="19050" cap="rnd">
              <a:solidFill>
                <a:schemeClr val="accent6"/>
              </a:solidFill>
              <a:prstDash val="sysDot"/>
              <a:round/>
            </a:ln>
            <a:effectLst/>
          </c:spPr>
          <c:marker>
            <c:symbol val="none"/>
          </c:marker>
          <c:val>
            <c:numRef>
              <c:f>'Option Graph Maker'!$I$58:$I$258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5-89F6-4B25-8E6E-9476A91E5105}"/>
            </c:ext>
          </c:extLst>
        </c:ser>
        <c:ser>
          <c:idx val="6"/>
          <c:order val="6"/>
          <c:tx>
            <c:strRef>
              <c:f>'Option Graph Maker'!$J$57</c:f>
              <c:strCache>
                <c:ptCount val="1"/>
                <c:pt idx="0">
                  <c:v>Option 6</c:v>
                </c:pt>
              </c:strCache>
            </c:strRef>
          </c:tx>
          <c:spPr>
            <a:ln w="19050" cap="rnd">
              <a:solidFill>
                <a:schemeClr val="accent1">
                  <a:lumMod val="60000"/>
                </a:schemeClr>
              </a:solidFill>
              <a:prstDash val="sysDot"/>
              <a:round/>
            </a:ln>
            <a:effectLst/>
          </c:spPr>
          <c:marker>
            <c:symbol val="none"/>
          </c:marker>
          <c:val>
            <c:numRef>
              <c:f>'Option Graph Maker'!$J$58:$J$258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6-89F6-4B25-8E6E-9476A91E5105}"/>
            </c:ext>
          </c:extLst>
        </c:ser>
        <c:ser>
          <c:idx val="7"/>
          <c:order val="7"/>
          <c:tx>
            <c:strRef>
              <c:f>'Option Graph Maker'!$K$57</c:f>
              <c:strCache>
                <c:ptCount val="1"/>
                <c:pt idx="0">
                  <c:v>Option 7</c:v>
                </c:pt>
              </c:strCache>
            </c:strRef>
          </c:tx>
          <c:spPr>
            <a:ln w="19050" cap="rnd">
              <a:solidFill>
                <a:schemeClr val="accent2">
                  <a:lumMod val="60000"/>
                </a:schemeClr>
              </a:solidFill>
              <a:prstDash val="sysDot"/>
              <a:round/>
            </a:ln>
            <a:effectLst/>
          </c:spPr>
          <c:marker>
            <c:symbol val="none"/>
          </c:marker>
          <c:val>
            <c:numRef>
              <c:f>'Option Graph Maker'!$K$58:$K$258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7-89F6-4B25-8E6E-9476A91E5105}"/>
            </c:ext>
          </c:extLst>
        </c:ser>
        <c:ser>
          <c:idx val="8"/>
          <c:order val="8"/>
          <c:tx>
            <c:strRef>
              <c:f>'Option Graph Maker'!$L$57</c:f>
              <c:strCache>
                <c:ptCount val="1"/>
                <c:pt idx="0">
                  <c:v>Option 8</c:v>
                </c:pt>
              </c:strCache>
            </c:strRef>
          </c:tx>
          <c:spPr>
            <a:ln w="19050" cap="rnd">
              <a:solidFill>
                <a:schemeClr val="accent3">
                  <a:lumMod val="60000"/>
                </a:schemeClr>
              </a:solidFill>
              <a:prstDash val="sysDot"/>
              <a:round/>
            </a:ln>
            <a:effectLst/>
          </c:spPr>
          <c:marker>
            <c:symbol val="none"/>
          </c:marker>
          <c:val>
            <c:numRef>
              <c:f>'Option Graph Maker'!$L$58:$L$258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8-89F6-4B25-8E6E-9476A91E5105}"/>
            </c:ext>
          </c:extLst>
        </c:ser>
        <c:ser>
          <c:idx val="9"/>
          <c:order val="9"/>
          <c:tx>
            <c:strRef>
              <c:f>'Option Graph Maker'!$M$57</c:f>
              <c:strCache>
                <c:ptCount val="1"/>
                <c:pt idx="0">
                  <c:v>Option 9</c:v>
                </c:pt>
              </c:strCache>
            </c:strRef>
          </c:tx>
          <c:spPr>
            <a:ln w="19050" cap="rnd">
              <a:solidFill>
                <a:schemeClr val="accent4">
                  <a:lumMod val="60000"/>
                </a:schemeClr>
              </a:solidFill>
              <a:prstDash val="sysDot"/>
              <a:round/>
            </a:ln>
            <a:effectLst/>
          </c:spPr>
          <c:marker>
            <c:symbol val="none"/>
          </c:marker>
          <c:val>
            <c:numRef>
              <c:f>'Option Graph Maker'!$M$58:$M$258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9-89F6-4B25-8E6E-9476A91E5105}"/>
            </c:ext>
          </c:extLst>
        </c:ser>
        <c:ser>
          <c:idx val="10"/>
          <c:order val="10"/>
          <c:tx>
            <c:strRef>
              <c:f>'Option Graph Maker'!$N$57</c:f>
              <c:strCache>
                <c:ptCount val="1"/>
                <c:pt idx="0">
                  <c:v>Option 10</c:v>
                </c:pt>
              </c:strCache>
            </c:strRef>
          </c:tx>
          <c:spPr>
            <a:ln w="19050" cap="rnd">
              <a:solidFill>
                <a:schemeClr val="accent5">
                  <a:lumMod val="60000"/>
                </a:schemeClr>
              </a:solidFill>
              <a:prstDash val="sysDot"/>
              <a:round/>
            </a:ln>
            <a:effectLst/>
          </c:spPr>
          <c:marker>
            <c:symbol val="none"/>
          </c:marker>
          <c:val>
            <c:numRef>
              <c:f>'Option Graph Maker'!$N$58:$N$258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A-89F6-4B25-8E6E-9476A91E5105}"/>
            </c:ext>
          </c:extLst>
        </c:ser>
        <c:ser>
          <c:idx val="11"/>
          <c:order val="11"/>
          <c:tx>
            <c:strRef>
              <c:f>'Option Graph Maker'!$O$57</c:f>
              <c:strCache>
                <c:ptCount val="1"/>
                <c:pt idx="0">
                  <c:v>Combined Position</c:v>
                </c:pt>
              </c:strCache>
            </c:strRef>
          </c:tx>
          <c:spPr>
            <a:ln w="38100" cap="rnd">
              <a:solidFill>
                <a:srgbClr val="132E57"/>
              </a:solidFill>
              <a:round/>
            </a:ln>
            <a:effectLst/>
          </c:spPr>
          <c:marker>
            <c:symbol val="none"/>
          </c:marker>
          <c:val>
            <c:numRef>
              <c:f>'Option Graph Maker'!$O$58:$O$258</c:f>
              <c:numCache>
                <c:formatCode>General</c:formatCode>
                <c:ptCount val="201"/>
                <c:pt idx="0">
                  <c:v>-74</c:v>
                </c:pt>
                <c:pt idx="1">
                  <c:v>-73</c:v>
                </c:pt>
                <c:pt idx="2">
                  <c:v>-72</c:v>
                </c:pt>
                <c:pt idx="3">
                  <c:v>-71</c:v>
                </c:pt>
                <c:pt idx="4">
                  <c:v>-70</c:v>
                </c:pt>
                <c:pt idx="5">
                  <c:v>-69</c:v>
                </c:pt>
                <c:pt idx="6">
                  <c:v>-68</c:v>
                </c:pt>
                <c:pt idx="7">
                  <c:v>-67</c:v>
                </c:pt>
                <c:pt idx="8">
                  <c:v>-66</c:v>
                </c:pt>
                <c:pt idx="9">
                  <c:v>-65</c:v>
                </c:pt>
                <c:pt idx="10">
                  <c:v>-64</c:v>
                </c:pt>
                <c:pt idx="11">
                  <c:v>-63</c:v>
                </c:pt>
                <c:pt idx="12">
                  <c:v>-62</c:v>
                </c:pt>
                <c:pt idx="13">
                  <c:v>-61</c:v>
                </c:pt>
                <c:pt idx="14">
                  <c:v>-60</c:v>
                </c:pt>
                <c:pt idx="15">
                  <c:v>-59</c:v>
                </c:pt>
                <c:pt idx="16">
                  <c:v>-58</c:v>
                </c:pt>
                <c:pt idx="17">
                  <c:v>-57</c:v>
                </c:pt>
                <c:pt idx="18">
                  <c:v>-56</c:v>
                </c:pt>
                <c:pt idx="19">
                  <c:v>-55</c:v>
                </c:pt>
                <c:pt idx="20">
                  <c:v>-54</c:v>
                </c:pt>
                <c:pt idx="21">
                  <c:v>-53</c:v>
                </c:pt>
                <c:pt idx="22">
                  <c:v>-52</c:v>
                </c:pt>
                <c:pt idx="23">
                  <c:v>-51</c:v>
                </c:pt>
                <c:pt idx="24">
                  <c:v>-50</c:v>
                </c:pt>
                <c:pt idx="25">
                  <c:v>-49</c:v>
                </c:pt>
                <c:pt idx="26">
                  <c:v>-48</c:v>
                </c:pt>
                <c:pt idx="27">
                  <c:v>-47</c:v>
                </c:pt>
                <c:pt idx="28">
                  <c:v>-46</c:v>
                </c:pt>
                <c:pt idx="29">
                  <c:v>-45</c:v>
                </c:pt>
                <c:pt idx="30">
                  <c:v>-44</c:v>
                </c:pt>
                <c:pt idx="31">
                  <c:v>-43</c:v>
                </c:pt>
                <c:pt idx="32">
                  <c:v>-42</c:v>
                </c:pt>
                <c:pt idx="33">
                  <c:v>-41</c:v>
                </c:pt>
                <c:pt idx="34">
                  <c:v>-40</c:v>
                </c:pt>
                <c:pt idx="35">
                  <c:v>-39</c:v>
                </c:pt>
                <c:pt idx="36">
                  <c:v>-38</c:v>
                </c:pt>
                <c:pt idx="37">
                  <c:v>-37</c:v>
                </c:pt>
                <c:pt idx="38">
                  <c:v>-36</c:v>
                </c:pt>
                <c:pt idx="39">
                  <c:v>-35</c:v>
                </c:pt>
                <c:pt idx="40">
                  <c:v>-34</c:v>
                </c:pt>
                <c:pt idx="41">
                  <c:v>-33</c:v>
                </c:pt>
                <c:pt idx="42">
                  <c:v>-32</c:v>
                </c:pt>
                <c:pt idx="43">
                  <c:v>-31</c:v>
                </c:pt>
                <c:pt idx="44">
                  <c:v>-30</c:v>
                </c:pt>
                <c:pt idx="45">
                  <c:v>-29</c:v>
                </c:pt>
                <c:pt idx="46">
                  <c:v>-28</c:v>
                </c:pt>
                <c:pt idx="47">
                  <c:v>-27</c:v>
                </c:pt>
                <c:pt idx="48">
                  <c:v>-26</c:v>
                </c:pt>
                <c:pt idx="49">
                  <c:v>-25</c:v>
                </c:pt>
                <c:pt idx="50">
                  <c:v>-24</c:v>
                </c:pt>
                <c:pt idx="51">
                  <c:v>-23</c:v>
                </c:pt>
                <c:pt idx="52">
                  <c:v>-22</c:v>
                </c:pt>
                <c:pt idx="53">
                  <c:v>-21</c:v>
                </c:pt>
                <c:pt idx="54">
                  <c:v>-20</c:v>
                </c:pt>
                <c:pt idx="55">
                  <c:v>-19</c:v>
                </c:pt>
                <c:pt idx="56">
                  <c:v>-18</c:v>
                </c:pt>
                <c:pt idx="57">
                  <c:v>-17</c:v>
                </c:pt>
                <c:pt idx="58">
                  <c:v>-16</c:v>
                </c:pt>
                <c:pt idx="59">
                  <c:v>-15</c:v>
                </c:pt>
                <c:pt idx="60">
                  <c:v>-14</c:v>
                </c:pt>
                <c:pt idx="61">
                  <c:v>-13</c:v>
                </c:pt>
                <c:pt idx="62">
                  <c:v>-12</c:v>
                </c:pt>
                <c:pt idx="63">
                  <c:v>-11</c:v>
                </c:pt>
                <c:pt idx="64">
                  <c:v>-10</c:v>
                </c:pt>
                <c:pt idx="65">
                  <c:v>-9</c:v>
                </c:pt>
                <c:pt idx="66">
                  <c:v>-8</c:v>
                </c:pt>
                <c:pt idx="67">
                  <c:v>-7</c:v>
                </c:pt>
                <c:pt idx="68">
                  <c:v>-6</c:v>
                </c:pt>
                <c:pt idx="69">
                  <c:v>-5</c:v>
                </c:pt>
                <c:pt idx="70">
                  <c:v>-4</c:v>
                </c:pt>
                <c:pt idx="71">
                  <c:v>-3</c:v>
                </c:pt>
                <c:pt idx="72">
                  <c:v>-2</c:v>
                </c:pt>
                <c:pt idx="73">
                  <c:v>-1</c:v>
                </c:pt>
                <c:pt idx="74">
                  <c:v>0</c:v>
                </c:pt>
                <c:pt idx="75">
                  <c:v>1</c:v>
                </c:pt>
                <c:pt idx="76">
                  <c:v>2</c:v>
                </c:pt>
                <c:pt idx="77">
                  <c:v>3</c:v>
                </c:pt>
                <c:pt idx="78">
                  <c:v>4</c:v>
                </c:pt>
                <c:pt idx="79">
                  <c:v>5</c:v>
                </c:pt>
                <c:pt idx="80">
                  <c:v>6</c:v>
                </c:pt>
                <c:pt idx="81">
                  <c:v>7</c:v>
                </c:pt>
                <c:pt idx="82">
                  <c:v>8</c:v>
                </c:pt>
                <c:pt idx="83">
                  <c:v>9</c:v>
                </c:pt>
                <c:pt idx="84">
                  <c:v>10</c:v>
                </c:pt>
                <c:pt idx="85">
                  <c:v>11</c:v>
                </c:pt>
                <c:pt idx="86">
                  <c:v>12</c:v>
                </c:pt>
                <c:pt idx="87">
                  <c:v>13</c:v>
                </c:pt>
                <c:pt idx="88">
                  <c:v>14</c:v>
                </c:pt>
                <c:pt idx="89">
                  <c:v>15</c:v>
                </c:pt>
                <c:pt idx="90">
                  <c:v>16</c:v>
                </c:pt>
                <c:pt idx="91">
                  <c:v>17</c:v>
                </c:pt>
                <c:pt idx="92">
                  <c:v>18</c:v>
                </c:pt>
                <c:pt idx="93">
                  <c:v>19</c:v>
                </c:pt>
                <c:pt idx="94">
                  <c:v>20</c:v>
                </c:pt>
                <c:pt idx="95">
                  <c:v>21</c:v>
                </c:pt>
                <c:pt idx="96">
                  <c:v>21</c:v>
                </c:pt>
                <c:pt idx="97">
                  <c:v>21</c:v>
                </c:pt>
                <c:pt idx="98">
                  <c:v>21</c:v>
                </c:pt>
                <c:pt idx="99">
                  <c:v>21</c:v>
                </c:pt>
                <c:pt idx="100">
                  <c:v>21</c:v>
                </c:pt>
                <c:pt idx="101">
                  <c:v>21</c:v>
                </c:pt>
                <c:pt idx="102">
                  <c:v>21</c:v>
                </c:pt>
                <c:pt idx="103">
                  <c:v>21</c:v>
                </c:pt>
                <c:pt idx="104">
                  <c:v>21</c:v>
                </c:pt>
                <c:pt idx="105">
                  <c:v>21</c:v>
                </c:pt>
                <c:pt idx="106">
                  <c:v>21</c:v>
                </c:pt>
                <c:pt idx="107">
                  <c:v>21</c:v>
                </c:pt>
                <c:pt idx="108">
                  <c:v>21</c:v>
                </c:pt>
                <c:pt idx="109">
                  <c:v>21</c:v>
                </c:pt>
                <c:pt idx="110">
                  <c:v>21</c:v>
                </c:pt>
                <c:pt idx="111">
                  <c:v>21</c:v>
                </c:pt>
                <c:pt idx="112">
                  <c:v>21</c:v>
                </c:pt>
                <c:pt idx="113">
                  <c:v>21</c:v>
                </c:pt>
                <c:pt idx="114">
                  <c:v>21</c:v>
                </c:pt>
                <c:pt idx="115">
                  <c:v>21</c:v>
                </c:pt>
                <c:pt idx="116">
                  <c:v>21</c:v>
                </c:pt>
                <c:pt idx="117">
                  <c:v>21</c:v>
                </c:pt>
                <c:pt idx="118">
                  <c:v>21</c:v>
                </c:pt>
                <c:pt idx="119">
                  <c:v>21</c:v>
                </c:pt>
                <c:pt idx="120">
                  <c:v>21</c:v>
                </c:pt>
                <c:pt idx="121">
                  <c:v>21</c:v>
                </c:pt>
                <c:pt idx="122">
                  <c:v>21</c:v>
                </c:pt>
                <c:pt idx="123">
                  <c:v>21</c:v>
                </c:pt>
                <c:pt idx="124">
                  <c:v>21</c:v>
                </c:pt>
                <c:pt idx="125">
                  <c:v>21</c:v>
                </c:pt>
                <c:pt idx="126">
                  <c:v>21</c:v>
                </c:pt>
                <c:pt idx="127">
                  <c:v>21</c:v>
                </c:pt>
                <c:pt idx="128">
                  <c:v>21</c:v>
                </c:pt>
                <c:pt idx="129">
                  <c:v>21</c:v>
                </c:pt>
                <c:pt idx="130">
                  <c:v>21</c:v>
                </c:pt>
                <c:pt idx="131">
                  <c:v>21</c:v>
                </c:pt>
                <c:pt idx="132">
                  <c:v>21</c:v>
                </c:pt>
                <c:pt idx="133">
                  <c:v>21</c:v>
                </c:pt>
                <c:pt idx="134">
                  <c:v>21</c:v>
                </c:pt>
                <c:pt idx="135">
                  <c:v>21</c:v>
                </c:pt>
                <c:pt idx="136">
                  <c:v>21</c:v>
                </c:pt>
                <c:pt idx="137">
                  <c:v>21</c:v>
                </c:pt>
                <c:pt idx="138">
                  <c:v>21</c:v>
                </c:pt>
                <c:pt idx="139">
                  <c:v>21</c:v>
                </c:pt>
                <c:pt idx="140">
                  <c:v>21</c:v>
                </c:pt>
                <c:pt idx="141">
                  <c:v>21</c:v>
                </c:pt>
                <c:pt idx="142">
                  <c:v>21</c:v>
                </c:pt>
                <c:pt idx="143">
                  <c:v>21</c:v>
                </c:pt>
                <c:pt idx="144">
                  <c:v>21</c:v>
                </c:pt>
                <c:pt idx="145">
                  <c:v>21</c:v>
                </c:pt>
                <c:pt idx="146">
                  <c:v>21</c:v>
                </c:pt>
                <c:pt idx="147">
                  <c:v>21</c:v>
                </c:pt>
                <c:pt idx="148">
                  <c:v>21</c:v>
                </c:pt>
                <c:pt idx="149">
                  <c:v>21</c:v>
                </c:pt>
                <c:pt idx="150">
                  <c:v>21</c:v>
                </c:pt>
                <c:pt idx="151">
                  <c:v>21</c:v>
                </c:pt>
                <c:pt idx="152">
                  <c:v>21</c:v>
                </c:pt>
                <c:pt idx="153">
                  <c:v>21</c:v>
                </c:pt>
                <c:pt idx="154">
                  <c:v>21</c:v>
                </c:pt>
                <c:pt idx="155">
                  <c:v>21</c:v>
                </c:pt>
                <c:pt idx="156">
                  <c:v>21</c:v>
                </c:pt>
                <c:pt idx="157">
                  <c:v>21</c:v>
                </c:pt>
                <c:pt idx="158">
                  <c:v>21</c:v>
                </c:pt>
                <c:pt idx="159">
                  <c:v>21</c:v>
                </c:pt>
                <c:pt idx="160">
                  <c:v>21</c:v>
                </c:pt>
                <c:pt idx="161">
                  <c:v>21</c:v>
                </c:pt>
                <c:pt idx="162">
                  <c:v>21</c:v>
                </c:pt>
                <c:pt idx="163">
                  <c:v>21</c:v>
                </c:pt>
                <c:pt idx="164">
                  <c:v>21</c:v>
                </c:pt>
                <c:pt idx="165">
                  <c:v>21</c:v>
                </c:pt>
                <c:pt idx="166">
                  <c:v>21</c:v>
                </c:pt>
                <c:pt idx="167">
                  <c:v>21</c:v>
                </c:pt>
                <c:pt idx="168">
                  <c:v>21</c:v>
                </c:pt>
                <c:pt idx="169">
                  <c:v>21</c:v>
                </c:pt>
                <c:pt idx="170">
                  <c:v>21</c:v>
                </c:pt>
                <c:pt idx="171">
                  <c:v>21</c:v>
                </c:pt>
                <c:pt idx="172">
                  <c:v>21</c:v>
                </c:pt>
                <c:pt idx="173">
                  <c:v>21</c:v>
                </c:pt>
                <c:pt idx="174">
                  <c:v>21</c:v>
                </c:pt>
                <c:pt idx="175">
                  <c:v>21</c:v>
                </c:pt>
                <c:pt idx="176">
                  <c:v>21</c:v>
                </c:pt>
                <c:pt idx="177">
                  <c:v>21</c:v>
                </c:pt>
                <c:pt idx="178">
                  <c:v>21</c:v>
                </c:pt>
                <c:pt idx="179">
                  <c:v>21</c:v>
                </c:pt>
                <c:pt idx="180">
                  <c:v>21</c:v>
                </c:pt>
                <c:pt idx="181">
                  <c:v>21</c:v>
                </c:pt>
                <c:pt idx="182">
                  <c:v>21</c:v>
                </c:pt>
                <c:pt idx="183">
                  <c:v>21</c:v>
                </c:pt>
                <c:pt idx="184">
                  <c:v>21</c:v>
                </c:pt>
                <c:pt idx="185">
                  <c:v>21</c:v>
                </c:pt>
                <c:pt idx="186">
                  <c:v>21</c:v>
                </c:pt>
                <c:pt idx="187">
                  <c:v>21</c:v>
                </c:pt>
                <c:pt idx="188">
                  <c:v>21</c:v>
                </c:pt>
                <c:pt idx="189">
                  <c:v>21</c:v>
                </c:pt>
                <c:pt idx="190">
                  <c:v>21</c:v>
                </c:pt>
                <c:pt idx="191">
                  <c:v>21</c:v>
                </c:pt>
                <c:pt idx="192">
                  <c:v>21</c:v>
                </c:pt>
                <c:pt idx="193">
                  <c:v>21</c:v>
                </c:pt>
                <c:pt idx="194">
                  <c:v>21</c:v>
                </c:pt>
                <c:pt idx="195">
                  <c:v>21</c:v>
                </c:pt>
                <c:pt idx="196">
                  <c:v>21</c:v>
                </c:pt>
                <c:pt idx="197">
                  <c:v>21</c:v>
                </c:pt>
                <c:pt idx="198">
                  <c:v>21</c:v>
                </c:pt>
                <c:pt idx="199">
                  <c:v>21</c:v>
                </c:pt>
                <c:pt idx="200">
                  <c:v>21</c:v>
                </c:pt>
              </c:numCache>
            </c:numRef>
          </c:val>
          <c:smooth val="0"/>
          <c:extLst>
            <c:ext xmlns:c16="http://schemas.microsoft.com/office/drawing/2014/chart" uri="{C3380CC4-5D6E-409C-BE32-E72D297353CC}">
              <c16:uniqueId val="{0000000B-89F6-4B25-8E6E-9476A91E5105}"/>
            </c:ext>
          </c:extLst>
        </c:ser>
        <c:dLbls>
          <c:showLegendKey val="0"/>
          <c:showVal val="0"/>
          <c:showCatName val="0"/>
          <c:showSerName val="0"/>
          <c:showPercent val="0"/>
          <c:showBubbleSize val="0"/>
        </c:dLbls>
        <c:smooth val="0"/>
        <c:axId val="443701192"/>
        <c:axId val="443701848"/>
      </c:lineChart>
      <c:catAx>
        <c:axId val="443701192"/>
        <c:scaling>
          <c:orientation val="minMax"/>
        </c:scaling>
        <c:delete val="0"/>
        <c:axPos val="b"/>
        <c:title>
          <c:tx>
            <c:rich>
              <a:bodyPr rot="0" spcFirstLastPara="1" vertOverflow="ellipsis" vert="horz" wrap="square" anchor="ctr" anchorCtr="1"/>
              <a:lstStyle/>
              <a:p>
                <a:pPr>
                  <a:defRPr sz="1000" b="1" i="0" u="none" strike="noStrike" kern="1200" baseline="0">
                    <a:solidFill>
                      <a:schemeClr val="tx1">
                        <a:lumMod val="65000"/>
                        <a:lumOff val="35000"/>
                      </a:schemeClr>
                    </a:solidFill>
                    <a:latin typeface="Arial Narrow" panose="020B0606020202030204" pitchFamily="34" charset="0"/>
                    <a:ea typeface="+mn-ea"/>
                    <a:cs typeface="+mn-cs"/>
                  </a:defRPr>
                </a:pPr>
                <a:r>
                  <a:rPr lang="zh-CN" altLang="en-US" b="1" dirty="0">
                    <a:latin typeface="Arial Narrow" panose="020B0606020202030204" pitchFamily="34" charset="0"/>
                  </a:rPr>
                  <a:t>到期股价</a:t>
                </a:r>
                <a:endParaRPr lang="en-CA" b="1" dirty="0">
                  <a:latin typeface="Arial Narrow" panose="020B0606020202030204" pitchFamily="34" charset="0"/>
                </a:endParaRPr>
              </a:p>
            </c:rich>
          </c:tx>
          <c:layout>
            <c:manualLayout>
              <c:xMode val="edge"/>
              <c:yMode val="edge"/>
              <c:x val="0.9308107627792509"/>
              <c:y val="0.8406167967005268"/>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Arial Narrow" panose="020B0606020202030204" pitchFamily="34" charset="0"/>
                  <a:ea typeface="+mn-ea"/>
                  <a:cs typeface="+mn-cs"/>
                </a:defRPr>
              </a:pPr>
              <a:endParaRPr lang="zh-CN"/>
            </a:p>
          </c:txPr>
        </c:title>
        <c:majorTickMark val="none"/>
        <c:minorTickMark val="none"/>
        <c:tickLblPos val="low"/>
        <c:spPr>
          <a:noFill/>
          <a:ln w="2540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Narrow" panose="020B0606020202030204" pitchFamily="34" charset="0"/>
                <a:ea typeface="+mn-ea"/>
                <a:cs typeface="+mn-cs"/>
              </a:defRPr>
            </a:pPr>
            <a:endParaRPr lang="zh-CN"/>
          </a:p>
        </c:txPr>
        <c:crossAx val="443701848"/>
        <c:crosses val="autoZero"/>
        <c:auto val="1"/>
        <c:lblAlgn val="ctr"/>
        <c:lblOffset val="100"/>
        <c:noMultiLvlLbl val="0"/>
      </c:catAx>
      <c:valAx>
        <c:axId val="443701848"/>
        <c:scaling>
          <c:orientation val="minMax"/>
        </c:scaling>
        <c:delete val="0"/>
        <c:axPos val="l"/>
        <c:title>
          <c:tx>
            <c:rich>
              <a:bodyPr rot="-5400000" spcFirstLastPara="1" vertOverflow="ellipsis" vert="horz" wrap="square" anchor="ctr" anchorCtr="1"/>
              <a:lstStyle/>
              <a:p>
                <a:pPr>
                  <a:defRPr sz="1000" b="1" i="0" u="none" strike="noStrike" kern="1200" baseline="0">
                    <a:solidFill>
                      <a:schemeClr val="tx1">
                        <a:lumMod val="65000"/>
                        <a:lumOff val="35000"/>
                      </a:schemeClr>
                    </a:solidFill>
                    <a:latin typeface="Arial Narrow" panose="020B0606020202030204" pitchFamily="34" charset="0"/>
                    <a:ea typeface="+mn-ea"/>
                    <a:cs typeface="+mn-cs"/>
                  </a:defRPr>
                </a:pPr>
                <a:r>
                  <a:rPr lang="zh-CN" altLang="en-US" b="1" dirty="0">
                    <a:latin typeface="Arial Narrow" panose="020B0606020202030204" pitchFamily="34" charset="0"/>
                  </a:rPr>
                  <a:t>盈亏</a:t>
                </a:r>
                <a:endParaRPr lang="en-CA" b="1" dirty="0">
                  <a:latin typeface="Arial Narrow" panose="020B0606020202030204" pitchFamily="34" charset="0"/>
                </a:endParaRPr>
              </a:p>
            </c:rich>
          </c:tx>
          <c:overlay val="0"/>
          <c:spPr>
            <a:noFill/>
            <a:ln>
              <a:noFill/>
            </a:ln>
            <a:effectLst/>
          </c:spPr>
          <c:txPr>
            <a:bodyPr rot="-5400000" spcFirstLastPara="1" vertOverflow="ellipsis" vert="horz" wrap="square" anchor="ctr" anchorCtr="1"/>
            <a:lstStyle/>
            <a:p>
              <a:pPr>
                <a:defRPr sz="1000" b="1" i="0" u="none" strike="noStrike" kern="1200" baseline="0">
                  <a:solidFill>
                    <a:schemeClr val="tx1">
                      <a:lumMod val="65000"/>
                      <a:lumOff val="35000"/>
                    </a:schemeClr>
                  </a:solidFill>
                  <a:latin typeface="Arial Narrow" panose="020B0606020202030204" pitchFamily="34" charset="0"/>
                  <a:ea typeface="+mn-ea"/>
                  <a:cs typeface="+mn-cs"/>
                </a:defRPr>
              </a:pPr>
              <a:endParaRPr lang="zh-CN"/>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443701192"/>
        <c:crosses val="autoZero"/>
        <c:crossBetween val="between"/>
        <c:majorUnit val="5"/>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userShapes r:id="rId4"/>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title>
    <c:autoTitleDeleted val="0"/>
    <c:plotArea>
      <c:layout/>
      <c:lineChart>
        <c:grouping val="standard"/>
        <c:varyColors val="0"/>
        <c:ser>
          <c:idx val="0"/>
          <c:order val="0"/>
          <c:tx>
            <c:v>赫兹租车</c:v>
          </c:tx>
          <c:spPr>
            <a:ln w="38100">
              <a:solidFill>
                <a:srgbClr val="FF0000"/>
              </a:solidFill>
              <a:prstDash val="solid"/>
            </a:ln>
          </c:spPr>
          <c:marker>
            <c:symbol val="none"/>
          </c:marker>
          <c:cat>
            <c:numRef>
              <c:f>赫兹租车!$A$3:$A$127</c:f>
              <c:numCache>
                <c:formatCode>m/d/yyyy</c:formatCode>
                <c:ptCount val="125"/>
                <c:pt idx="0">
                  <c:v>43815</c:v>
                </c:pt>
                <c:pt idx="1">
                  <c:v>43816</c:v>
                </c:pt>
                <c:pt idx="2">
                  <c:v>43817</c:v>
                </c:pt>
                <c:pt idx="3">
                  <c:v>43818</c:v>
                </c:pt>
                <c:pt idx="4">
                  <c:v>43819</c:v>
                </c:pt>
                <c:pt idx="5">
                  <c:v>43822</c:v>
                </c:pt>
                <c:pt idx="6">
                  <c:v>43823</c:v>
                </c:pt>
                <c:pt idx="7">
                  <c:v>43825</c:v>
                </c:pt>
                <c:pt idx="8">
                  <c:v>43826</c:v>
                </c:pt>
                <c:pt idx="9">
                  <c:v>43829</c:v>
                </c:pt>
                <c:pt idx="10">
                  <c:v>43830</c:v>
                </c:pt>
                <c:pt idx="11">
                  <c:v>43832</c:v>
                </c:pt>
                <c:pt idx="12">
                  <c:v>43833</c:v>
                </c:pt>
                <c:pt idx="13">
                  <c:v>43836</c:v>
                </c:pt>
                <c:pt idx="14">
                  <c:v>43837</c:v>
                </c:pt>
                <c:pt idx="15">
                  <c:v>43838</c:v>
                </c:pt>
                <c:pt idx="16">
                  <c:v>43839</c:v>
                </c:pt>
                <c:pt idx="17">
                  <c:v>43840</c:v>
                </c:pt>
                <c:pt idx="18">
                  <c:v>43843</c:v>
                </c:pt>
                <c:pt idx="19">
                  <c:v>43844</c:v>
                </c:pt>
                <c:pt idx="20">
                  <c:v>43845</c:v>
                </c:pt>
                <c:pt idx="21">
                  <c:v>43846</c:v>
                </c:pt>
                <c:pt idx="22">
                  <c:v>43847</c:v>
                </c:pt>
                <c:pt idx="23">
                  <c:v>43851</c:v>
                </c:pt>
                <c:pt idx="24">
                  <c:v>43852</c:v>
                </c:pt>
                <c:pt idx="25">
                  <c:v>43853</c:v>
                </c:pt>
                <c:pt idx="26">
                  <c:v>43854</c:v>
                </c:pt>
                <c:pt idx="27">
                  <c:v>43857</c:v>
                </c:pt>
                <c:pt idx="28">
                  <c:v>43858</c:v>
                </c:pt>
                <c:pt idx="29">
                  <c:v>43859</c:v>
                </c:pt>
                <c:pt idx="30">
                  <c:v>43860</c:v>
                </c:pt>
                <c:pt idx="31">
                  <c:v>43861</c:v>
                </c:pt>
                <c:pt idx="32">
                  <c:v>43864</c:v>
                </c:pt>
                <c:pt idx="33">
                  <c:v>43865</c:v>
                </c:pt>
                <c:pt idx="34">
                  <c:v>43866</c:v>
                </c:pt>
                <c:pt idx="35">
                  <c:v>43867</c:v>
                </c:pt>
                <c:pt idx="36">
                  <c:v>43868</c:v>
                </c:pt>
                <c:pt idx="37">
                  <c:v>43871</c:v>
                </c:pt>
                <c:pt idx="38">
                  <c:v>43872</c:v>
                </c:pt>
                <c:pt idx="39">
                  <c:v>43873</c:v>
                </c:pt>
                <c:pt idx="40">
                  <c:v>43874</c:v>
                </c:pt>
                <c:pt idx="41">
                  <c:v>43875</c:v>
                </c:pt>
                <c:pt idx="42">
                  <c:v>43879</c:v>
                </c:pt>
                <c:pt idx="43">
                  <c:v>43880</c:v>
                </c:pt>
                <c:pt idx="44">
                  <c:v>43881</c:v>
                </c:pt>
                <c:pt idx="45">
                  <c:v>43882</c:v>
                </c:pt>
                <c:pt idx="46">
                  <c:v>43885</c:v>
                </c:pt>
                <c:pt idx="47">
                  <c:v>43886</c:v>
                </c:pt>
                <c:pt idx="48">
                  <c:v>43887</c:v>
                </c:pt>
                <c:pt idx="49">
                  <c:v>43888</c:v>
                </c:pt>
                <c:pt idx="50">
                  <c:v>43889</c:v>
                </c:pt>
                <c:pt idx="51">
                  <c:v>43892</c:v>
                </c:pt>
                <c:pt idx="52">
                  <c:v>43893</c:v>
                </c:pt>
                <c:pt idx="53">
                  <c:v>43894</c:v>
                </c:pt>
                <c:pt idx="54">
                  <c:v>43895</c:v>
                </c:pt>
                <c:pt idx="55">
                  <c:v>43896</c:v>
                </c:pt>
                <c:pt idx="56">
                  <c:v>43899</c:v>
                </c:pt>
                <c:pt idx="57">
                  <c:v>43900</c:v>
                </c:pt>
                <c:pt idx="58">
                  <c:v>43901</c:v>
                </c:pt>
                <c:pt idx="59">
                  <c:v>43902</c:v>
                </c:pt>
                <c:pt idx="60">
                  <c:v>43903</c:v>
                </c:pt>
                <c:pt idx="61">
                  <c:v>43906</c:v>
                </c:pt>
                <c:pt idx="62">
                  <c:v>43907</c:v>
                </c:pt>
                <c:pt idx="63">
                  <c:v>43908</c:v>
                </c:pt>
                <c:pt idx="64">
                  <c:v>43909</c:v>
                </c:pt>
                <c:pt idx="65">
                  <c:v>43910</c:v>
                </c:pt>
                <c:pt idx="66">
                  <c:v>43913</c:v>
                </c:pt>
                <c:pt idx="67">
                  <c:v>43914</c:v>
                </c:pt>
                <c:pt idx="68">
                  <c:v>43915</c:v>
                </c:pt>
                <c:pt idx="69">
                  <c:v>43916</c:v>
                </c:pt>
                <c:pt idx="70">
                  <c:v>43917</c:v>
                </c:pt>
                <c:pt idx="71">
                  <c:v>43920</c:v>
                </c:pt>
                <c:pt idx="72">
                  <c:v>43921</c:v>
                </c:pt>
                <c:pt idx="73">
                  <c:v>43922</c:v>
                </c:pt>
                <c:pt idx="74">
                  <c:v>43923</c:v>
                </c:pt>
                <c:pt idx="75">
                  <c:v>43924</c:v>
                </c:pt>
                <c:pt idx="76">
                  <c:v>43927</c:v>
                </c:pt>
                <c:pt idx="77">
                  <c:v>43928</c:v>
                </c:pt>
                <c:pt idx="78">
                  <c:v>43929</c:v>
                </c:pt>
                <c:pt idx="79">
                  <c:v>43930</c:v>
                </c:pt>
                <c:pt idx="80">
                  <c:v>43934</c:v>
                </c:pt>
                <c:pt idx="81">
                  <c:v>43935</c:v>
                </c:pt>
                <c:pt idx="82">
                  <c:v>43936</c:v>
                </c:pt>
                <c:pt idx="83">
                  <c:v>43937</c:v>
                </c:pt>
                <c:pt idx="84">
                  <c:v>43938</c:v>
                </c:pt>
                <c:pt idx="85">
                  <c:v>43941</c:v>
                </c:pt>
                <c:pt idx="86">
                  <c:v>43942</c:v>
                </c:pt>
                <c:pt idx="87">
                  <c:v>43943</c:v>
                </c:pt>
                <c:pt idx="88">
                  <c:v>43944</c:v>
                </c:pt>
                <c:pt idx="89">
                  <c:v>43945</c:v>
                </c:pt>
                <c:pt idx="90">
                  <c:v>43948</c:v>
                </c:pt>
                <c:pt idx="91">
                  <c:v>43949</c:v>
                </c:pt>
                <c:pt idx="92">
                  <c:v>43950</c:v>
                </c:pt>
                <c:pt idx="93">
                  <c:v>43951</c:v>
                </c:pt>
                <c:pt idx="94">
                  <c:v>43952</c:v>
                </c:pt>
                <c:pt idx="95">
                  <c:v>43955</c:v>
                </c:pt>
                <c:pt idx="96">
                  <c:v>43956</c:v>
                </c:pt>
                <c:pt idx="97">
                  <c:v>43957</c:v>
                </c:pt>
                <c:pt idx="98">
                  <c:v>43958</c:v>
                </c:pt>
                <c:pt idx="99">
                  <c:v>43959</c:v>
                </c:pt>
                <c:pt idx="100">
                  <c:v>43962</c:v>
                </c:pt>
                <c:pt idx="101">
                  <c:v>43963</c:v>
                </c:pt>
                <c:pt idx="102">
                  <c:v>43964</c:v>
                </c:pt>
                <c:pt idx="103">
                  <c:v>43965</c:v>
                </c:pt>
                <c:pt idx="104">
                  <c:v>43966</c:v>
                </c:pt>
                <c:pt idx="105">
                  <c:v>43969</c:v>
                </c:pt>
                <c:pt idx="106">
                  <c:v>43970</c:v>
                </c:pt>
                <c:pt idx="107">
                  <c:v>43971</c:v>
                </c:pt>
                <c:pt idx="108">
                  <c:v>43972</c:v>
                </c:pt>
                <c:pt idx="109">
                  <c:v>43973</c:v>
                </c:pt>
                <c:pt idx="110">
                  <c:v>43977</c:v>
                </c:pt>
                <c:pt idx="111">
                  <c:v>43978</c:v>
                </c:pt>
                <c:pt idx="112">
                  <c:v>43979</c:v>
                </c:pt>
                <c:pt idx="113">
                  <c:v>43980</c:v>
                </c:pt>
                <c:pt idx="114">
                  <c:v>43983</c:v>
                </c:pt>
                <c:pt idx="115">
                  <c:v>43984</c:v>
                </c:pt>
                <c:pt idx="116">
                  <c:v>43985</c:v>
                </c:pt>
                <c:pt idx="117">
                  <c:v>43986</c:v>
                </c:pt>
                <c:pt idx="118">
                  <c:v>43987</c:v>
                </c:pt>
                <c:pt idx="119">
                  <c:v>43990</c:v>
                </c:pt>
                <c:pt idx="120">
                  <c:v>43991</c:v>
                </c:pt>
                <c:pt idx="121">
                  <c:v>43992</c:v>
                </c:pt>
                <c:pt idx="122">
                  <c:v>43993</c:v>
                </c:pt>
                <c:pt idx="123">
                  <c:v>43994</c:v>
                </c:pt>
                <c:pt idx="124">
                  <c:v>43997</c:v>
                </c:pt>
              </c:numCache>
            </c:numRef>
          </c:cat>
          <c:val>
            <c:numRef>
              <c:f>赫兹租车!$B$3:$B$127</c:f>
              <c:numCache>
                <c:formatCode>General</c:formatCode>
                <c:ptCount val="125"/>
                <c:pt idx="0">
                  <c:v>15.86</c:v>
                </c:pt>
                <c:pt idx="1">
                  <c:v>16.100000000000001</c:v>
                </c:pt>
                <c:pt idx="2">
                  <c:v>16.010000000000002</c:v>
                </c:pt>
                <c:pt idx="3">
                  <c:v>15.95</c:v>
                </c:pt>
                <c:pt idx="4">
                  <c:v>16.190000000000001</c:v>
                </c:pt>
                <c:pt idx="5">
                  <c:v>16.13</c:v>
                </c:pt>
                <c:pt idx="6">
                  <c:v>16.25</c:v>
                </c:pt>
                <c:pt idx="7">
                  <c:v>15.84</c:v>
                </c:pt>
                <c:pt idx="8">
                  <c:v>15.66</c:v>
                </c:pt>
                <c:pt idx="9">
                  <c:v>15.63</c:v>
                </c:pt>
                <c:pt idx="10">
                  <c:v>15.75</c:v>
                </c:pt>
                <c:pt idx="11">
                  <c:v>16.07</c:v>
                </c:pt>
                <c:pt idx="12">
                  <c:v>15.88</c:v>
                </c:pt>
                <c:pt idx="13">
                  <c:v>15.98</c:v>
                </c:pt>
                <c:pt idx="14">
                  <c:v>15.84</c:v>
                </c:pt>
                <c:pt idx="15">
                  <c:v>16.260000000000002</c:v>
                </c:pt>
                <c:pt idx="16">
                  <c:v>16.440000000000001</c:v>
                </c:pt>
                <c:pt idx="17">
                  <c:v>15.86</c:v>
                </c:pt>
                <c:pt idx="18">
                  <c:v>16.25</c:v>
                </c:pt>
                <c:pt idx="19">
                  <c:v>16.8</c:v>
                </c:pt>
                <c:pt idx="20">
                  <c:v>16.54</c:v>
                </c:pt>
                <c:pt idx="21">
                  <c:v>16.7</c:v>
                </c:pt>
                <c:pt idx="22">
                  <c:v>16.11</c:v>
                </c:pt>
                <c:pt idx="23">
                  <c:v>16.309999999999999</c:v>
                </c:pt>
                <c:pt idx="24">
                  <c:v>16.309999999999999</c:v>
                </c:pt>
                <c:pt idx="25">
                  <c:v>16.41</c:v>
                </c:pt>
                <c:pt idx="26">
                  <c:v>16.25</c:v>
                </c:pt>
                <c:pt idx="27">
                  <c:v>15.52</c:v>
                </c:pt>
                <c:pt idx="28">
                  <c:v>16.059999999999999</c:v>
                </c:pt>
                <c:pt idx="29">
                  <c:v>16.010000000000002</c:v>
                </c:pt>
                <c:pt idx="30">
                  <c:v>15.91</c:v>
                </c:pt>
                <c:pt idx="31">
                  <c:v>15.76</c:v>
                </c:pt>
                <c:pt idx="32">
                  <c:v>15.87</c:v>
                </c:pt>
                <c:pt idx="33">
                  <c:v>16.62</c:v>
                </c:pt>
                <c:pt idx="34">
                  <c:v>17.239999999999998</c:v>
                </c:pt>
                <c:pt idx="35">
                  <c:v>16.940000000000001</c:v>
                </c:pt>
                <c:pt idx="36">
                  <c:v>16.82</c:v>
                </c:pt>
                <c:pt idx="37">
                  <c:v>17.5</c:v>
                </c:pt>
                <c:pt idx="38">
                  <c:v>18.09</c:v>
                </c:pt>
                <c:pt idx="39">
                  <c:v>18.739999999999998</c:v>
                </c:pt>
                <c:pt idx="40">
                  <c:v>19.579999999999998</c:v>
                </c:pt>
                <c:pt idx="41">
                  <c:v>19.71</c:v>
                </c:pt>
                <c:pt idx="42">
                  <c:v>19.559999999999999</c:v>
                </c:pt>
                <c:pt idx="43">
                  <c:v>19.41</c:v>
                </c:pt>
                <c:pt idx="44">
                  <c:v>20.29</c:v>
                </c:pt>
                <c:pt idx="45">
                  <c:v>20.25</c:v>
                </c:pt>
                <c:pt idx="46">
                  <c:v>19.36</c:v>
                </c:pt>
                <c:pt idx="47">
                  <c:v>16.5</c:v>
                </c:pt>
                <c:pt idx="48">
                  <c:v>14.35</c:v>
                </c:pt>
                <c:pt idx="49">
                  <c:v>13.15</c:v>
                </c:pt>
                <c:pt idx="50">
                  <c:v>12.79</c:v>
                </c:pt>
                <c:pt idx="51">
                  <c:v>12.53</c:v>
                </c:pt>
                <c:pt idx="52">
                  <c:v>11.79</c:v>
                </c:pt>
                <c:pt idx="53">
                  <c:v>11.45</c:v>
                </c:pt>
                <c:pt idx="54">
                  <c:v>9.77</c:v>
                </c:pt>
                <c:pt idx="55">
                  <c:v>8.86</c:v>
                </c:pt>
                <c:pt idx="56">
                  <c:v>7.42</c:v>
                </c:pt>
                <c:pt idx="57">
                  <c:v>8.3699999999999992</c:v>
                </c:pt>
                <c:pt idx="58">
                  <c:v>8.2100000000000009</c:v>
                </c:pt>
                <c:pt idx="59">
                  <c:v>7.01</c:v>
                </c:pt>
                <c:pt idx="60">
                  <c:v>8.24</c:v>
                </c:pt>
                <c:pt idx="61">
                  <c:v>6.11</c:v>
                </c:pt>
                <c:pt idx="62">
                  <c:v>5.6</c:v>
                </c:pt>
                <c:pt idx="63">
                  <c:v>3.38</c:v>
                </c:pt>
                <c:pt idx="64">
                  <c:v>4.1500000000000004</c:v>
                </c:pt>
                <c:pt idx="65">
                  <c:v>5.14</c:v>
                </c:pt>
                <c:pt idx="66">
                  <c:v>6.58</c:v>
                </c:pt>
                <c:pt idx="67">
                  <c:v>8.2100000000000009</c:v>
                </c:pt>
                <c:pt idx="68">
                  <c:v>7.71</c:v>
                </c:pt>
                <c:pt idx="69">
                  <c:v>7.24</c:v>
                </c:pt>
                <c:pt idx="70">
                  <c:v>6.18</c:v>
                </c:pt>
                <c:pt idx="71">
                  <c:v>5.96</c:v>
                </c:pt>
                <c:pt idx="72">
                  <c:v>6.18</c:v>
                </c:pt>
                <c:pt idx="73">
                  <c:v>5.47</c:v>
                </c:pt>
                <c:pt idx="74">
                  <c:v>5.0199999999999996</c:v>
                </c:pt>
                <c:pt idx="75">
                  <c:v>4.79</c:v>
                </c:pt>
                <c:pt idx="76">
                  <c:v>5.12</c:v>
                </c:pt>
                <c:pt idx="77">
                  <c:v>5.69</c:v>
                </c:pt>
                <c:pt idx="78">
                  <c:v>5.96</c:v>
                </c:pt>
                <c:pt idx="79">
                  <c:v>6.26</c:v>
                </c:pt>
                <c:pt idx="80">
                  <c:v>5.76</c:v>
                </c:pt>
                <c:pt idx="81">
                  <c:v>6.02</c:v>
                </c:pt>
                <c:pt idx="82">
                  <c:v>5.8</c:v>
                </c:pt>
                <c:pt idx="83">
                  <c:v>4.93</c:v>
                </c:pt>
                <c:pt idx="84">
                  <c:v>5.01</c:v>
                </c:pt>
                <c:pt idx="85">
                  <c:v>4.6500000000000004</c:v>
                </c:pt>
                <c:pt idx="86">
                  <c:v>4.2699999999999996</c:v>
                </c:pt>
                <c:pt idx="87">
                  <c:v>4.04</c:v>
                </c:pt>
                <c:pt idx="88">
                  <c:v>3.95</c:v>
                </c:pt>
                <c:pt idx="89">
                  <c:v>3.71</c:v>
                </c:pt>
                <c:pt idx="90">
                  <c:v>4.4800000000000004</c:v>
                </c:pt>
                <c:pt idx="91">
                  <c:v>5</c:v>
                </c:pt>
                <c:pt idx="92">
                  <c:v>4</c:v>
                </c:pt>
                <c:pt idx="93">
                  <c:v>4.04</c:v>
                </c:pt>
                <c:pt idx="94">
                  <c:v>3.51</c:v>
                </c:pt>
                <c:pt idx="95">
                  <c:v>3.59</c:v>
                </c:pt>
                <c:pt idx="96">
                  <c:v>3.01</c:v>
                </c:pt>
                <c:pt idx="97">
                  <c:v>2.92</c:v>
                </c:pt>
                <c:pt idx="98">
                  <c:v>3.05</c:v>
                </c:pt>
                <c:pt idx="99">
                  <c:v>3.27</c:v>
                </c:pt>
                <c:pt idx="100">
                  <c:v>3.19</c:v>
                </c:pt>
                <c:pt idx="101">
                  <c:v>2.9</c:v>
                </c:pt>
                <c:pt idx="102">
                  <c:v>2.76</c:v>
                </c:pt>
                <c:pt idx="103">
                  <c:v>2.79</c:v>
                </c:pt>
                <c:pt idx="104">
                  <c:v>2.64</c:v>
                </c:pt>
                <c:pt idx="105">
                  <c:v>3.17</c:v>
                </c:pt>
                <c:pt idx="106">
                  <c:v>2.96</c:v>
                </c:pt>
                <c:pt idx="107">
                  <c:v>3.01</c:v>
                </c:pt>
                <c:pt idx="108">
                  <c:v>3.07</c:v>
                </c:pt>
                <c:pt idx="109">
                  <c:v>2.84</c:v>
                </c:pt>
                <c:pt idx="110">
                  <c:v>0.56000000000000005</c:v>
                </c:pt>
                <c:pt idx="111">
                  <c:v>1.31</c:v>
                </c:pt>
                <c:pt idx="112">
                  <c:v>1.02</c:v>
                </c:pt>
                <c:pt idx="113">
                  <c:v>1</c:v>
                </c:pt>
                <c:pt idx="114">
                  <c:v>0.89</c:v>
                </c:pt>
                <c:pt idx="115">
                  <c:v>0.85</c:v>
                </c:pt>
                <c:pt idx="116">
                  <c:v>0.82</c:v>
                </c:pt>
                <c:pt idx="117">
                  <c:v>1.5</c:v>
                </c:pt>
                <c:pt idx="118">
                  <c:v>2.57</c:v>
                </c:pt>
                <c:pt idx="119">
                  <c:v>5.53</c:v>
                </c:pt>
                <c:pt idx="120">
                  <c:v>4.18</c:v>
                </c:pt>
                <c:pt idx="121">
                  <c:v>2.52</c:v>
                </c:pt>
                <c:pt idx="122">
                  <c:v>2.06</c:v>
                </c:pt>
                <c:pt idx="123">
                  <c:v>2.83</c:v>
                </c:pt>
                <c:pt idx="124">
                  <c:v>1.88</c:v>
                </c:pt>
              </c:numCache>
            </c:numRef>
          </c:val>
          <c:smooth val="1"/>
          <c:extLst>
            <c:ext xmlns:c16="http://schemas.microsoft.com/office/drawing/2014/chart" uri="{C3380CC4-5D6E-409C-BE32-E72D297353CC}">
              <c16:uniqueId val="{00000000-DD69-4C19-820A-E84DAFE9ED8A}"/>
            </c:ext>
          </c:extLst>
        </c:ser>
        <c:dLbls>
          <c:showLegendKey val="0"/>
          <c:showVal val="0"/>
          <c:showCatName val="0"/>
          <c:showSerName val="0"/>
          <c:showPercent val="0"/>
          <c:showBubbleSize val="0"/>
        </c:dLbls>
        <c:smooth val="0"/>
        <c:axId val="1054697808"/>
        <c:axId val="1054694856"/>
      </c:lineChart>
      <c:dateAx>
        <c:axId val="1054697808"/>
        <c:scaling>
          <c:orientation val="minMax"/>
        </c:scaling>
        <c:delete val="0"/>
        <c:axPos val="b"/>
        <c:numFmt formatCode="yy\-mm" sourceLinked="0"/>
        <c:majorTickMark val="out"/>
        <c:minorTickMark val="none"/>
        <c:tickLblPos val="nextTo"/>
        <c:spPr>
          <a:ln w="25400">
            <a:solidFill>
              <a:srgbClr val="3F3F3F"/>
            </a:solidFill>
            <a:prstDash val="solid"/>
          </a:ln>
        </c:spPr>
        <c:txPr>
          <a:bodyPr/>
          <a:lstStyle/>
          <a:p>
            <a:pPr>
              <a:defRPr sz="800">
                <a:latin typeface="Arial"/>
                <a:ea typeface="Arial"/>
                <a:cs typeface="Arial"/>
              </a:defRPr>
            </a:pPr>
            <a:endParaRPr lang="zh-CN"/>
          </a:p>
        </c:txPr>
        <c:crossAx val="1054694856"/>
        <c:crossesAt val="0.4"/>
        <c:auto val="1"/>
        <c:lblOffset val="100"/>
        <c:baseTimeUnit val="days"/>
      </c:dateAx>
      <c:valAx>
        <c:axId val="1054694856"/>
        <c:scaling>
          <c:logBase val="2"/>
          <c:orientation val="minMax"/>
          <c:min val="0.4"/>
        </c:scaling>
        <c:delete val="0"/>
        <c:axPos val="l"/>
        <c:numFmt formatCode="General" sourceLinked="1"/>
        <c:majorTickMark val="out"/>
        <c:minorTickMark val="none"/>
        <c:tickLblPos val="nextTo"/>
        <c:spPr>
          <a:ln w="25400">
            <a:solidFill>
              <a:srgbClr val="3F3F3F"/>
            </a:solidFill>
            <a:prstDash val="solid"/>
          </a:ln>
        </c:spPr>
        <c:txPr>
          <a:bodyPr/>
          <a:lstStyle/>
          <a:p>
            <a:pPr>
              <a:defRPr sz="800">
                <a:latin typeface="Arial"/>
                <a:ea typeface="Arial"/>
                <a:cs typeface="Arial"/>
              </a:defRPr>
            </a:pPr>
            <a:endParaRPr lang="zh-CN"/>
          </a:p>
        </c:txPr>
        <c:crossAx val="1054697808"/>
        <c:crosses val="autoZero"/>
        <c:crossBetween val="between"/>
        <c:minorUnit val="2"/>
      </c:valAx>
      <c:spPr>
        <a:noFill/>
        <a:ln w="25400">
          <a:noFill/>
        </a:ln>
        <a:extLst>
          <a:ext uri="{909E8E84-426E-40DD-AFC4-6F175D3DCCD1}">
            <a14:hiddenFill xmlns:a14="http://schemas.microsoft.com/office/drawing/2010/main">
              <a:solidFill>
                <a:sysClr val="window" lastClr="FFFFFF"/>
              </a:solidFill>
            </a14:hiddenFill>
          </a:ext>
        </a:ex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txPr>
    <a:bodyPr/>
    <a:lstStyle/>
    <a:p>
      <a:pPr>
        <a:defRPr sz="900"/>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Arial Narrow" panose="020B0606020202030204" pitchFamily="34" charset="0"/>
                <a:ea typeface="+mn-ea"/>
                <a:cs typeface="+mn-cs"/>
              </a:defRPr>
            </a:pPr>
            <a:r>
              <a:rPr lang="zh-CN" altLang="en-US" sz="2000" b="1" dirty="0">
                <a:latin typeface="Arial Narrow" panose="020B0606020202030204" pitchFamily="34" charset="0"/>
              </a:rPr>
              <a:t>盈亏</a:t>
            </a:r>
            <a:endParaRPr lang="en-CA" sz="2000" b="1" dirty="0">
              <a:latin typeface="Arial Narrow" panose="020B0606020202030204" pitchFamily="34" charset="0"/>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Arial Narrow" panose="020B0606020202030204" pitchFamily="34" charset="0"/>
              <a:ea typeface="+mn-ea"/>
              <a:cs typeface="+mn-cs"/>
            </a:defRPr>
          </a:pPr>
          <a:endParaRPr lang="zh-CN"/>
        </a:p>
      </c:txPr>
    </c:title>
    <c:autoTitleDeleted val="0"/>
    <c:plotArea>
      <c:layout>
        <c:manualLayout>
          <c:layoutTarget val="inner"/>
          <c:xMode val="edge"/>
          <c:yMode val="edge"/>
          <c:x val="0.11862422032472582"/>
          <c:y val="6.9424160362668935E-2"/>
          <c:w val="0.90676606564978324"/>
          <c:h val="0.79409005859950688"/>
        </c:manualLayout>
      </c:layout>
      <c:lineChart>
        <c:grouping val="standard"/>
        <c:varyColors val="0"/>
        <c:ser>
          <c:idx val="0"/>
          <c:order val="0"/>
          <c:tx>
            <c:strRef>
              <c:f>'Option Graph Maker'!$D$57</c:f>
              <c:strCache>
                <c:ptCount val="1"/>
                <c:pt idx="0">
                  <c:v>Stock</c:v>
                </c:pt>
              </c:strCache>
            </c:strRef>
          </c:tx>
          <c:spPr>
            <a:ln w="19050" cap="rnd">
              <a:solidFill>
                <a:schemeClr val="accent1"/>
              </a:solidFill>
              <a:prstDash val="sysDot"/>
              <a:round/>
            </a:ln>
            <a:effectLst/>
          </c:spPr>
          <c:marker>
            <c:symbol val="none"/>
          </c:marker>
          <c:cat>
            <c:numRef>
              <c:f>'Option Graph Maker'!$B$58:$B$258</c:f>
              <c:numCache>
                <c:formatCode>General</c:formatCode>
                <c:ptCount val="201"/>
                <c:pt idx="0">
                  <c:v>0</c:v>
                </c:pt>
                <c:pt idx="1">
                  <c:v>0.05</c:v>
                </c:pt>
                <c:pt idx="2">
                  <c:v>0.1</c:v>
                </c:pt>
                <c:pt idx="3">
                  <c:v>0.15000000000000002</c:v>
                </c:pt>
                <c:pt idx="4">
                  <c:v>0.2</c:v>
                </c:pt>
                <c:pt idx="5">
                  <c:v>0.25</c:v>
                </c:pt>
                <c:pt idx="6">
                  <c:v>0.3</c:v>
                </c:pt>
                <c:pt idx="7">
                  <c:v>0.35</c:v>
                </c:pt>
                <c:pt idx="8">
                  <c:v>0.39999999999999997</c:v>
                </c:pt>
                <c:pt idx="9">
                  <c:v>0.44999999999999996</c:v>
                </c:pt>
                <c:pt idx="10">
                  <c:v>0.49999999999999994</c:v>
                </c:pt>
                <c:pt idx="11">
                  <c:v>0.54999999999999993</c:v>
                </c:pt>
                <c:pt idx="12">
                  <c:v>0.6</c:v>
                </c:pt>
                <c:pt idx="13">
                  <c:v>0.65</c:v>
                </c:pt>
                <c:pt idx="14">
                  <c:v>0.70000000000000007</c:v>
                </c:pt>
                <c:pt idx="15">
                  <c:v>0.75000000000000011</c:v>
                </c:pt>
                <c:pt idx="16">
                  <c:v>0.80000000000000016</c:v>
                </c:pt>
                <c:pt idx="17">
                  <c:v>0.8500000000000002</c:v>
                </c:pt>
                <c:pt idx="18">
                  <c:v>0.90000000000000024</c:v>
                </c:pt>
                <c:pt idx="19">
                  <c:v>0.95000000000000029</c:v>
                </c:pt>
                <c:pt idx="20">
                  <c:v>1.0000000000000002</c:v>
                </c:pt>
                <c:pt idx="21">
                  <c:v>1.0500000000000003</c:v>
                </c:pt>
                <c:pt idx="22">
                  <c:v>1.1000000000000003</c:v>
                </c:pt>
                <c:pt idx="23">
                  <c:v>1.1500000000000004</c:v>
                </c:pt>
                <c:pt idx="24">
                  <c:v>1.2000000000000004</c:v>
                </c:pt>
                <c:pt idx="25">
                  <c:v>1.2500000000000004</c:v>
                </c:pt>
                <c:pt idx="26">
                  <c:v>1.3000000000000005</c:v>
                </c:pt>
                <c:pt idx="27">
                  <c:v>1.3500000000000005</c:v>
                </c:pt>
                <c:pt idx="28">
                  <c:v>1.4000000000000006</c:v>
                </c:pt>
                <c:pt idx="29">
                  <c:v>1.4500000000000006</c:v>
                </c:pt>
                <c:pt idx="30">
                  <c:v>1.5000000000000007</c:v>
                </c:pt>
                <c:pt idx="31">
                  <c:v>1.5500000000000007</c:v>
                </c:pt>
                <c:pt idx="32">
                  <c:v>1.6000000000000008</c:v>
                </c:pt>
                <c:pt idx="33">
                  <c:v>1.6500000000000008</c:v>
                </c:pt>
                <c:pt idx="34">
                  <c:v>1.7000000000000008</c:v>
                </c:pt>
                <c:pt idx="35">
                  <c:v>1.7500000000000009</c:v>
                </c:pt>
                <c:pt idx="36">
                  <c:v>1.8000000000000009</c:v>
                </c:pt>
                <c:pt idx="37">
                  <c:v>1.850000000000001</c:v>
                </c:pt>
                <c:pt idx="38">
                  <c:v>1.900000000000001</c:v>
                </c:pt>
                <c:pt idx="39">
                  <c:v>1.9500000000000011</c:v>
                </c:pt>
                <c:pt idx="40">
                  <c:v>2.0000000000000009</c:v>
                </c:pt>
                <c:pt idx="41">
                  <c:v>2.0500000000000007</c:v>
                </c:pt>
                <c:pt idx="42">
                  <c:v>2.1000000000000005</c:v>
                </c:pt>
                <c:pt idx="43">
                  <c:v>2.1500000000000004</c:v>
                </c:pt>
                <c:pt idx="44">
                  <c:v>2.2000000000000002</c:v>
                </c:pt>
                <c:pt idx="45">
                  <c:v>2.25</c:v>
                </c:pt>
                <c:pt idx="46">
                  <c:v>2.2999999999999998</c:v>
                </c:pt>
                <c:pt idx="47">
                  <c:v>2.3499999999999996</c:v>
                </c:pt>
                <c:pt idx="48">
                  <c:v>2.3999999999999995</c:v>
                </c:pt>
                <c:pt idx="49">
                  <c:v>2.4499999999999993</c:v>
                </c:pt>
                <c:pt idx="50">
                  <c:v>2.4999999999999991</c:v>
                </c:pt>
                <c:pt idx="51">
                  <c:v>2.5499999999999989</c:v>
                </c:pt>
                <c:pt idx="52">
                  <c:v>2.5999999999999988</c:v>
                </c:pt>
                <c:pt idx="53">
                  <c:v>2.6499999999999986</c:v>
                </c:pt>
                <c:pt idx="54">
                  <c:v>2.6999999999999984</c:v>
                </c:pt>
                <c:pt idx="55">
                  <c:v>2.7499999999999982</c:v>
                </c:pt>
                <c:pt idx="56">
                  <c:v>2.799999999999998</c:v>
                </c:pt>
                <c:pt idx="57">
                  <c:v>2.8499999999999979</c:v>
                </c:pt>
                <c:pt idx="58">
                  <c:v>2.8999999999999977</c:v>
                </c:pt>
                <c:pt idx="59">
                  <c:v>2.9499999999999975</c:v>
                </c:pt>
                <c:pt idx="60">
                  <c:v>2.9999999999999973</c:v>
                </c:pt>
                <c:pt idx="61">
                  <c:v>3.0499999999999972</c:v>
                </c:pt>
                <c:pt idx="62">
                  <c:v>3.099999999999997</c:v>
                </c:pt>
                <c:pt idx="63">
                  <c:v>3.1499999999999968</c:v>
                </c:pt>
                <c:pt idx="64">
                  <c:v>3.1999999999999966</c:v>
                </c:pt>
                <c:pt idx="65">
                  <c:v>3.2499999999999964</c:v>
                </c:pt>
                <c:pt idx="66">
                  <c:v>3.2999999999999963</c:v>
                </c:pt>
                <c:pt idx="67">
                  <c:v>3.3499999999999961</c:v>
                </c:pt>
                <c:pt idx="68">
                  <c:v>3.3999999999999959</c:v>
                </c:pt>
                <c:pt idx="69">
                  <c:v>3.4499999999999957</c:v>
                </c:pt>
                <c:pt idx="70">
                  <c:v>3.4999999999999956</c:v>
                </c:pt>
                <c:pt idx="71">
                  <c:v>3.5499999999999954</c:v>
                </c:pt>
                <c:pt idx="72">
                  <c:v>3.5999999999999952</c:v>
                </c:pt>
                <c:pt idx="73">
                  <c:v>3.649999999999995</c:v>
                </c:pt>
                <c:pt idx="74">
                  <c:v>3.6999999999999948</c:v>
                </c:pt>
                <c:pt idx="75">
                  <c:v>3.7499999999999947</c:v>
                </c:pt>
                <c:pt idx="76">
                  <c:v>3.7999999999999945</c:v>
                </c:pt>
                <c:pt idx="77">
                  <c:v>3.8499999999999943</c:v>
                </c:pt>
                <c:pt idx="78">
                  <c:v>3.8999999999999941</c:v>
                </c:pt>
                <c:pt idx="79">
                  <c:v>3.949999999999994</c:v>
                </c:pt>
                <c:pt idx="80">
                  <c:v>3.9999999999999938</c:v>
                </c:pt>
                <c:pt idx="81">
                  <c:v>4.0499999999999936</c:v>
                </c:pt>
                <c:pt idx="82">
                  <c:v>4.0999999999999934</c:v>
                </c:pt>
                <c:pt idx="83">
                  <c:v>4.1499999999999932</c:v>
                </c:pt>
                <c:pt idx="84">
                  <c:v>4.1999999999999931</c:v>
                </c:pt>
                <c:pt idx="85">
                  <c:v>4.2499999999999929</c:v>
                </c:pt>
                <c:pt idx="86">
                  <c:v>4.2999999999999927</c:v>
                </c:pt>
                <c:pt idx="87">
                  <c:v>4.3499999999999925</c:v>
                </c:pt>
                <c:pt idx="88">
                  <c:v>4.3999999999999924</c:v>
                </c:pt>
                <c:pt idx="89">
                  <c:v>4.4499999999999922</c:v>
                </c:pt>
                <c:pt idx="90">
                  <c:v>4.499999999999992</c:v>
                </c:pt>
                <c:pt idx="91">
                  <c:v>4.5499999999999918</c:v>
                </c:pt>
                <c:pt idx="92">
                  <c:v>4.5999999999999917</c:v>
                </c:pt>
                <c:pt idx="93">
                  <c:v>4.6499999999999915</c:v>
                </c:pt>
                <c:pt idx="94">
                  <c:v>4.6999999999999913</c:v>
                </c:pt>
                <c:pt idx="95">
                  <c:v>4.7499999999999911</c:v>
                </c:pt>
                <c:pt idx="96">
                  <c:v>4.7999999999999909</c:v>
                </c:pt>
                <c:pt idx="97">
                  <c:v>4.8499999999999908</c:v>
                </c:pt>
                <c:pt idx="98">
                  <c:v>4.8999999999999906</c:v>
                </c:pt>
                <c:pt idx="99">
                  <c:v>4.9499999999999904</c:v>
                </c:pt>
                <c:pt idx="100">
                  <c:v>4.9999999999999902</c:v>
                </c:pt>
                <c:pt idx="101">
                  <c:v>5.0499999999999901</c:v>
                </c:pt>
                <c:pt idx="102">
                  <c:v>5.0999999999999899</c:v>
                </c:pt>
                <c:pt idx="103">
                  <c:v>5.1499999999999897</c:v>
                </c:pt>
                <c:pt idx="104">
                  <c:v>5.1999999999999895</c:v>
                </c:pt>
                <c:pt idx="105">
                  <c:v>5.2499999999999893</c:v>
                </c:pt>
                <c:pt idx="106">
                  <c:v>5.2999999999999892</c:v>
                </c:pt>
                <c:pt idx="107">
                  <c:v>5.349999999999989</c:v>
                </c:pt>
                <c:pt idx="108">
                  <c:v>5.3999999999999888</c:v>
                </c:pt>
                <c:pt idx="109">
                  <c:v>5.4499999999999886</c:v>
                </c:pt>
                <c:pt idx="110">
                  <c:v>5.4999999999999885</c:v>
                </c:pt>
                <c:pt idx="111">
                  <c:v>5.5499999999999883</c:v>
                </c:pt>
                <c:pt idx="112">
                  <c:v>5.5999999999999881</c:v>
                </c:pt>
                <c:pt idx="113">
                  <c:v>5.6499999999999879</c:v>
                </c:pt>
                <c:pt idx="114">
                  <c:v>5.6999999999999877</c:v>
                </c:pt>
                <c:pt idx="115">
                  <c:v>5.7499999999999876</c:v>
                </c:pt>
                <c:pt idx="116">
                  <c:v>5.7999999999999874</c:v>
                </c:pt>
                <c:pt idx="117">
                  <c:v>5.8499999999999872</c:v>
                </c:pt>
                <c:pt idx="118">
                  <c:v>5.899999999999987</c:v>
                </c:pt>
                <c:pt idx="119">
                  <c:v>5.9499999999999869</c:v>
                </c:pt>
                <c:pt idx="120">
                  <c:v>5.9999999999999867</c:v>
                </c:pt>
                <c:pt idx="121">
                  <c:v>6.0499999999999865</c:v>
                </c:pt>
                <c:pt idx="122">
                  <c:v>6.0999999999999863</c:v>
                </c:pt>
                <c:pt idx="123">
                  <c:v>6.1499999999999861</c:v>
                </c:pt>
                <c:pt idx="124">
                  <c:v>6.199999999999986</c:v>
                </c:pt>
                <c:pt idx="125">
                  <c:v>6.2499999999999858</c:v>
                </c:pt>
                <c:pt idx="126">
                  <c:v>6.2999999999999856</c:v>
                </c:pt>
                <c:pt idx="127">
                  <c:v>6.3499999999999854</c:v>
                </c:pt>
                <c:pt idx="128">
                  <c:v>6.3999999999999853</c:v>
                </c:pt>
                <c:pt idx="129">
                  <c:v>6.4499999999999851</c:v>
                </c:pt>
                <c:pt idx="130">
                  <c:v>6.4999999999999849</c:v>
                </c:pt>
                <c:pt idx="131">
                  <c:v>6.5499999999999847</c:v>
                </c:pt>
                <c:pt idx="132">
                  <c:v>6.5999999999999845</c:v>
                </c:pt>
                <c:pt idx="133">
                  <c:v>6.6499999999999844</c:v>
                </c:pt>
                <c:pt idx="134">
                  <c:v>6.6999999999999842</c:v>
                </c:pt>
                <c:pt idx="135">
                  <c:v>6.749999999999984</c:v>
                </c:pt>
                <c:pt idx="136">
                  <c:v>6.7999999999999838</c:v>
                </c:pt>
                <c:pt idx="137">
                  <c:v>6.8499999999999837</c:v>
                </c:pt>
                <c:pt idx="138">
                  <c:v>6.8999999999999835</c:v>
                </c:pt>
                <c:pt idx="139">
                  <c:v>6.9499999999999833</c:v>
                </c:pt>
                <c:pt idx="140">
                  <c:v>6.9999999999999831</c:v>
                </c:pt>
                <c:pt idx="141">
                  <c:v>7.0499999999999829</c:v>
                </c:pt>
                <c:pt idx="142">
                  <c:v>7.0999999999999828</c:v>
                </c:pt>
                <c:pt idx="143">
                  <c:v>7.1499999999999826</c:v>
                </c:pt>
                <c:pt idx="144">
                  <c:v>7.1999999999999824</c:v>
                </c:pt>
                <c:pt idx="145">
                  <c:v>7.2499999999999822</c:v>
                </c:pt>
                <c:pt idx="146">
                  <c:v>7.2999999999999821</c:v>
                </c:pt>
                <c:pt idx="147">
                  <c:v>7.3499999999999819</c:v>
                </c:pt>
                <c:pt idx="148">
                  <c:v>7.3999999999999817</c:v>
                </c:pt>
                <c:pt idx="149">
                  <c:v>7.4499999999999815</c:v>
                </c:pt>
                <c:pt idx="150">
                  <c:v>7.4999999999999813</c:v>
                </c:pt>
                <c:pt idx="151">
                  <c:v>7.5499999999999812</c:v>
                </c:pt>
                <c:pt idx="152">
                  <c:v>7.599999999999981</c:v>
                </c:pt>
                <c:pt idx="153">
                  <c:v>7.6499999999999808</c:v>
                </c:pt>
                <c:pt idx="154">
                  <c:v>7.6999999999999806</c:v>
                </c:pt>
                <c:pt idx="155">
                  <c:v>7.7499999999999805</c:v>
                </c:pt>
                <c:pt idx="156">
                  <c:v>7.7999999999999803</c:v>
                </c:pt>
                <c:pt idx="157">
                  <c:v>7.8499999999999801</c:v>
                </c:pt>
                <c:pt idx="158">
                  <c:v>7.8999999999999799</c:v>
                </c:pt>
                <c:pt idx="159">
                  <c:v>7.9499999999999797</c:v>
                </c:pt>
                <c:pt idx="160">
                  <c:v>7.9999999999999796</c:v>
                </c:pt>
                <c:pt idx="161">
                  <c:v>8.0499999999999794</c:v>
                </c:pt>
                <c:pt idx="162">
                  <c:v>8.0999999999999801</c:v>
                </c:pt>
                <c:pt idx="163">
                  <c:v>8.1499999999999808</c:v>
                </c:pt>
                <c:pt idx="164">
                  <c:v>8.1999999999999815</c:v>
                </c:pt>
                <c:pt idx="165">
                  <c:v>8.2499999999999822</c:v>
                </c:pt>
                <c:pt idx="166">
                  <c:v>8.2999999999999829</c:v>
                </c:pt>
                <c:pt idx="167">
                  <c:v>8.3499999999999837</c:v>
                </c:pt>
                <c:pt idx="168">
                  <c:v>8.3999999999999844</c:v>
                </c:pt>
                <c:pt idx="169">
                  <c:v>8.4499999999999851</c:v>
                </c:pt>
                <c:pt idx="170">
                  <c:v>8.4999999999999858</c:v>
                </c:pt>
                <c:pt idx="171">
                  <c:v>8.5499999999999865</c:v>
                </c:pt>
                <c:pt idx="172">
                  <c:v>8.5999999999999872</c:v>
                </c:pt>
                <c:pt idx="173">
                  <c:v>8.6499999999999879</c:v>
                </c:pt>
                <c:pt idx="174">
                  <c:v>8.6999999999999886</c:v>
                </c:pt>
                <c:pt idx="175">
                  <c:v>8.7499999999999893</c:v>
                </c:pt>
                <c:pt idx="176">
                  <c:v>8.7999999999999901</c:v>
                </c:pt>
                <c:pt idx="177">
                  <c:v>8.8499999999999908</c:v>
                </c:pt>
                <c:pt idx="178">
                  <c:v>8.8999999999999915</c:v>
                </c:pt>
                <c:pt idx="179">
                  <c:v>8.9499999999999922</c:v>
                </c:pt>
                <c:pt idx="180">
                  <c:v>8.9999999999999929</c:v>
                </c:pt>
                <c:pt idx="181">
                  <c:v>9.0499999999999936</c:v>
                </c:pt>
                <c:pt idx="182">
                  <c:v>9.0999999999999943</c:v>
                </c:pt>
                <c:pt idx="183">
                  <c:v>9.149999999999995</c:v>
                </c:pt>
                <c:pt idx="184">
                  <c:v>9.1999999999999957</c:v>
                </c:pt>
                <c:pt idx="185">
                  <c:v>9.2499999999999964</c:v>
                </c:pt>
                <c:pt idx="186">
                  <c:v>9.2999999999999972</c:v>
                </c:pt>
                <c:pt idx="187">
                  <c:v>9.3499999999999979</c:v>
                </c:pt>
                <c:pt idx="188">
                  <c:v>9.3999999999999986</c:v>
                </c:pt>
                <c:pt idx="189">
                  <c:v>9.4499999999999993</c:v>
                </c:pt>
                <c:pt idx="190">
                  <c:v>9.5</c:v>
                </c:pt>
                <c:pt idx="191">
                  <c:v>9.5500000000000007</c:v>
                </c:pt>
                <c:pt idx="192">
                  <c:v>9.6000000000000014</c:v>
                </c:pt>
                <c:pt idx="193">
                  <c:v>9.6500000000000021</c:v>
                </c:pt>
                <c:pt idx="194">
                  <c:v>9.7000000000000028</c:v>
                </c:pt>
                <c:pt idx="195">
                  <c:v>9.7500000000000036</c:v>
                </c:pt>
                <c:pt idx="196">
                  <c:v>9.8000000000000043</c:v>
                </c:pt>
                <c:pt idx="197">
                  <c:v>9.850000000000005</c:v>
                </c:pt>
                <c:pt idx="198">
                  <c:v>9.9000000000000057</c:v>
                </c:pt>
                <c:pt idx="199">
                  <c:v>9.9500000000000064</c:v>
                </c:pt>
                <c:pt idx="200">
                  <c:v>10.000000000000007</c:v>
                </c:pt>
              </c:numCache>
            </c:numRef>
          </c:cat>
          <c:val>
            <c:numRef>
              <c:f>'Option Graph Maker'!$D$58:$D$258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0-71A2-4666-8326-D390FD24984F}"/>
            </c:ext>
          </c:extLst>
        </c:ser>
        <c:ser>
          <c:idx val="1"/>
          <c:order val="1"/>
          <c:tx>
            <c:strRef>
              <c:f>'Option Graph Maker'!$E$57</c:f>
              <c:strCache>
                <c:ptCount val="1"/>
                <c:pt idx="0">
                  <c:v>Option 1</c:v>
                </c:pt>
              </c:strCache>
            </c:strRef>
          </c:tx>
          <c:spPr>
            <a:ln w="19050" cap="rnd">
              <a:solidFill>
                <a:schemeClr val="accent2"/>
              </a:solidFill>
              <a:prstDash val="sysDot"/>
              <a:round/>
            </a:ln>
            <a:effectLst/>
          </c:spPr>
          <c:marker>
            <c:symbol val="none"/>
          </c:marker>
          <c:cat>
            <c:numRef>
              <c:f>'Option Graph Maker'!$B$58:$B$258</c:f>
              <c:numCache>
                <c:formatCode>General</c:formatCode>
                <c:ptCount val="201"/>
                <c:pt idx="0">
                  <c:v>0</c:v>
                </c:pt>
                <c:pt idx="1">
                  <c:v>0.05</c:v>
                </c:pt>
                <c:pt idx="2">
                  <c:v>0.1</c:v>
                </c:pt>
                <c:pt idx="3">
                  <c:v>0.15000000000000002</c:v>
                </c:pt>
                <c:pt idx="4">
                  <c:v>0.2</c:v>
                </c:pt>
                <c:pt idx="5">
                  <c:v>0.25</c:v>
                </c:pt>
                <c:pt idx="6">
                  <c:v>0.3</c:v>
                </c:pt>
                <c:pt idx="7">
                  <c:v>0.35</c:v>
                </c:pt>
                <c:pt idx="8">
                  <c:v>0.39999999999999997</c:v>
                </c:pt>
                <c:pt idx="9">
                  <c:v>0.44999999999999996</c:v>
                </c:pt>
                <c:pt idx="10">
                  <c:v>0.49999999999999994</c:v>
                </c:pt>
                <c:pt idx="11">
                  <c:v>0.54999999999999993</c:v>
                </c:pt>
                <c:pt idx="12">
                  <c:v>0.6</c:v>
                </c:pt>
                <c:pt idx="13">
                  <c:v>0.65</c:v>
                </c:pt>
                <c:pt idx="14">
                  <c:v>0.70000000000000007</c:v>
                </c:pt>
                <c:pt idx="15">
                  <c:v>0.75000000000000011</c:v>
                </c:pt>
                <c:pt idx="16">
                  <c:v>0.80000000000000016</c:v>
                </c:pt>
                <c:pt idx="17">
                  <c:v>0.8500000000000002</c:v>
                </c:pt>
                <c:pt idx="18">
                  <c:v>0.90000000000000024</c:v>
                </c:pt>
                <c:pt idx="19">
                  <c:v>0.95000000000000029</c:v>
                </c:pt>
                <c:pt idx="20">
                  <c:v>1.0000000000000002</c:v>
                </c:pt>
                <c:pt idx="21">
                  <c:v>1.0500000000000003</c:v>
                </c:pt>
                <c:pt idx="22">
                  <c:v>1.1000000000000003</c:v>
                </c:pt>
                <c:pt idx="23">
                  <c:v>1.1500000000000004</c:v>
                </c:pt>
                <c:pt idx="24">
                  <c:v>1.2000000000000004</c:v>
                </c:pt>
                <c:pt idx="25">
                  <c:v>1.2500000000000004</c:v>
                </c:pt>
                <c:pt idx="26">
                  <c:v>1.3000000000000005</c:v>
                </c:pt>
                <c:pt idx="27">
                  <c:v>1.3500000000000005</c:v>
                </c:pt>
                <c:pt idx="28">
                  <c:v>1.4000000000000006</c:v>
                </c:pt>
                <c:pt idx="29">
                  <c:v>1.4500000000000006</c:v>
                </c:pt>
                <c:pt idx="30">
                  <c:v>1.5000000000000007</c:v>
                </c:pt>
                <c:pt idx="31">
                  <c:v>1.5500000000000007</c:v>
                </c:pt>
                <c:pt idx="32">
                  <c:v>1.6000000000000008</c:v>
                </c:pt>
                <c:pt idx="33">
                  <c:v>1.6500000000000008</c:v>
                </c:pt>
                <c:pt idx="34">
                  <c:v>1.7000000000000008</c:v>
                </c:pt>
                <c:pt idx="35">
                  <c:v>1.7500000000000009</c:v>
                </c:pt>
                <c:pt idx="36">
                  <c:v>1.8000000000000009</c:v>
                </c:pt>
                <c:pt idx="37">
                  <c:v>1.850000000000001</c:v>
                </c:pt>
                <c:pt idx="38">
                  <c:v>1.900000000000001</c:v>
                </c:pt>
                <c:pt idx="39">
                  <c:v>1.9500000000000011</c:v>
                </c:pt>
                <c:pt idx="40">
                  <c:v>2.0000000000000009</c:v>
                </c:pt>
                <c:pt idx="41">
                  <c:v>2.0500000000000007</c:v>
                </c:pt>
                <c:pt idx="42">
                  <c:v>2.1000000000000005</c:v>
                </c:pt>
                <c:pt idx="43">
                  <c:v>2.1500000000000004</c:v>
                </c:pt>
                <c:pt idx="44">
                  <c:v>2.2000000000000002</c:v>
                </c:pt>
                <c:pt idx="45">
                  <c:v>2.25</c:v>
                </c:pt>
                <c:pt idx="46">
                  <c:v>2.2999999999999998</c:v>
                </c:pt>
                <c:pt idx="47">
                  <c:v>2.3499999999999996</c:v>
                </c:pt>
                <c:pt idx="48">
                  <c:v>2.3999999999999995</c:v>
                </c:pt>
                <c:pt idx="49">
                  <c:v>2.4499999999999993</c:v>
                </c:pt>
                <c:pt idx="50">
                  <c:v>2.4999999999999991</c:v>
                </c:pt>
                <c:pt idx="51">
                  <c:v>2.5499999999999989</c:v>
                </c:pt>
                <c:pt idx="52">
                  <c:v>2.5999999999999988</c:v>
                </c:pt>
                <c:pt idx="53">
                  <c:v>2.6499999999999986</c:v>
                </c:pt>
                <c:pt idx="54">
                  <c:v>2.6999999999999984</c:v>
                </c:pt>
                <c:pt idx="55">
                  <c:v>2.7499999999999982</c:v>
                </c:pt>
                <c:pt idx="56">
                  <c:v>2.799999999999998</c:v>
                </c:pt>
                <c:pt idx="57">
                  <c:v>2.8499999999999979</c:v>
                </c:pt>
                <c:pt idx="58">
                  <c:v>2.8999999999999977</c:v>
                </c:pt>
                <c:pt idx="59">
                  <c:v>2.9499999999999975</c:v>
                </c:pt>
                <c:pt idx="60">
                  <c:v>2.9999999999999973</c:v>
                </c:pt>
                <c:pt idx="61">
                  <c:v>3.0499999999999972</c:v>
                </c:pt>
                <c:pt idx="62">
                  <c:v>3.099999999999997</c:v>
                </c:pt>
                <c:pt idx="63">
                  <c:v>3.1499999999999968</c:v>
                </c:pt>
                <c:pt idx="64">
                  <c:v>3.1999999999999966</c:v>
                </c:pt>
                <c:pt idx="65">
                  <c:v>3.2499999999999964</c:v>
                </c:pt>
                <c:pt idx="66">
                  <c:v>3.2999999999999963</c:v>
                </c:pt>
                <c:pt idx="67">
                  <c:v>3.3499999999999961</c:v>
                </c:pt>
                <c:pt idx="68">
                  <c:v>3.3999999999999959</c:v>
                </c:pt>
                <c:pt idx="69">
                  <c:v>3.4499999999999957</c:v>
                </c:pt>
                <c:pt idx="70">
                  <c:v>3.4999999999999956</c:v>
                </c:pt>
                <c:pt idx="71">
                  <c:v>3.5499999999999954</c:v>
                </c:pt>
                <c:pt idx="72">
                  <c:v>3.5999999999999952</c:v>
                </c:pt>
                <c:pt idx="73">
                  <c:v>3.649999999999995</c:v>
                </c:pt>
                <c:pt idx="74">
                  <c:v>3.6999999999999948</c:v>
                </c:pt>
                <c:pt idx="75">
                  <c:v>3.7499999999999947</c:v>
                </c:pt>
                <c:pt idx="76">
                  <c:v>3.7999999999999945</c:v>
                </c:pt>
                <c:pt idx="77">
                  <c:v>3.8499999999999943</c:v>
                </c:pt>
                <c:pt idx="78">
                  <c:v>3.8999999999999941</c:v>
                </c:pt>
                <c:pt idx="79">
                  <c:v>3.949999999999994</c:v>
                </c:pt>
                <c:pt idx="80">
                  <c:v>3.9999999999999938</c:v>
                </c:pt>
                <c:pt idx="81">
                  <c:v>4.0499999999999936</c:v>
                </c:pt>
                <c:pt idx="82">
                  <c:v>4.0999999999999934</c:v>
                </c:pt>
                <c:pt idx="83">
                  <c:v>4.1499999999999932</c:v>
                </c:pt>
                <c:pt idx="84">
                  <c:v>4.1999999999999931</c:v>
                </c:pt>
                <c:pt idx="85">
                  <c:v>4.2499999999999929</c:v>
                </c:pt>
                <c:pt idx="86">
                  <c:v>4.2999999999999927</c:v>
                </c:pt>
                <c:pt idx="87">
                  <c:v>4.3499999999999925</c:v>
                </c:pt>
                <c:pt idx="88">
                  <c:v>4.3999999999999924</c:v>
                </c:pt>
                <c:pt idx="89">
                  <c:v>4.4499999999999922</c:v>
                </c:pt>
                <c:pt idx="90">
                  <c:v>4.499999999999992</c:v>
                </c:pt>
                <c:pt idx="91">
                  <c:v>4.5499999999999918</c:v>
                </c:pt>
                <c:pt idx="92">
                  <c:v>4.5999999999999917</c:v>
                </c:pt>
                <c:pt idx="93">
                  <c:v>4.6499999999999915</c:v>
                </c:pt>
                <c:pt idx="94">
                  <c:v>4.6999999999999913</c:v>
                </c:pt>
                <c:pt idx="95">
                  <c:v>4.7499999999999911</c:v>
                </c:pt>
                <c:pt idx="96">
                  <c:v>4.7999999999999909</c:v>
                </c:pt>
                <c:pt idx="97">
                  <c:v>4.8499999999999908</c:v>
                </c:pt>
                <c:pt idx="98">
                  <c:v>4.8999999999999906</c:v>
                </c:pt>
                <c:pt idx="99">
                  <c:v>4.9499999999999904</c:v>
                </c:pt>
                <c:pt idx="100">
                  <c:v>4.9999999999999902</c:v>
                </c:pt>
                <c:pt idx="101">
                  <c:v>5.0499999999999901</c:v>
                </c:pt>
                <c:pt idx="102">
                  <c:v>5.0999999999999899</c:v>
                </c:pt>
                <c:pt idx="103">
                  <c:v>5.1499999999999897</c:v>
                </c:pt>
                <c:pt idx="104">
                  <c:v>5.1999999999999895</c:v>
                </c:pt>
                <c:pt idx="105">
                  <c:v>5.2499999999999893</c:v>
                </c:pt>
                <c:pt idx="106">
                  <c:v>5.2999999999999892</c:v>
                </c:pt>
                <c:pt idx="107">
                  <c:v>5.349999999999989</c:v>
                </c:pt>
                <c:pt idx="108">
                  <c:v>5.3999999999999888</c:v>
                </c:pt>
                <c:pt idx="109">
                  <c:v>5.4499999999999886</c:v>
                </c:pt>
                <c:pt idx="110">
                  <c:v>5.4999999999999885</c:v>
                </c:pt>
                <c:pt idx="111">
                  <c:v>5.5499999999999883</c:v>
                </c:pt>
                <c:pt idx="112">
                  <c:v>5.5999999999999881</c:v>
                </c:pt>
                <c:pt idx="113">
                  <c:v>5.6499999999999879</c:v>
                </c:pt>
                <c:pt idx="114">
                  <c:v>5.6999999999999877</c:v>
                </c:pt>
                <c:pt idx="115">
                  <c:v>5.7499999999999876</c:v>
                </c:pt>
                <c:pt idx="116">
                  <c:v>5.7999999999999874</c:v>
                </c:pt>
                <c:pt idx="117">
                  <c:v>5.8499999999999872</c:v>
                </c:pt>
                <c:pt idx="118">
                  <c:v>5.899999999999987</c:v>
                </c:pt>
                <c:pt idx="119">
                  <c:v>5.9499999999999869</c:v>
                </c:pt>
                <c:pt idx="120">
                  <c:v>5.9999999999999867</c:v>
                </c:pt>
                <c:pt idx="121">
                  <c:v>6.0499999999999865</c:v>
                </c:pt>
                <c:pt idx="122">
                  <c:v>6.0999999999999863</c:v>
                </c:pt>
                <c:pt idx="123">
                  <c:v>6.1499999999999861</c:v>
                </c:pt>
                <c:pt idx="124">
                  <c:v>6.199999999999986</c:v>
                </c:pt>
                <c:pt idx="125">
                  <c:v>6.2499999999999858</c:v>
                </c:pt>
                <c:pt idx="126">
                  <c:v>6.2999999999999856</c:v>
                </c:pt>
                <c:pt idx="127">
                  <c:v>6.3499999999999854</c:v>
                </c:pt>
                <c:pt idx="128">
                  <c:v>6.3999999999999853</c:v>
                </c:pt>
                <c:pt idx="129">
                  <c:v>6.4499999999999851</c:v>
                </c:pt>
                <c:pt idx="130">
                  <c:v>6.4999999999999849</c:v>
                </c:pt>
                <c:pt idx="131">
                  <c:v>6.5499999999999847</c:v>
                </c:pt>
                <c:pt idx="132">
                  <c:v>6.5999999999999845</c:v>
                </c:pt>
                <c:pt idx="133">
                  <c:v>6.6499999999999844</c:v>
                </c:pt>
                <c:pt idx="134">
                  <c:v>6.6999999999999842</c:v>
                </c:pt>
                <c:pt idx="135">
                  <c:v>6.749999999999984</c:v>
                </c:pt>
                <c:pt idx="136">
                  <c:v>6.7999999999999838</c:v>
                </c:pt>
                <c:pt idx="137">
                  <c:v>6.8499999999999837</c:v>
                </c:pt>
                <c:pt idx="138">
                  <c:v>6.8999999999999835</c:v>
                </c:pt>
                <c:pt idx="139">
                  <c:v>6.9499999999999833</c:v>
                </c:pt>
                <c:pt idx="140">
                  <c:v>6.9999999999999831</c:v>
                </c:pt>
                <c:pt idx="141">
                  <c:v>7.0499999999999829</c:v>
                </c:pt>
                <c:pt idx="142">
                  <c:v>7.0999999999999828</c:v>
                </c:pt>
                <c:pt idx="143">
                  <c:v>7.1499999999999826</c:v>
                </c:pt>
                <c:pt idx="144">
                  <c:v>7.1999999999999824</c:v>
                </c:pt>
                <c:pt idx="145">
                  <c:v>7.2499999999999822</c:v>
                </c:pt>
                <c:pt idx="146">
                  <c:v>7.2999999999999821</c:v>
                </c:pt>
                <c:pt idx="147">
                  <c:v>7.3499999999999819</c:v>
                </c:pt>
                <c:pt idx="148">
                  <c:v>7.3999999999999817</c:v>
                </c:pt>
                <c:pt idx="149">
                  <c:v>7.4499999999999815</c:v>
                </c:pt>
                <c:pt idx="150">
                  <c:v>7.4999999999999813</c:v>
                </c:pt>
                <c:pt idx="151">
                  <c:v>7.5499999999999812</c:v>
                </c:pt>
                <c:pt idx="152">
                  <c:v>7.599999999999981</c:v>
                </c:pt>
                <c:pt idx="153">
                  <c:v>7.6499999999999808</c:v>
                </c:pt>
                <c:pt idx="154">
                  <c:v>7.6999999999999806</c:v>
                </c:pt>
                <c:pt idx="155">
                  <c:v>7.7499999999999805</c:v>
                </c:pt>
                <c:pt idx="156">
                  <c:v>7.7999999999999803</c:v>
                </c:pt>
                <c:pt idx="157">
                  <c:v>7.8499999999999801</c:v>
                </c:pt>
                <c:pt idx="158">
                  <c:v>7.8999999999999799</c:v>
                </c:pt>
                <c:pt idx="159">
                  <c:v>7.9499999999999797</c:v>
                </c:pt>
                <c:pt idx="160">
                  <c:v>7.9999999999999796</c:v>
                </c:pt>
                <c:pt idx="161">
                  <c:v>8.0499999999999794</c:v>
                </c:pt>
                <c:pt idx="162">
                  <c:v>8.0999999999999801</c:v>
                </c:pt>
                <c:pt idx="163">
                  <c:v>8.1499999999999808</c:v>
                </c:pt>
                <c:pt idx="164">
                  <c:v>8.1999999999999815</c:v>
                </c:pt>
                <c:pt idx="165">
                  <c:v>8.2499999999999822</c:v>
                </c:pt>
                <c:pt idx="166">
                  <c:v>8.2999999999999829</c:v>
                </c:pt>
                <c:pt idx="167">
                  <c:v>8.3499999999999837</c:v>
                </c:pt>
                <c:pt idx="168">
                  <c:v>8.3999999999999844</c:v>
                </c:pt>
                <c:pt idx="169">
                  <c:v>8.4499999999999851</c:v>
                </c:pt>
                <c:pt idx="170">
                  <c:v>8.4999999999999858</c:v>
                </c:pt>
                <c:pt idx="171">
                  <c:v>8.5499999999999865</c:v>
                </c:pt>
                <c:pt idx="172">
                  <c:v>8.5999999999999872</c:v>
                </c:pt>
                <c:pt idx="173">
                  <c:v>8.6499999999999879</c:v>
                </c:pt>
                <c:pt idx="174">
                  <c:v>8.6999999999999886</c:v>
                </c:pt>
                <c:pt idx="175">
                  <c:v>8.7499999999999893</c:v>
                </c:pt>
                <c:pt idx="176">
                  <c:v>8.7999999999999901</c:v>
                </c:pt>
                <c:pt idx="177">
                  <c:v>8.8499999999999908</c:v>
                </c:pt>
                <c:pt idx="178">
                  <c:v>8.8999999999999915</c:v>
                </c:pt>
                <c:pt idx="179">
                  <c:v>8.9499999999999922</c:v>
                </c:pt>
                <c:pt idx="180">
                  <c:v>8.9999999999999929</c:v>
                </c:pt>
                <c:pt idx="181">
                  <c:v>9.0499999999999936</c:v>
                </c:pt>
                <c:pt idx="182">
                  <c:v>9.0999999999999943</c:v>
                </c:pt>
                <c:pt idx="183">
                  <c:v>9.149999999999995</c:v>
                </c:pt>
                <c:pt idx="184">
                  <c:v>9.1999999999999957</c:v>
                </c:pt>
                <c:pt idx="185">
                  <c:v>9.2499999999999964</c:v>
                </c:pt>
                <c:pt idx="186">
                  <c:v>9.2999999999999972</c:v>
                </c:pt>
                <c:pt idx="187">
                  <c:v>9.3499999999999979</c:v>
                </c:pt>
                <c:pt idx="188">
                  <c:v>9.3999999999999986</c:v>
                </c:pt>
                <c:pt idx="189">
                  <c:v>9.4499999999999993</c:v>
                </c:pt>
                <c:pt idx="190">
                  <c:v>9.5</c:v>
                </c:pt>
                <c:pt idx="191">
                  <c:v>9.5500000000000007</c:v>
                </c:pt>
                <c:pt idx="192">
                  <c:v>9.6000000000000014</c:v>
                </c:pt>
                <c:pt idx="193">
                  <c:v>9.6500000000000021</c:v>
                </c:pt>
                <c:pt idx="194">
                  <c:v>9.7000000000000028</c:v>
                </c:pt>
                <c:pt idx="195">
                  <c:v>9.7500000000000036</c:v>
                </c:pt>
                <c:pt idx="196">
                  <c:v>9.8000000000000043</c:v>
                </c:pt>
                <c:pt idx="197">
                  <c:v>9.850000000000005</c:v>
                </c:pt>
                <c:pt idx="198">
                  <c:v>9.9000000000000057</c:v>
                </c:pt>
                <c:pt idx="199">
                  <c:v>9.9500000000000064</c:v>
                </c:pt>
                <c:pt idx="200">
                  <c:v>10.000000000000007</c:v>
                </c:pt>
              </c:numCache>
            </c:numRef>
          </c:cat>
          <c:val>
            <c:numRef>
              <c:f>'Option Graph Maker'!$E$58:$E$258</c:f>
              <c:numCache>
                <c:formatCode>General</c:formatCode>
                <c:ptCount val="201"/>
                <c:pt idx="0">
                  <c:v>-0.54999999999999982</c:v>
                </c:pt>
                <c:pt idx="1">
                  <c:v>-0.5</c:v>
                </c:pt>
                <c:pt idx="2">
                  <c:v>-0.44999999999999973</c:v>
                </c:pt>
                <c:pt idx="3">
                  <c:v>-0.39999999999999991</c:v>
                </c:pt>
                <c:pt idx="4">
                  <c:v>-0.34999999999999964</c:v>
                </c:pt>
                <c:pt idx="5">
                  <c:v>-0.29999999999999982</c:v>
                </c:pt>
                <c:pt idx="6">
                  <c:v>-0.25</c:v>
                </c:pt>
                <c:pt idx="7">
                  <c:v>-0.19999999999999973</c:v>
                </c:pt>
                <c:pt idx="8">
                  <c:v>-0.14999999999999991</c:v>
                </c:pt>
                <c:pt idx="9">
                  <c:v>-9.9999999999999645E-2</c:v>
                </c:pt>
                <c:pt idx="10">
                  <c:v>-4.9999999999999822E-2</c:v>
                </c:pt>
                <c:pt idx="11">
                  <c:v>0</c:v>
                </c:pt>
                <c:pt idx="12">
                  <c:v>5.0000000000000266E-2</c:v>
                </c:pt>
                <c:pt idx="13">
                  <c:v>0.10000000000000009</c:v>
                </c:pt>
                <c:pt idx="14">
                  <c:v>0.15000000000000036</c:v>
                </c:pt>
                <c:pt idx="15">
                  <c:v>0.20000000000000018</c:v>
                </c:pt>
                <c:pt idx="16">
                  <c:v>0.25000000000000044</c:v>
                </c:pt>
                <c:pt idx="17">
                  <c:v>0.30000000000000027</c:v>
                </c:pt>
                <c:pt idx="18">
                  <c:v>0.35000000000000053</c:v>
                </c:pt>
                <c:pt idx="19">
                  <c:v>0.40000000000000036</c:v>
                </c:pt>
                <c:pt idx="20">
                  <c:v>0.4500000000000004</c:v>
                </c:pt>
                <c:pt idx="21">
                  <c:v>0.50000000000000044</c:v>
                </c:pt>
                <c:pt idx="22">
                  <c:v>0.55000000000000049</c:v>
                </c:pt>
                <c:pt idx="23">
                  <c:v>0.60000000000000053</c:v>
                </c:pt>
                <c:pt idx="24">
                  <c:v>0.65000000000000058</c:v>
                </c:pt>
                <c:pt idx="25">
                  <c:v>0.70000000000000062</c:v>
                </c:pt>
                <c:pt idx="26">
                  <c:v>0.75000000000000067</c:v>
                </c:pt>
                <c:pt idx="27">
                  <c:v>0.80000000000000071</c:v>
                </c:pt>
                <c:pt idx="28">
                  <c:v>0.85000000000000075</c:v>
                </c:pt>
                <c:pt idx="29">
                  <c:v>0.9000000000000008</c:v>
                </c:pt>
                <c:pt idx="30">
                  <c:v>0.95000000000000084</c:v>
                </c:pt>
                <c:pt idx="31">
                  <c:v>1.0000000000000009</c:v>
                </c:pt>
                <c:pt idx="32">
                  <c:v>1.0500000000000009</c:v>
                </c:pt>
                <c:pt idx="33">
                  <c:v>1.100000000000001</c:v>
                </c:pt>
                <c:pt idx="34">
                  <c:v>1.150000000000001</c:v>
                </c:pt>
                <c:pt idx="35">
                  <c:v>1.2000000000000011</c:v>
                </c:pt>
                <c:pt idx="36">
                  <c:v>1.2500000000000011</c:v>
                </c:pt>
                <c:pt idx="37">
                  <c:v>1.3000000000000012</c:v>
                </c:pt>
                <c:pt idx="38">
                  <c:v>1.3500000000000012</c:v>
                </c:pt>
                <c:pt idx="39">
                  <c:v>1.4000000000000012</c:v>
                </c:pt>
                <c:pt idx="40">
                  <c:v>1.4500000000000011</c:v>
                </c:pt>
                <c:pt idx="41">
                  <c:v>1.5000000000000009</c:v>
                </c:pt>
                <c:pt idx="42">
                  <c:v>1.5500000000000007</c:v>
                </c:pt>
                <c:pt idx="43">
                  <c:v>1.6000000000000005</c:v>
                </c:pt>
                <c:pt idx="44">
                  <c:v>1.6500000000000004</c:v>
                </c:pt>
                <c:pt idx="45">
                  <c:v>1.7000000000000002</c:v>
                </c:pt>
                <c:pt idx="46">
                  <c:v>1.75</c:v>
                </c:pt>
                <c:pt idx="47">
                  <c:v>1.7999999999999998</c:v>
                </c:pt>
                <c:pt idx="48">
                  <c:v>1.8499999999999996</c:v>
                </c:pt>
                <c:pt idx="49">
                  <c:v>1.8999999999999995</c:v>
                </c:pt>
                <c:pt idx="50">
                  <c:v>1.9499999999999993</c:v>
                </c:pt>
                <c:pt idx="51">
                  <c:v>1.9999999999999991</c:v>
                </c:pt>
                <c:pt idx="52">
                  <c:v>2.0499999999999989</c:v>
                </c:pt>
                <c:pt idx="53">
                  <c:v>2.0999999999999988</c:v>
                </c:pt>
                <c:pt idx="54">
                  <c:v>2.1499999999999986</c:v>
                </c:pt>
                <c:pt idx="55">
                  <c:v>2.1999999999999984</c:v>
                </c:pt>
                <c:pt idx="56">
                  <c:v>2.2499999999999982</c:v>
                </c:pt>
                <c:pt idx="57">
                  <c:v>2.299999999999998</c:v>
                </c:pt>
                <c:pt idx="58">
                  <c:v>2.3499999999999979</c:v>
                </c:pt>
                <c:pt idx="59">
                  <c:v>2.3999999999999977</c:v>
                </c:pt>
                <c:pt idx="60">
                  <c:v>2.4499999999999975</c:v>
                </c:pt>
                <c:pt idx="61">
                  <c:v>2.4500000000000002</c:v>
                </c:pt>
                <c:pt idx="62">
                  <c:v>2.4500000000000002</c:v>
                </c:pt>
                <c:pt idx="63">
                  <c:v>2.4500000000000002</c:v>
                </c:pt>
                <c:pt idx="64">
                  <c:v>2.4500000000000002</c:v>
                </c:pt>
                <c:pt idx="65">
                  <c:v>2.4500000000000002</c:v>
                </c:pt>
                <c:pt idx="66">
                  <c:v>2.4500000000000002</c:v>
                </c:pt>
                <c:pt idx="67">
                  <c:v>2.4500000000000002</c:v>
                </c:pt>
                <c:pt idx="68">
                  <c:v>2.4500000000000002</c:v>
                </c:pt>
                <c:pt idx="69">
                  <c:v>2.4500000000000002</c:v>
                </c:pt>
                <c:pt idx="70">
                  <c:v>2.4500000000000002</c:v>
                </c:pt>
                <c:pt idx="71">
                  <c:v>2.4500000000000002</c:v>
                </c:pt>
                <c:pt idx="72">
                  <c:v>2.4500000000000002</c:v>
                </c:pt>
                <c:pt idx="73">
                  <c:v>2.4500000000000002</c:v>
                </c:pt>
                <c:pt idx="74">
                  <c:v>2.4500000000000002</c:v>
                </c:pt>
                <c:pt idx="75">
                  <c:v>2.4500000000000002</c:v>
                </c:pt>
                <c:pt idx="76">
                  <c:v>2.4500000000000002</c:v>
                </c:pt>
                <c:pt idx="77">
                  <c:v>2.4500000000000002</c:v>
                </c:pt>
                <c:pt idx="78">
                  <c:v>2.4500000000000002</c:v>
                </c:pt>
                <c:pt idx="79">
                  <c:v>2.4500000000000002</c:v>
                </c:pt>
                <c:pt idx="80">
                  <c:v>2.4500000000000002</c:v>
                </c:pt>
                <c:pt idx="81">
                  <c:v>2.4500000000000002</c:v>
                </c:pt>
                <c:pt idx="82">
                  <c:v>2.4500000000000002</c:v>
                </c:pt>
                <c:pt idx="83">
                  <c:v>2.4500000000000002</c:v>
                </c:pt>
                <c:pt idx="84">
                  <c:v>2.4500000000000002</c:v>
                </c:pt>
                <c:pt idx="85">
                  <c:v>2.4500000000000002</c:v>
                </c:pt>
                <c:pt idx="86">
                  <c:v>2.4500000000000002</c:v>
                </c:pt>
                <c:pt idx="87">
                  <c:v>2.4500000000000002</c:v>
                </c:pt>
                <c:pt idx="88">
                  <c:v>2.4500000000000002</c:v>
                </c:pt>
                <c:pt idx="89">
                  <c:v>2.4500000000000002</c:v>
                </c:pt>
                <c:pt idx="90">
                  <c:v>2.4500000000000002</c:v>
                </c:pt>
                <c:pt idx="91">
                  <c:v>2.4500000000000002</c:v>
                </c:pt>
                <c:pt idx="92">
                  <c:v>2.4500000000000002</c:v>
                </c:pt>
                <c:pt idx="93">
                  <c:v>2.4500000000000002</c:v>
                </c:pt>
                <c:pt idx="94">
                  <c:v>2.4500000000000002</c:v>
                </c:pt>
                <c:pt idx="95">
                  <c:v>2.4500000000000002</c:v>
                </c:pt>
                <c:pt idx="96">
                  <c:v>2.4500000000000002</c:v>
                </c:pt>
                <c:pt idx="97">
                  <c:v>2.4500000000000002</c:v>
                </c:pt>
                <c:pt idx="98">
                  <c:v>2.4500000000000002</c:v>
                </c:pt>
                <c:pt idx="99">
                  <c:v>2.4500000000000002</c:v>
                </c:pt>
                <c:pt idx="100">
                  <c:v>2.4500000000000002</c:v>
                </c:pt>
                <c:pt idx="101">
                  <c:v>2.4500000000000002</c:v>
                </c:pt>
                <c:pt idx="102">
                  <c:v>2.4500000000000002</c:v>
                </c:pt>
                <c:pt idx="103">
                  <c:v>2.4500000000000002</c:v>
                </c:pt>
                <c:pt idx="104">
                  <c:v>2.4500000000000002</c:v>
                </c:pt>
                <c:pt idx="105">
                  <c:v>2.4500000000000002</c:v>
                </c:pt>
                <c:pt idx="106">
                  <c:v>2.4500000000000002</c:v>
                </c:pt>
                <c:pt idx="107">
                  <c:v>2.4500000000000002</c:v>
                </c:pt>
                <c:pt idx="108">
                  <c:v>2.4500000000000002</c:v>
                </c:pt>
                <c:pt idx="109">
                  <c:v>2.4500000000000002</c:v>
                </c:pt>
                <c:pt idx="110">
                  <c:v>2.4500000000000002</c:v>
                </c:pt>
                <c:pt idx="111">
                  <c:v>2.4500000000000002</c:v>
                </c:pt>
                <c:pt idx="112">
                  <c:v>2.4500000000000002</c:v>
                </c:pt>
                <c:pt idx="113">
                  <c:v>2.4500000000000002</c:v>
                </c:pt>
                <c:pt idx="114">
                  <c:v>2.4500000000000002</c:v>
                </c:pt>
                <c:pt idx="115">
                  <c:v>2.4500000000000002</c:v>
                </c:pt>
                <c:pt idx="116">
                  <c:v>2.4500000000000002</c:v>
                </c:pt>
                <c:pt idx="117">
                  <c:v>2.4500000000000002</c:v>
                </c:pt>
                <c:pt idx="118">
                  <c:v>2.4500000000000002</c:v>
                </c:pt>
                <c:pt idx="119">
                  <c:v>2.4500000000000002</c:v>
                </c:pt>
                <c:pt idx="120">
                  <c:v>2.4500000000000002</c:v>
                </c:pt>
                <c:pt idx="121">
                  <c:v>2.4500000000000002</c:v>
                </c:pt>
                <c:pt idx="122">
                  <c:v>2.4500000000000002</c:v>
                </c:pt>
                <c:pt idx="123">
                  <c:v>2.4500000000000002</c:v>
                </c:pt>
                <c:pt idx="124">
                  <c:v>2.4500000000000002</c:v>
                </c:pt>
                <c:pt idx="125">
                  <c:v>2.4500000000000002</c:v>
                </c:pt>
                <c:pt idx="126">
                  <c:v>2.4500000000000002</c:v>
                </c:pt>
                <c:pt idx="127">
                  <c:v>2.4500000000000002</c:v>
                </c:pt>
                <c:pt idx="128">
                  <c:v>2.4500000000000002</c:v>
                </c:pt>
                <c:pt idx="129">
                  <c:v>2.4500000000000002</c:v>
                </c:pt>
                <c:pt idx="130">
                  <c:v>2.4500000000000002</c:v>
                </c:pt>
                <c:pt idx="131">
                  <c:v>2.4500000000000002</c:v>
                </c:pt>
                <c:pt idx="132">
                  <c:v>2.4500000000000002</c:v>
                </c:pt>
                <c:pt idx="133">
                  <c:v>2.4500000000000002</c:v>
                </c:pt>
                <c:pt idx="134">
                  <c:v>2.4500000000000002</c:v>
                </c:pt>
                <c:pt idx="135">
                  <c:v>2.4500000000000002</c:v>
                </c:pt>
                <c:pt idx="136">
                  <c:v>2.4500000000000002</c:v>
                </c:pt>
                <c:pt idx="137">
                  <c:v>2.4500000000000002</c:v>
                </c:pt>
                <c:pt idx="138">
                  <c:v>2.4500000000000002</c:v>
                </c:pt>
                <c:pt idx="139">
                  <c:v>2.4500000000000002</c:v>
                </c:pt>
                <c:pt idx="140">
                  <c:v>2.4500000000000002</c:v>
                </c:pt>
                <c:pt idx="141">
                  <c:v>2.4500000000000002</c:v>
                </c:pt>
                <c:pt idx="142">
                  <c:v>2.4500000000000002</c:v>
                </c:pt>
                <c:pt idx="143">
                  <c:v>2.4500000000000002</c:v>
                </c:pt>
                <c:pt idx="144">
                  <c:v>2.4500000000000002</c:v>
                </c:pt>
                <c:pt idx="145">
                  <c:v>2.4500000000000002</c:v>
                </c:pt>
                <c:pt idx="146">
                  <c:v>2.4500000000000002</c:v>
                </c:pt>
                <c:pt idx="147">
                  <c:v>2.4500000000000002</c:v>
                </c:pt>
                <c:pt idx="148">
                  <c:v>2.4500000000000002</c:v>
                </c:pt>
                <c:pt idx="149">
                  <c:v>2.4500000000000002</c:v>
                </c:pt>
                <c:pt idx="150">
                  <c:v>2.4500000000000002</c:v>
                </c:pt>
                <c:pt idx="151">
                  <c:v>2.4500000000000002</c:v>
                </c:pt>
                <c:pt idx="152">
                  <c:v>2.4500000000000002</c:v>
                </c:pt>
                <c:pt idx="153">
                  <c:v>2.4500000000000002</c:v>
                </c:pt>
                <c:pt idx="154">
                  <c:v>2.4500000000000002</c:v>
                </c:pt>
                <c:pt idx="155">
                  <c:v>2.4500000000000002</c:v>
                </c:pt>
                <c:pt idx="156">
                  <c:v>2.4500000000000002</c:v>
                </c:pt>
                <c:pt idx="157">
                  <c:v>2.4500000000000002</c:v>
                </c:pt>
                <c:pt idx="158">
                  <c:v>2.4500000000000002</c:v>
                </c:pt>
                <c:pt idx="159">
                  <c:v>2.4500000000000002</c:v>
                </c:pt>
                <c:pt idx="160">
                  <c:v>2.4500000000000002</c:v>
                </c:pt>
                <c:pt idx="161">
                  <c:v>2.4500000000000002</c:v>
                </c:pt>
                <c:pt idx="162">
                  <c:v>2.4500000000000002</c:v>
                </c:pt>
                <c:pt idx="163">
                  <c:v>2.4500000000000002</c:v>
                </c:pt>
                <c:pt idx="164">
                  <c:v>2.4500000000000002</c:v>
                </c:pt>
                <c:pt idx="165">
                  <c:v>2.4500000000000002</c:v>
                </c:pt>
                <c:pt idx="166">
                  <c:v>2.4500000000000002</c:v>
                </c:pt>
                <c:pt idx="167">
                  <c:v>2.4500000000000002</c:v>
                </c:pt>
                <c:pt idx="168">
                  <c:v>2.4500000000000002</c:v>
                </c:pt>
                <c:pt idx="169">
                  <c:v>2.4500000000000002</c:v>
                </c:pt>
                <c:pt idx="170">
                  <c:v>2.4500000000000002</c:v>
                </c:pt>
                <c:pt idx="171">
                  <c:v>2.4500000000000002</c:v>
                </c:pt>
                <c:pt idx="172">
                  <c:v>2.4500000000000002</c:v>
                </c:pt>
                <c:pt idx="173">
                  <c:v>2.4500000000000002</c:v>
                </c:pt>
                <c:pt idx="174">
                  <c:v>2.4500000000000002</c:v>
                </c:pt>
                <c:pt idx="175">
                  <c:v>2.4500000000000002</c:v>
                </c:pt>
                <c:pt idx="176">
                  <c:v>2.4500000000000002</c:v>
                </c:pt>
                <c:pt idx="177">
                  <c:v>2.4500000000000002</c:v>
                </c:pt>
                <c:pt idx="178">
                  <c:v>2.4500000000000002</c:v>
                </c:pt>
                <c:pt idx="179">
                  <c:v>2.4500000000000002</c:v>
                </c:pt>
                <c:pt idx="180">
                  <c:v>2.4500000000000002</c:v>
                </c:pt>
                <c:pt idx="181">
                  <c:v>2.4500000000000002</c:v>
                </c:pt>
                <c:pt idx="182">
                  <c:v>2.4500000000000002</c:v>
                </c:pt>
                <c:pt idx="183">
                  <c:v>2.4500000000000002</c:v>
                </c:pt>
                <c:pt idx="184">
                  <c:v>2.4500000000000002</c:v>
                </c:pt>
                <c:pt idx="185">
                  <c:v>2.4500000000000002</c:v>
                </c:pt>
                <c:pt idx="186">
                  <c:v>2.4500000000000002</c:v>
                </c:pt>
                <c:pt idx="187">
                  <c:v>2.4500000000000002</c:v>
                </c:pt>
                <c:pt idx="188">
                  <c:v>2.4500000000000002</c:v>
                </c:pt>
                <c:pt idx="189">
                  <c:v>2.4500000000000002</c:v>
                </c:pt>
                <c:pt idx="190">
                  <c:v>2.4500000000000002</c:v>
                </c:pt>
                <c:pt idx="191">
                  <c:v>2.4500000000000002</c:v>
                </c:pt>
                <c:pt idx="192">
                  <c:v>2.4500000000000002</c:v>
                </c:pt>
                <c:pt idx="193">
                  <c:v>2.4500000000000002</c:v>
                </c:pt>
                <c:pt idx="194">
                  <c:v>2.4500000000000002</c:v>
                </c:pt>
                <c:pt idx="195">
                  <c:v>2.4500000000000002</c:v>
                </c:pt>
                <c:pt idx="196">
                  <c:v>2.4500000000000002</c:v>
                </c:pt>
                <c:pt idx="197">
                  <c:v>2.4500000000000002</c:v>
                </c:pt>
                <c:pt idx="198">
                  <c:v>2.4500000000000002</c:v>
                </c:pt>
                <c:pt idx="199">
                  <c:v>2.4500000000000002</c:v>
                </c:pt>
                <c:pt idx="200">
                  <c:v>2.4500000000000002</c:v>
                </c:pt>
              </c:numCache>
            </c:numRef>
          </c:val>
          <c:smooth val="0"/>
          <c:extLst>
            <c:ext xmlns:c16="http://schemas.microsoft.com/office/drawing/2014/chart" uri="{C3380CC4-5D6E-409C-BE32-E72D297353CC}">
              <c16:uniqueId val="{00000001-71A2-4666-8326-D390FD24984F}"/>
            </c:ext>
          </c:extLst>
        </c:ser>
        <c:ser>
          <c:idx val="2"/>
          <c:order val="2"/>
          <c:tx>
            <c:strRef>
              <c:f>'Option Graph Maker'!$F$57</c:f>
              <c:strCache>
                <c:ptCount val="1"/>
                <c:pt idx="0">
                  <c:v>Option 2</c:v>
                </c:pt>
              </c:strCache>
            </c:strRef>
          </c:tx>
          <c:spPr>
            <a:ln w="19050" cap="rnd">
              <a:solidFill>
                <a:schemeClr val="bg2">
                  <a:lumMod val="25000"/>
                </a:schemeClr>
              </a:solidFill>
              <a:prstDash val="sysDot"/>
              <a:round/>
            </a:ln>
            <a:effectLst/>
          </c:spPr>
          <c:marker>
            <c:symbol val="none"/>
          </c:marker>
          <c:cat>
            <c:numRef>
              <c:f>'Option Graph Maker'!$B$58:$B$258</c:f>
              <c:numCache>
                <c:formatCode>General</c:formatCode>
                <c:ptCount val="201"/>
                <c:pt idx="0">
                  <c:v>0</c:v>
                </c:pt>
                <c:pt idx="1">
                  <c:v>0.05</c:v>
                </c:pt>
                <c:pt idx="2">
                  <c:v>0.1</c:v>
                </c:pt>
                <c:pt idx="3">
                  <c:v>0.15000000000000002</c:v>
                </c:pt>
                <c:pt idx="4">
                  <c:v>0.2</c:v>
                </c:pt>
                <c:pt idx="5">
                  <c:v>0.25</c:v>
                </c:pt>
                <c:pt idx="6">
                  <c:v>0.3</c:v>
                </c:pt>
                <c:pt idx="7">
                  <c:v>0.35</c:v>
                </c:pt>
                <c:pt idx="8">
                  <c:v>0.39999999999999997</c:v>
                </c:pt>
                <c:pt idx="9">
                  <c:v>0.44999999999999996</c:v>
                </c:pt>
                <c:pt idx="10">
                  <c:v>0.49999999999999994</c:v>
                </c:pt>
                <c:pt idx="11">
                  <c:v>0.54999999999999993</c:v>
                </c:pt>
                <c:pt idx="12">
                  <c:v>0.6</c:v>
                </c:pt>
                <c:pt idx="13">
                  <c:v>0.65</c:v>
                </c:pt>
                <c:pt idx="14">
                  <c:v>0.70000000000000007</c:v>
                </c:pt>
                <c:pt idx="15">
                  <c:v>0.75000000000000011</c:v>
                </c:pt>
                <c:pt idx="16">
                  <c:v>0.80000000000000016</c:v>
                </c:pt>
                <c:pt idx="17">
                  <c:v>0.8500000000000002</c:v>
                </c:pt>
                <c:pt idx="18">
                  <c:v>0.90000000000000024</c:v>
                </c:pt>
                <c:pt idx="19">
                  <c:v>0.95000000000000029</c:v>
                </c:pt>
                <c:pt idx="20">
                  <c:v>1.0000000000000002</c:v>
                </c:pt>
                <c:pt idx="21">
                  <c:v>1.0500000000000003</c:v>
                </c:pt>
                <c:pt idx="22">
                  <c:v>1.1000000000000003</c:v>
                </c:pt>
                <c:pt idx="23">
                  <c:v>1.1500000000000004</c:v>
                </c:pt>
                <c:pt idx="24">
                  <c:v>1.2000000000000004</c:v>
                </c:pt>
                <c:pt idx="25">
                  <c:v>1.2500000000000004</c:v>
                </c:pt>
                <c:pt idx="26">
                  <c:v>1.3000000000000005</c:v>
                </c:pt>
                <c:pt idx="27">
                  <c:v>1.3500000000000005</c:v>
                </c:pt>
                <c:pt idx="28">
                  <c:v>1.4000000000000006</c:v>
                </c:pt>
                <c:pt idx="29">
                  <c:v>1.4500000000000006</c:v>
                </c:pt>
                <c:pt idx="30">
                  <c:v>1.5000000000000007</c:v>
                </c:pt>
                <c:pt idx="31">
                  <c:v>1.5500000000000007</c:v>
                </c:pt>
                <c:pt idx="32">
                  <c:v>1.6000000000000008</c:v>
                </c:pt>
                <c:pt idx="33">
                  <c:v>1.6500000000000008</c:v>
                </c:pt>
                <c:pt idx="34">
                  <c:v>1.7000000000000008</c:v>
                </c:pt>
                <c:pt idx="35">
                  <c:v>1.7500000000000009</c:v>
                </c:pt>
                <c:pt idx="36">
                  <c:v>1.8000000000000009</c:v>
                </c:pt>
                <c:pt idx="37">
                  <c:v>1.850000000000001</c:v>
                </c:pt>
                <c:pt idx="38">
                  <c:v>1.900000000000001</c:v>
                </c:pt>
                <c:pt idx="39">
                  <c:v>1.9500000000000011</c:v>
                </c:pt>
                <c:pt idx="40">
                  <c:v>2.0000000000000009</c:v>
                </c:pt>
                <c:pt idx="41">
                  <c:v>2.0500000000000007</c:v>
                </c:pt>
                <c:pt idx="42">
                  <c:v>2.1000000000000005</c:v>
                </c:pt>
                <c:pt idx="43">
                  <c:v>2.1500000000000004</c:v>
                </c:pt>
                <c:pt idx="44">
                  <c:v>2.2000000000000002</c:v>
                </c:pt>
                <c:pt idx="45">
                  <c:v>2.25</c:v>
                </c:pt>
                <c:pt idx="46">
                  <c:v>2.2999999999999998</c:v>
                </c:pt>
                <c:pt idx="47">
                  <c:v>2.3499999999999996</c:v>
                </c:pt>
                <c:pt idx="48">
                  <c:v>2.3999999999999995</c:v>
                </c:pt>
                <c:pt idx="49">
                  <c:v>2.4499999999999993</c:v>
                </c:pt>
                <c:pt idx="50">
                  <c:v>2.4999999999999991</c:v>
                </c:pt>
                <c:pt idx="51">
                  <c:v>2.5499999999999989</c:v>
                </c:pt>
                <c:pt idx="52">
                  <c:v>2.5999999999999988</c:v>
                </c:pt>
                <c:pt idx="53">
                  <c:v>2.6499999999999986</c:v>
                </c:pt>
                <c:pt idx="54">
                  <c:v>2.6999999999999984</c:v>
                </c:pt>
                <c:pt idx="55">
                  <c:v>2.7499999999999982</c:v>
                </c:pt>
                <c:pt idx="56">
                  <c:v>2.799999999999998</c:v>
                </c:pt>
                <c:pt idx="57">
                  <c:v>2.8499999999999979</c:v>
                </c:pt>
                <c:pt idx="58">
                  <c:v>2.8999999999999977</c:v>
                </c:pt>
                <c:pt idx="59">
                  <c:v>2.9499999999999975</c:v>
                </c:pt>
                <c:pt idx="60">
                  <c:v>2.9999999999999973</c:v>
                </c:pt>
                <c:pt idx="61">
                  <c:v>3.0499999999999972</c:v>
                </c:pt>
                <c:pt idx="62">
                  <c:v>3.099999999999997</c:v>
                </c:pt>
                <c:pt idx="63">
                  <c:v>3.1499999999999968</c:v>
                </c:pt>
                <c:pt idx="64">
                  <c:v>3.1999999999999966</c:v>
                </c:pt>
                <c:pt idx="65">
                  <c:v>3.2499999999999964</c:v>
                </c:pt>
                <c:pt idx="66">
                  <c:v>3.2999999999999963</c:v>
                </c:pt>
                <c:pt idx="67">
                  <c:v>3.3499999999999961</c:v>
                </c:pt>
                <c:pt idx="68">
                  <c:v>3.3999999999999959</c:v>
                </c:pt>
                <c:pt idx="69">
                  <c:v>3.4499999999999957</c:v>
                </c:pt>
                <c:pt idx="70">
                  <c:v>3.4999999999999956</c:v>
                </c:pt>
                <c:pt idx="71">
                  <c:v>3.5499999999999954</c:v>
                </c:pt>
                <c:pt idx="72">
                  <c:v>3.5999999999999952</c:v>
                </c:pt>
                <c:pt idx="73">
                  <c:v>3.649999999999995</c:v>
                </c:pt>
                <c:pt idx="74">
                  <c:v>3.6999999999999948</c:v>
                </c:pt>
                <c:pt idx="75">
                  <c:v>3.7499999999999947</c:v>
                </c:pt>
                <c:pt idx="76">
                  <c:v>3.7999999999999945</c:v>
                </c:pt>
                <c:pt idx="77">
                  <c:v>3.8499999999999943</c:v>
                </c:pt>
                <c:pt idx="78">
                  <c:v>3.8999999999999941</c:v>
                </c:pt>
                <c:pt idx="79">
                  <c:v>3.949999999999994</c:v>
                </c:pt>
                <c:pt idx="80">
                  <c:v>3.9999999999999938</c:v>
                </c:pt>
                <c:pt idx="81">
                  <c:v>4.0499999999999936</c:v>
                </c:pt>
                <c:pt idx="82">
                  <c:v>4.0999999999999934</c:v>
                </c:pt>
                <c:pt idx="83">
                  <c:v>4.1499999999999932</c:v>
                </c:pt>
                <c:pt idx="84">
                  <c:v>4.1999999999999931</c:v>
                </c:pt>
                <c:pt idx="85">
                  <c:v>4.2499999999999929</c:v>
                </c:pt>
                <c:pt idx="86">
                  <c:v>4.2999999999999927</c:v>
                </c:pt>
                <c:pt idx="87">
                  <c:v>4.3499999999999925</c:v>
                </c:pt>
                <c:pt idx="88">
                  <c:v>4.3999999999999924</c:v>
                </c:pt>
                <c:pt idx="89">
                  <c:v>4.4499999999999922</c:v>
                </c:pt>
                <c:pt idx="90">
                  <c:v>4.499999999999992</c:v>
                </c:pt>
                <c:pt idx="91">
                  <c:v>4.5499999999999918</c:v>
                </c:pt>
                <c:pt idx="92">
                  <c:v>4.5999999999999917</c:v>
                </c:pt>
                <c:pt idx="93">
                  <c:v>4.6499999999999915</c:v>
                </c:pt>
                <c:pt idx="94">
                  <c:v>4.6999999999999913</c:v>
                </c:pt>
                <c:pt idx="95">
                  <c:v>4.7499999999999911</c:v>
                </c:pt>
                <c:pt idx="96">
                  <c:v>4.7999999999999909</c:v>
                </c:pt>
                <c:pt idx="97">
                  <c:v>4.8499999999999908</c:v>
                </c:pt>
                <c:pt idx="98">
                  <c:v>4.8999999999999906</c:v>
                </c:pt>
                <c:pt idx="99">
                  <c:v>4.9499999999999904</c:v>
                </c:pt>
                <c:pt idx="100">
                  <c:v>4.9999999999999902</c:v>
                </c:pt>
                <c:pt idx="101">
                  <c:v>5.0499999999999901</c:v>
                </c:pt>
                <c:pt idx="102">
                  <c:v>5.0999999999999899</c:v>
                </c:pt>
                <c:pt idx="103">
                  <c:v>5.1499999999999897</c:v>
                </c:pt>
                <c:pt idx="104">
                  <c:v>5.1999999999999895</c:v>
                </c:pt>
                <c:pt idx="105">
                  <c:v>5.2499999999999893</c:v>
                </c:pt>
                <c:pt idx="106">
                  <c:v>5.2999999999999892</c:v>
                </c:pt>
                <c:pt idx="107">
                  <c:v>5.349999999999989</c:v>
                </c:pt>
                <c:pt idx="108">
                  <c:v>5.3999999999999888</c:v>
                </c:pt>
                <c:pt idx="109">
                  <c:v>5.4499999999999886</c:v>
                </c:pt>
                <c:pt idx="110">
                  <c:v>5.4999999999999885</c:v>
                </c:pt>
                <c:pt idx="111">
                  <c:v>5.5499999999999883</c:v>
                </c:pt>
                <c:pt idx="112">
                  <c:v>5.5999999999999881</c:v>
                </c:pt>
                <c:pt idx="113">
                  <c:v>5.6499999999999879</c:v>
                </c:pt>
                <c:pt idx="114">
                  <c:v>5.6999999999999877</c:v>
                </c:pt>
                <c:pt idx="115">
                  <c:v>5.7499999999999876</c:v>
                </c:pt>
                <c:pt idx="116">
                  <c:v>5.7999999999999874</c:v>
                </c:pt>
                <c:pt idx="117">
                  <c:v>5.8499999999999872</c:v>
                </c:pt>
                <c:pt idx="118">
                  <c:v>5.899999999999987</c:v>
                </c:pt>
                <c:pt idx="119">
                  <c:v>5.9499999999999869</c:v>
                </c:pt>
                <c:pt idx="120">
                  <c:v>5.9999999999999867</c:v>
                </c:pt>
                <c:pt idx="121">
                  <c:v>6.0499999999999865</c:v>
                </c:pt>
                <c:pt idx="122">
                  <c:v>6.0999999999999863</c:v>
                </c:pt>
                <c:pt idx="123">
                  <c:v>6.1499999999999861</c:v>
                </c:pt>
                <c:pt idx="124">
                  <c:v>6.199999999999986</c:v>
                </c:pt>
                <c:pt idx="125">
                  <c:v>6.2499999999999858</c:v>
                </c:pt>
                <c:pt idx="126">
                  <c:v>6.2999999999999856</c:v>
                </c:pt>
                <c:pt idx="127">
                  <c:v>6.3499999999999854</c:v>
                </c:pt>
                <c:pt idx="128">
                  <c:v>6.3999999999999853</c:v>
                </c:pt>
                <c:pt idx="129">
                  <c:v>6.4499999999999851</c:v>
                </c:pt>
                <c:pt idx="130">
                  <c:v>6.4999999999999849</c:v>
                </c:pt>
                <c:pt idx="131">
                  <c:v>6.5499999999999847</c:v>
                </c:pt>
                <c:pt idx="132">
                  <c:v>6.5999999999999845</c:v>
                </c:pt>
                <c:pt idx="133">
                  <c:v>6.6499999999999844</c:v>
                </c:pt>
                <c:pt idx="134">
                  <c:v>6.6999999999999842</c:v>
                </c:pt>
                <c:pt idx="135">
                  <c:v>6.749999999999984</c:v>
                </c:pt>
                <c:pt idx="136">
                  <c:v>6.7999999999999838</c:v>
                </c:pt>
                <c:pt idx="137">
                  <c:v>6.8499999999999837</c:v>
                </c:pt>
                <c:pt idx="138">
                  <c:v>6.8999999999999835</c:v>
                </c:pt>
                <c:pt idx="139">
                  <c:v>6.9499999999999833</c:v>
                </c:pt>
                <c:pt idx="140">
                  <c:v>6.9999999999999831</c:v>
                </c:pt>
                <c:pt idx="141">
                  <c:v>7.0499999999999829</c:v>
                </c:pt>
                <c:pt idx="142">
                  <c:v>7.0999999999999828</c:v>
                </c:pt>
                <c:pt idx="143">
                  <c:v>7.1499999999999826</c:v>
                </c:pt>
                <c:pt idx="144">
                  <c:v>7.1999999999999824</c:v>
                </c:pt>
                <c:pt idx="145">
                  <c:v>7.2499999999999822</c:v>
                </c:pt>
                <c:pt idx="146">
                  <c:v>7.2999999999999821</c:v>
                </c:pt>
                <c:pt idx="147">
                  <c:v>7.3499999999999819</c:v>
                </c:pt>
                <c:pt idx="148">
                  <c:v>7.3999999999999817</c:v>
                </c:pt>
                <c:pt idx="149">
                  <c:v>7.4499999999999815</c:v>
                </c:pt>
                <c:pt idx="150">
                  <c:v>7.4999999999999813</c:v>
                </c:pt>
                <c:pt idx="151">
                  <c:v>7.5499999999999812</c:v>
                </c:pt>
                <c:pt idx="152">
                  <c:v>7.599999999999981</c:v>
                </c:pt>
                <c:pt idx="153">
                  <c:v>7.6499999999999808</c:v>
                </c:pt>
                <c:pt idx="154">
                  <c:v>7.6999999999999806</c:v>
                </c:pt>
                <c:pt idx="155">
                  <c:v>7.7499999999999805</c:v>
                </c:pt>
                <c:pt idx="156">
                  <c:v>7.7999999999999803</c:v>
                </c:pt>
                <c:pt idx="157">
                  <c:v>7.8499999999999801</c:v>
                </c:pt>
                <c:pt idx="158">
                  <c:v>7.8999999999999799</c:v>
                </c:pt>
                <c:pt idx="159">
                  <c:v>7.9499999999999797</c:v>
                </c:pt>
                <c:pt idx="160">
                  <c:v>7.9999999999999796</c:v>
                </c:pt>
                <c:pt idx="161">
                  <c:v>8.0499999999999794</c:v>
                </c:pt>
                <c:pt idx="162">
                  <c:v>8.0999999999999801</c:v>
                </c:pt>
                <c:pt idx="163">
                  <c:v>8.1499999999999808</c:v>
                </c:pt>
                <c:pt idx="164">
                  <c:v>8.1999999999999815</c:v>
                </c:pt>
                <c:pt idx="165">
                  <c:v>8.2499999999999822</c:v>
                </c:pt>
                <c:pt idx="166">
                  <c:v>8.2999999999999829</c:v>
                </c:pt>
                <c:pt idx="167">
                  <c:v>8.3499999999999837</c:v>
                </c:pt>
                <c:pt idx="168">
                  <c:v>8.3999999999999844</c:v>
                </c:pt>
                <c:pt idx="169">
                  <c:v>8.4499999999999851</c:v>
                </c:pt>
                <c:pt idx="170">
                  <c:v>8.4999999999999858</c:v>
                </c:pt>
                <c:pt idx="171">
                  <c:v>8.5499999999999865</c:v>
                </c:pt>
                <c:pt idx="172">
                  <c:v>8.5999999999999872</c:v>
                </c:pt>
                <c:pt idx="173">
                  <c:v>8.6499999999999879</c:v>
                </c:pt>
                <c:pt idx="174">
                  <c:v>8.6999999999999886</c:v>
                </c:pt>
                <c:pt idx="175">
                  <c:v>8.7499999999999893</c:v>
                </c:pt>
                <c:pt idx="176">
                  <c:v>8.7999999999999901</c:v>
                </c:pt>
                <c:pt idx="177">
                  <c:v>8.8499999999999908</c:v>
                </c:pt>
                <c:pt idx="178">
                  <c:v>8.8999999999999915</c:v>
                </c:pt>
                <c:pt idx="179">
                  <c:v>8.9499999999999922</c:v>
                </c:pt>
                <c:pt idx="180">
                  <c:v>8.9999999999999929</c:v>
                </c:pt>
                <c:pt idx="181">
                  <c:v>9.0499999999999936</c:v>
                </c:pt>
                <c:pt idx="182">
                  <c:v>9.0999999999999943</c:v>
                </c:pt>
                <c:pt idx="183">
                  <c:v>9.149999999999995</c:v>
                </c:pt>
                <c:pt idx="184">
                  <c:v>9.1999999999999957</c:v>
                </c:pt>
                <c:pt idx="185">
                  <c:v>9.2499999999999964</c:v>
                </c:pt>
                <c:pt idx="186">
                  <c:v>9.2999999999999972</c:v>
                </c:pt>
                <c:pt idx="187">
                  <c:v>9.3499999999999979</c:v>
                </c:pt>
                <c:pt idx="188">
                  <c:v>9.3999999999999986</c:v>
                </c:pt>
                <c:pt idx="189">
                  <c:v>9.4499999999999993</c:v>
                </c:pt>
                <c:pt idx="190">
                  <c:v>9.5</c:v>
                </c:pt>
                <c:pt idx="191">
                  <c:v>9.5500000000000007</c:v>
                </c:pt>
                <c:pt idx="192">
                  <c:v>9.6000000000000014</c:v>
                </c:pt>
                <c:pt idx="193">
                  <c:v>9.6500000000000021</c:v>
                </c:pt>
                <c:pt idx="194">
                  <c:v>9.7000000000000028</c:v>
                </c:pt>
                <c:pt idx="195">
                  <c:v>9.7500000000000036</c:v>
                </c:pt>
                <c:pt idx="196">
                  <c:v>9.8000000000000043</c:v>
                </c:pt>
                <c:pt idx="197">
                  <c:v>9.850000000000005</c:v>
                </c:pt>
                <c:pt idx="198">
                  <c:v>9.9000000000000057</c:v>
                </c:pt>
                <c:pt idx="199">
                  <c:v>9.9500000000000064</c:v>
                </c:pt>
                <c:pt idx="200">
                  <c:v>10.000000000000007</c:v>
                </c:pt>
              </c:numCache>
            </c:numRef>
          </c:cat>
          <c:val>
            <c:numRef>
              <c:f>'Option Graph Maker'!$F$58:$F$258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2-71A2-4666-8326-D390FD24984F}"/>
            </c:ext>
          </c:extLst>
        </c:ser>
        <c:ser>
          <c:idx val="3"/>
          <c:order val="3"/>
          <c:tx>
            <c:strRef>
              <c:f>'Option Graph Maker'!$G$57</c:f>
              <c:strCache>
                <c:ptCount val="1"/>
                <c:pt idx="0">
                  <c:v>Option 3</c:v>
                </c:pt>
              </c:strCache>
            </c:strRef>
          </c:tx>
          <c:spPr>
            <a:ln w="19050" cap="rnd">
              <a:solidFill>
                <a:schemeClr val="accent4"/>
              </a:solidFill>
              <a:prstDash val="sysDot"/>
              <a:round/>
            </a:ln>
            <a:effectLst/>
          </c:spPr>
          <c:marker>
            <c:symbol val="none"/>
          </c:marker>
          <c:cat>
            <c:numRef>
              <c:f>'Option Graph Maker'!$B$58:$B$258</c:f>
              <c:numCache>
                <c:formatCode>General</c:formatCode>
                <c:ptCount val="201"/>
                <c:pt idx="0">
                  <c:v>0</c:v>
                </c:pt>
                <c:pt idx="1">
                  <c:v>0.05</c:v>
                </c:pt>
                <c:pt idx="2">
                  <c:v>0.1</c:v>
                </c:pt>
                <c:pt idx="3">
                  <c:v>0.15000000000000002</c:v>
                </c:pt>
                <c:pt idx="4">
                  <c:v>0.2</c:v>
                </c:pt>
                <c:pt idx="5">
                  <c:v>0.25</c:v>
                </c:pt>
                <c:pt idx="6">
                  <c:v>0.3</c:v>
                </c:pt>
                <c:pt idx="7">
                  <c:v>0.35</c:v>
                </c:pt>
                <c:pt idx="8">
                  <c:v>0.39999999999999997</c:v>
                </c:pt>
                <c:pt idx="9">
                  <c:v>0.44999999999999996</c:v>
                </c:pt>
                <c:pt idx="10">
                  <c:v>0.49999999999999994</c:v>
                </c:pt>
                <c:pt idx="11">
                  <c:v>0.54999999999999993</c:v>
                </c:pt>
                <c:pt idx="12">
                  <c:v>0.6</c:v>
                </c:pt>
                <c:pt idx="13">
                  <c:v>0.65</c:v>
                </c:pt>
                <c:pt idx="14">
                  <c:v>0.70000000000000007</c:v>
                </c:pt>
                <c:pt idx="15">
                  <c:v>0.75000000000000011</c:v>
                </c:pt>
                <c:pt idx="16">
                  <c:v>0.80000000000000016</c:v>
                </c:pt>
                <c:pt idx="17">
                  <c:v>0.8500000000000002</c:v>
                </c:pt>
                <c:pt idx="18">
                  <c:v>0.90000000000000024</c:v>
                </c:pt>
                <c:pt idx="19">
                  <c:v>0.95000000000000029</c:v>
                </c:pt>
                <c:pt idx="20">
                  <c:v>1.0000000000000002</c:v>
                </c:pt>
                <c:pt idx="21">
                  <c:v>1.0500000000000003</c:v>
                </c:pt>
                <c:pt idx="22">
                  <c:v>1.1000000000000003</c:v>
                </c:pt>
                <c:pt idx="23">
                  <c:v>1.1500000000000004</c:v>
                </c:pt>
                <c:pt idx="24">
                  <c:v>1.2000000000000004</c:v>
                </c:pt>
                <c:pt idx="25">
                  <c:v>1.2500000000000004</c:v>
                </c:pt>
                <c:pt idx="26">
                  <c:v>1.3000000000000005</c:v>
                </c:pt>
                <c:pt idx="27">
                  <c:v>1.3500000000000005</c:v>
                </c:pt>
                <c:pt idx="28">
                  <c:v>1.4000000000000006</c:v>
                </c:pt>
                <c:pt idx="29">
                  <c:v>1.4500000000000006</c:v>
                </c:pt>
                <c:pt idx="30">
                  <c:v>1.5000000000000007</c:v>
                </c:pt>
                <c:pt idx="31">
                  <c:v>1.5500000000000007</c:v>
                </c:pt>
                <c:pt idx="32">
                  <c:v>1.6000000000000008</c:v>
                </c:pt>
                <c:pt idx="33">
                  <c:v>1.6500000000000008</c:v>
                </c:pt>
                <c:pt idx="34">
                  <c:v>1.7000000000000008</c:v>
                </c:pt>
                <c:pt idx="35">
                  <c:v>1.7500000000000009</c:v>
                </c:pt>
                <c:pt idx="36">
                  <c:v>1.8000000000000009</c:v>
                </c:pt>
                <c:pt idx="37">
                  <c:v>1.850000000000001</c:v>
                </c:pt>
                <c:pt idx="38">
                  <c:v>1.900000000000001</c:v>
                </c:pt>
                <c:pt idx="39">
                  <c:v>1.9500000000000011</c:v>
                </c:pt>
                <c:pt idx="40">
                  <c:v>2.0000000000000009</c:v>
                </c:pt>
                <c:pt idx="41">
                  <c:v>2.0500000000000007</c:v>
                </c:pt>
                <c:pt idx="42">
                  <c:v>2.1000000000000005</c:v>
                </c:pt>
                <c:pt idx="43">
                  <c:v>2.1500000000000004</c:v>
                </c:pt>
                <c:pt idx="44">
                  <c:v>2.2000000000000002</c:v>
                </c:pt>
                <c:pt idx="45">
                  <c:v>2.25</c:v>
                </c:pt>
                <c:pt idx="46">
                  <c:v>2.2999999999999998</c:v>
                </c:pt>
                <c:pt idx="47">
                  <c:v>2.3499999999999996</c:v>
                </c:pt>
                <c:pt idx="48">
                  <c:v>2.3999999999999995</c:v>
                </c:pt>
                <c:pt idx="49">
                  <c:v>2.4499999999999993</c:v>
                </c:pt>
                <c:pt idx="50">
                  <c:v>2.4999999999999991</c:v>
                </c:pt>
                <c:pt idx="51">
                  <c:v>2.5499999999999989</c:v>
                </c:pt>
                <c:pt idx="52">
                  <c:v>2.5999999999999988</c:v>
                </c:pt>
                <c:pt idx="53">
                  <c:v>2.6499999999999986</c:v>
                </c:pt>
                <c:pt idx="54">
                  <c:v>2.6999999999999984</c:v>
                </c:pt>
                <c:pt idx="55">
                  <c:v>2.7499999999999982</c:v>
                </c:pt>
                <c:pt idx="56">
                  <c:v>2.799999999999998</c:v>
                </c:pt>
                <c:pt idx="57">
                  <c:v>2.8499999999999979</c:v>
                </c:pt>
                <c:pt idx="58">
                  <c:v>2.8999999999999977</c:v>
                </c:pt>
                <c:pt idx="59">
                  <c:v>2.9499999999999975</c:v>
                </c:pt>
                <c:pt idx="60">
                  <c:v>2.9999999999999973</c:v>
                </c:pt>
                <c:pt idx="61">
                  <c:v>3.0499999999999972</c:v>
                </c:pt>
                <c:pt idx="62">
                  <c:v>3.099999999999997</c:v>
                </c:pt>
                <c:pt idx="63">
                  <c:v>3.1499999999999968</c:v>
                </c:pt>
                <c:pt idx="64">
                  <c:v>3.1999999999999966</c:v>
                </c:pt>
                <c:pt idx="65">
                  <c:v>3.2499999999999964</c:v>
                </c:pt>
                <c:pt idx="66">
                  <c:v>3.2999999999999963</c:v>
                </c:pt>
                <c:pt idx="67">
                  <c:v>3.3499999999999961</c:v>
                </c:pt>
                <c:pt idx="68">
                  <c:v>3.3999999999999959</c:v>
                </c:pt>
                <c:pt idx="69">
                  <c:v>3.4499999999999957</c:v>
                </c:pt>
                <c:pt idx="70">
                  <c:v>3.4999999999999956</c:v>
                </c:pt>
                <c:pt idx="71">
                  <c:v>3.5499999999999954</c:v>
                </c:pt>
                <c:pt idx="72">
                  <c:v>3.5999999999999952</c:v>
                </c:pt>
                <c:pt idx="73">
                  <c:v>3.649999999999995</c:v>
                </c:pt>
                <c:pt idx="74">
                  <c:v>3.6999999999999948</c:v>
                </c:pt>
                <c:pt idx="75">
                  <c:v>3.7499999999999947</c:v>
                </c:pt>
                <c:pt idx="76">
                  <c:v>3.7999999999999945</c:v>
                </c:pt>
                <c:pt idx="77">
                  <c:v>3.8499999999999943</c:v>
                </c:pt>
                <c:pt idx="78">
                  <c:v>3.8999999999999941</c:v>
                </c:pt>
                <c:pt idx="79">
                  <c:v>3.949999999999994</c:v>
                </c:pt>
                <c:pt idx="80">
                  <c:v>3.9999999999999938</c:v>
                </c:pt>
                <c:pt idx="81">
                  <c:v>4.0499999999999936</c:v>
                </c:pt>
                <c:pt idx="82">
                  <c:v>4.0999999999999934</c:v>
                </c:pt>
                <c:pt idx="83">
                  <c:v>4.1499999999999932</c:v>
                </c:pt>
                <c:pt idx="84">
                  <c:v>4.1999999999999931</c:v>
                </c:pt>
                <c:pt idx="85">
                  <c:v>4.2499999999999929</c:v>
                </c:pt>
                <c:pt idx="86">
                  <c:v>4.2999999999999927</c:v>
                </c:pt>
                <c:pt idx="87">
                  <c:v>4.3499999999999925</c:v>
                </c:pt>
                <c:pt idx="88">
                  <c:v>4.3999999999999924</c:v>
                </c:pt>
                <c:pt idx="89">
                  <c:v>4.4499999999999922</c:v>
                </c:pt>
                <c:pt idx="90">
                  <c:v>4.499999999999992</c:v>
                </c:pt>
                <c:pt idx="91">
                  <c:v>4.5499999999999918</c:v>
                </c:pt>
                <c:pt idx="92">
                  <c:v>4.5999999999999917</c:v>
                </c:pt>
                <c:pt idx="93">
                  <c:v>4.6499999999999915</c:v>
                </c:pt>
                <c:pt idx="94">
                  <c:v>4.6999999999999913</c:v>
                </c:pt>
                <c:pt idx="95">
                  <c:v>4.7499999999999911</c:v>
                </c:pt>
                <c:pt idx="96">
                  <c:v>4.7999999999999909</c:v>
                </c:pt>
                <c:pt idx="97">
                  <c:v>4.8499999999999908</c:v>
                </c:pt>
                <c:pt idx="98">
                  <c:v>4.8999999999999906</c:v>
                </c:pt>
                <c:pt idx="99">
                  <c:v>4.9499999999999904</c:v>
                </c:pt>
                <c:pt idx="100">
                  <c:v>4.9999999999999902</c:v>
                </c:pt>
                <c:pt idx="101">
                  <c:v>5.0499999999999901</c:v>
                </c:pt>
                <c:pt idx="102">
                  <c:v>5.0999999999999899</c:v>
                </c:pt>
                <c:pt idx="103">
                  <c:v>5.1499999999999897</c:v>
                </c:pt>
                <c:pt idx="104">
                  <c:v>5.1999999999999895</c:v>
                </c:pt>
                <c:pt idx="105">
                  <c:v>5.2499999999999893</c:v>
                </c:pt>
                <c:pt idx="106">
                  <c:v>5.2999999999999892</c:v>
                </c:pt>
                <c:pt idx="107">
                  <c:v>5.349999999999989</c:v>
                </c:pt>
                <c:pt idx="108">
                  <c:v>5.3999999999999888</c:v>
                </c:pt>
                <c:pt idx="109">
                  <c:v>5.4499999999999886</c:v>
                </c:pt>
                <c:pt idx="110">
                  <c:v>5.4999999999999885</c:v>
                </c:pt>
                <c:pt idx="111">
                  <c:v>5.5499999999999883</c:v>
                </c:pt>
                <c:pt idx="112">
                  <c:v>5.5999999999999881</c:v>
                </c:pt>
                <c:pt idx="113">
                  <c:v>5.6499999999999879</c:v>
                </c:pt>
                <c:pt idx="114">
                  <c:v>5.6999999999999877</c:v>
                </c:pt>
                <c:pt idx="115">
                  <c:v>5.7499999999999876</c:v>
                </c:pt>
                <c:pt idx="116">
                  <c:v>5.7999999999999874</c:v>
                </c:pt>
                <c:pt idx="117">
                  <c:v>5.8499999999999872</c:v>
                </c:pt>
                <c:pt idx="118">
                  <c:v>5.899999999999987</c:v>
                </c:pt>
                <c:pt idx="119">
                  <c:v>5.9499999999999869</c:v>
                </c:pt>
                <c:pt idx="120">
                  <c:v>5.9999999999999867</c:v>
                </c:pt>
                <c:pt idx="121">
                  <c:v>6.0499999999999865</c:v>
                </c:pt>
                <c:pt idx="122">
                  <c:v>6.0999999999999863</c:v>
                </c:pt>
                <c:pt idx="123">
                  <c:v>6.1499999999999861</c:v>
                </c:pt>
                <c:pt idx="124">
                  <c:v>6.199999999999986</c:v>
                </c:pt>
                <c:pt idx="125">
                  <c:v>6.2499999999999858</c:v>
                </c:pt>
                <c:pt idx="126">
                  <c:v>6.2999999999999856</c:v>
                </c:pt>
                <c:pt idx="127">
                  <c:v>6.3499999999999854</c:v>
                </c:pt>
                <c:pt idx="128">
                  <c:v>6.3999999999999853</c:v>
                </c:pt>
                <c:pt idx="129">
                  <c:v>6.4499999999999851</c:v>
                </c:pt>
                <c:pt idx="130">
                  <c:v>6.4999999999999849</c:v>
                </c:pt>
                <c:pt idx="131">
                  <c:v>6.5499999999999847</c:v>
                </c:pt>
                <c:pt idx="132">
                  <c:v>6.5999999999999845</c:v>
                </c:pt>
                <c:pt idx="133">
                  <c:v>6.6499999999999844</c:v>
                </c:pt>
                <c:pt idx="134">
                  <c:v>6.6999999999999842</c:v>
                </c:pt>
                <c:pt idx="135">
                  <c:v>6.749999999999984</c:v>
                </c:pt>
                <c:pt idx="136">
                  <c:v>6.7999999999999838</c:v>
                </c:pt>
                <c:pt idx="137">
                  <c:v>6.8499999999999837</c:v>
                </c:pt>
                <c:pt idx="138">
                  <c:v>6.8999999999999835</c:v>
                </c:pt>
                <c:pt idx="139">
                  <c:v>6.9499999999999833</c:v>
                </c:pt>
                <c:pt idx="140">
                  <c:v>6.9999999999999831</c:v>
                </c:pt>
                <c:pt idx="141">
                  <c:v>7.0499999999999829</c:v>
                </c:pt>
                <c:pt idx="142">
                  <c:v>7.0999999999999828</c:v>
                </c:pt>
                <c:pt idx="143">
                  <c:v>7.1499999999999826</c:v>
                </c:pt>
                <c:pt idx="144">
                  <c:v>7.1999999999999824</c:v>
                </c:pt>
                <c:pt idx="145">
                  <c:v>7.2499999999999822</c:v>
                </c:pt>
                <c:pt idx="146">
                  <c:v>7.2999999999999821</c:v>
                </c:pt>
                <c:pt idx="147">
                  <c:v>7.3499999999999819</c:v>
                </c:pt>
                <c:pt idx="148">
                  <c:v>7.3999999999999817</c:v>
                </c:pt>
                <c:pt idx="149">
                  <c:v>7.4499999999999815</c:v>
                </c:pt>
                <c:pt idx="150">
                  <c:v>7.4999999999999813</c:v>
                </c:pt>
                <c:pt idx="151">
                  <c:v>7.5499999999999812</c:v>
                </c:pt>
                <c:pt idx="152">
                  <c:v>7.599999999999981</c:v>
                </c:pt>
                <c:pt idx="153">
                  <c:v>7.6499999999999808</c:v>
                </c:pt>
                <c:pt idx="154">
                  <c:v>7.6999999999999806</c:v>
                </c:pt>
                <c:pt idx="155">
                  <c:v>7.7499999999999805</c:v>
                </c:pt>
                <c:pt idx="156">
                  <c:v>7.7999999999999803</c:v>
                </c:pt>
                <c:pt idx="157">
                  <c:v>7.8499999999999801</c:v>
                </c:pt>
                <c:pt idx="158">
                  <c:v>7.8999999999999799</c:v>
                </c:pt>
                <c:pt idx="159">
                  <c:v>7.9499999999999797</c:v>
                </c:pt>
                <c:pt idx="160">
                  <c:v>7.9999999999999796</c:v>
                </c:pt>
                <c:pt idx="161">
                  <c:v>8.0499999999999794</c:v>
                </c:pt>
                <c:pt idx="162">
                  <c:v>8.0999999999999801</c:v>
                </c:pt>
                <c:pt idx="163">
                  <c:v>8.1499999999999808</c:v>
                </c:pt>
                <c:pt idx="164">
                  <c:v>8.1999999999999815</c:v>
                </c:pt>
                <c:pt idx="165">
                  <c:v>8.2499999999999822</c:v>
                </c:pt>
                <c:pt idx="166">
                  <c:v>8.2999999999999829</c:v>
                </c:pt>
                <c:pt idx="167">
                  <c:v>8.3499999999999837</c:v>
                </c:pt>
                <c:pt idx="168">
                  <c:v>8.3999999999999844</c:v>
                </c:pt>
                <c:pt idx="169">
                  <c:v>8.4499999999999851</c:v>
                </c:pt>
                <c:pt idx="170">
                  <c:v>8.4999999999999858</c:v>
                </c:pt>
                <c:pt idx="171">
                  <c:v>8.5499999999999865</c:v>
                </c:pt>
                <c:pt idx="172">
                  <c:v>8.5999999999999872</c:v>
                </c:pt>
                <c:pt idx="173">
                  <c:v>8.6499999999999879</c:v>
                </c:pt>
                <c:pt idx="174">
                  <c:v>8.6999999999999886</c:v>
                </c:pt>
                <c:pt idx="175">
                  <c:v>8.7499999999999893</c:v>
                </c:pt>
                <c:pt idx="176">
                  <c:v>8.7999999999999901</c:v>
                </c:pt>
                <c:pt idx="177">
                  <c:v>8.8499999999999908</c:v>
                </c:pt>
                <c:pt idx="178">
                  <c:v>8.8999999999999915</c:v>
                </c:pt>
                <c:pt idx="179">
                  <c:v>8.9499999999999922</c:v>
                </c:pt>
                <c:pt idx="180">
                  <c:v>8.9999999999999929</c:v>
                </c:pt>
                <c:pt idx="181">
                  <c:v>9.0499999999999936</c:v>
                </c:pt>
                <c:pt idx="182">
                  <c:v>9.0999999999999943</c:v>
                </c:pt>
                <c:pt idx="183">
                  <c:v>9.149999999999995</c:v>
                </c:pt>
                <c:pt idx="184">
                  <c:v>9.1999999999999957</c:v>
                </c:pt>
                <c:pt idx="185">
                  <c:v>9.2499999999999964</c:v>
                </c:pt>
                <c:pt idx="186">
                  <c:v>9.2999999999999972</c:v>
                </c:pt>
                <c:pt idx="187">
                  <c:v>9.3499999999999979</c:v>
                </c:pt>
                <c:pt idx="188">
                  <c:v>9.3999999999999986</c:v>
                </c:pt>
                <c:pt idx="189">
                  <c:v>9.4499999999999993</c:v>
                </c:pt>
                <c:pt idx="190">
                  <c:v>9.5</c:v>
                </c:pt>
                <c:pt idx="191">
                  <c:v>9.5500000000000007</c:v>
                </c:pt>
                <c:pt idx="192">
                  <c:v>9.6000000000000014</c:v>
                </c:pt>
                <c:pt idx="193">
                  <c:v>9.6500000000000021</c:v>
                </c:pt>
                <c:pt idx="194">
                  <c:v>9.7000000000000028</c:v>
                </c:pt>
                <c:pt idx="195">
                  <c:v>9.7500000000000036</c:v>
                </c:pt>
                <c:pt idx="196">
                  <c:v>9.8000000000000043</c:v>
                </c:pt>
                <c:pt idx="197">
                  <c:v>9.850000000000005</c:v>
                </c:pt>
                <c:pt idx="198">
                  <c:v>9.9000000000000057</c:v>
                </c:pt>
                <c:pt idx="199">
                  <c:v>9.9500000000000064</c:v>
                </c:pt>
                <c:pt idx="200">
                  <c:v>10.000000000000007</c:v>
                </c:pt>
              </c:numCache>
            </c:numRef>
          </c:cat>
          <c:val>
            <c:numRef>
              <c:f>'Option Graph Maker'!$G$58:$G$258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3-71A2-4666-8326-D390FD24984F}"/>
            </c:ext>
          </c:extLst>
        </c:ser>
        <c:ser>
          <c:idx val="4"/>
          <c:order val="4"/>
          <c:tx>
            <c:strRef>
              <c:f>'Option Graph Maker'!$H$57</c:f>
              <c:strCache>
                <c:ptCount val="1"/>
                <c:pt idx="0">
                  <c:v>Option 4</c:v>
                </c:pt>
              </c:strCache>
            </c:strRef>
          </c:tx>
          <c:spPr>
            <a:ln w="19050" cap="rnd">
              <a:solidFill>
                <a:schemeClr val="accent5"/>
              </a:solidFill>
              <a:prstDash val="sysDot"/>
              <a:round/>
            </a:ln>
            <a:effectLst/>
          </c:spPr>
          <c:marker>
            <c:symbol val="none"/>
          </c:marker>
          <c:cat>
            <c:numRef>
              <c:f>'Option Graph Maker'!$B$58:$B$258</c:f>
              <c:numCache>
                <c:formatCode>General</c:formatCode>
                <c:ptCount val="201"/>
                <c:pt idx="0">
                  <c:v>0</c:v>
                </c:pt>
                <c:pt idx="1">
                  <c:v>0.05</c:v>
                </c:pt>
                <c:pt idx="2">
                  <c:v>0.1</c:v>
                </c:pt>
                <c:pt idx="3">
                  <c:v>0.15000000000000002</c:v>
                </c:pt>
                <c:pt idx="4">
                  <c:v>0.2</c:v>
                </c:pt>
                <c:pt idx="5">
                  <c:v>0.25</c:v>
                </c:pt>
                <c:pt idx="6">
                  <c:v>0.3</c:v>
                </c:pt>
                <c:pt idx="7">
                  <c:v>0.35</c:v>
                </c:pt>
                <c:pt idx="8">
                  <c:v>0.39999999999999997</c:v>
                </c:pt>
                <c:pt idx="9">
                  <c:v>0.44999999999999996</c:v>
                </c:pt>
                <c:pt idx="10">
                  <c:v>0.49999999999999994</c:v>
                </c:pt>
                <c:pt idx="11">
                  <c:v>0.54999999999999993</c:v>
                </c:pt>
                <c:pt idx="12">
                  <c:v>0.6</c:v>
                </c:pt>
                <c:pt idx="13">
                  <c:v>0.65</c:v>
                </c:pt>
                <c:pt idx="14">
                  <c:v>0.70000000000000007</c:v>
                </c:pt>
                <c:pt idx="15">
                  <c:v>0.75000000000000011</c:v>
                </c:pt>
                <c:pt idx="16">
                  <c:v>0.80000000000000016</c:v>
                </c:pt>
                <c:pt idx="17">
                  <c:v>0.8500000000000002</c:v>
                </c:pt>
                <c:pt idx="18">
                  <c:v>0.90000000000000024</c:v>
                </c:pt>
                <c:pt idx="19">
                  <c:v>0.95000000000000029</c:v>
                </c:pt>
                <c:pt idx="20">
                  <c:v>1.0000000000000002</c:v>
                </c:pt>
                <c:pt idx="21">
                  <c:v>1.0500000000000003</c:v>
                </c:pt>
                <c:pt idx="22">
                  <c:v>1.1000000000000003</c:v>
                </c:pt>
                <c:pt idx="23">
                  <c:v>1.1500000000000004</c:v>
                </c:pt>
                <c:pt idx="24">
                  <c:v>1.2000000000000004</c:v>
                </c:pt>
                <c:pt idx="25">
                  <c:v>1.2500000000000004</c:v>
                </c:pt>
                <c:pt idx="26">
                  <c:v>1.3000000000000005</c:v>
                </c:pt>
                <c:pt idx="27">
                  <c:v>1.3500000000000005</c:v>
                </c:pt>
                <c:pt idx="28">
                  <c:v>1.4000000000000006</c:v>
                </c:pt>
                <c:pt idx="29">
                  <c:v>1.4500000000000006</c:v>
                </c:pt>
                <c:pt idx="30">
                  <c:v>1.5000000000000007</c:v>
                </c:pt>
                <c:pt idx="31">
                  <c:v>1.5500000000000007</c:v>
                </c:pt>
                <c:pt idx="32">
                  <c:v>1.6000000000000008</c:v>
                </c:pt>
                <c:pt idx="33">
                  <c:v>1.6500000000000008</c:v>
                </c:pt>
                <c:pt idx="34">
                  <c:v>1.7000000000000008</c:v>
                </c:pt>
                <c:pt idx="35">
                  <c:v>1.7500000000000009</c:v>
                </c:pt>
                <c:pt idx="36">
                  <c:v>1.8000000000000009</c:v>
                </c:pt>
                <c:pt idx="37">
                  <c:v>1.850000000000001</c:v>
                </c:pt>
                <c:pt idx="38">
                  <c:v>1.900000000000001</c:v>
                </c:pt>
                <c:pt idx="39">
                  <c:v>1.9500000000000011</c:v>
                </c:pt>
                <c:pt idx="40">
                  <c:v>2.0000000000000009</c:v>
                </c:pt>
                <c:pt idx="41">
                  <c:v>2.0500000000000007</c:v>
                </c:pt>
                <c:pt idx="42">
                  <c:v>2.1000000000000005</c:v>
                </c:pt>
                <c:pt idx="43">
                  <c:v>2.1500000000000004</c:v>
                </c:pt>
                <c:pt idx="44">
                  <c:v>2.2000000000000002</c:v>
                </c:pt>
                <c:pt idx="45">
                  <c:v>2.25</c:v>
                </c:pt>
                <c:pt idx="46">
                  <c:v>2.2999999999999998</c:v>
                </c:pt>
                <c:pt idx="47">
                  <c:v>2.3499999999999996</c:v>
                </c:pt>
                <c:pt idx="48">
                  <c:v>2.3999999999999995</c:v>
                </c:pt>
                <c:pt idx="49">
                  <c:v>2.4499999999999993</c:v>
                </c:pt>
                <c:pt idx="50">
                  <c:v>2.4999999999999991</c:v>
                </c:pt>
                <c:pt idx="51">
                  <c:v>2.5499999999999989</c:v>
                </c:pt>
                <c:pt idx="52">
                  <c:v>2.5999999999999988</c:v>
                </c:pt>
                <c:pt idx="53">
                  <c:v>2.6499999999999986</c:v>
                </c:pt>
                <c:pt idx="54">
                  <c:v>2.6999999999999984</c:v>
                </c:pt>
                <c:pt idx="55">
                  <c:v>2.7499999999999982</c:v>
                </c:pt>
                <c:pt idx="56">
                  <c:v>2.799999999999998</c:v>
                </c:pt>
                <c:pt idx="57">
                  <c:v>2.8499999999999979</c:v>
                </c:pt>
                <c:pt idx="58">
                  <c:v>2.8999999999999977</c:v>
                </c:pt>
                <c:pt idx="59">
                  <c:v>2.9499999999999975</c:v>
                </c:pt>
                <c:pt idx="60">
                  <c:v>2.9999999999999973</c:v>
                </c:pt>
                <c:pt idx="61">
                  <c:v>3.0499999999999972</c:v>
                </c:pt>
                <c:pt idx="62">
                  <c:v>3.099999999999997</c:v>
                </c:pt>
                <c:pt idx="63">
                  <c:v>3.1499999999999968</c:v>
                </c:pt>
                <c:pt idx="64">
                  <c:v>3.1999999999999966</c:v>
                </c:pt>
                <c:pt idx="65">
                  <c:v>3.2499999999999964</c:v>
                </c:pt>
                <c:pt idx="66">
                  <c:v>3.2999999999999963</c:v>
                </c:pt>
                <c:pt idx="67">
                  <c:v>3.3499999999999961</c:v>
                </c:pt>
                <c:pt idx="68">
                  <c:v>3.3999999999999959</c:v>
                </c:pt>
                <c:pt idx="69">
                  <c:v>3.4499999999999957</c:v>
                </c:pt>
                <c:pt idx="70">
                  <c:v>3.4999999999999956</c:v>
                </c:pt>
                <c:pt idx="71">
                  <c:v>3.5499999999999954</c:v>
                </c:pt>
                <c:pt idx="72">
                  <c:v>3.5999999999999952</c:v>
                </c:pt>
                <c:pt idx="73">
                  <c:v>3.649999999999995</c:v>
                </c:pt>
                <c:pt idx="74">
                  <c:v>3.6999999999999948</c:v>
                </c:pt>
                <c:pt idx="75">
                  <c:v>3.7499999999999947</c:v>
                </c:pt>
                <c:pt idx="76">
                  <c:v>3.7999999999999945</c:v>
                </c:pt>
                <c:pt idx="77">
                  <c:v>3.8499999999999943</c:v>
                </c:pt>
                <c:pt idx="78">
                  <c:v>3.8999999999999941</c:v>
                </c:pt>
                <c:pt idx="79">
                  <c:v>3.949999999999994</c:v>
                </c:pt>
                <c:pt idx="80">
                  <c:v>3.9999999999999938</c:v>
                </c:pt>
                <c:pt idx="81">
                  <c:v>4.0499999999999936</c:v>
                </c:pt>
                <c:pt idx="82">
                  <c:v>4.0999999999999934</c:v>
                </c:pt>
                <c:pt idx="83">
                  <c:v>4.1499999999999932</c:v>
                </c:pt>
                <c:pt idx="84">
                  <c:v>4.1999999999999931</c:v>
                </c:pt>
                <c:pt idx="85">
                  <c:v>4.2499999999999929</c:v>
                </c:pt>
                <c:pt idx="86">
                  <c:v>4.2999999999999927</c:v>
                </c:pt>
                <c:pt idx="87">
                  <c:v>4.3499999999999925</c:v>
                </c:pt>
                <c:pt idx="88">
                  <c:v>4.3999999999999924</c:v>
                </c:pt>
                <c:pt idx="89">
                  <c:v>4.4499999999999922</c:v>
                </c:pt>
                <c:pt idx="90">
                  <c:v>4.499999999999992</c:v>
                </c:pt>
                <c:pt idx="91">
                  <c:v>4.5499999999999918</c:v>
                </c:pt>
                <c:pt idx="92">
                  <c:v>4.5999999999999917</c:v>
                </c:pt>
                <c:pt idx="93">
                  <c:v>4.6499999999999915</c:v>
                </c:pt>
                <c:pt idx="94">
                  <c:v>4.6999999999999913</c:v>
                </c:pt>
                <c:pt idx="95">
                  <c:v>4.7499999999999911</c:v>
                </c:pt>
                <c:pt idx="96">
                  <c:v>4.7999999999999909</c:v>
                </c:pt>
                <c:pt idx="97">
                  <c:v>4.8499999999999908</c:v>
                </c:pt>
                <c:pt idx="98">
                  <c:v>4.8999999999999906</c:v>
                </c:pt>
                <c:pt idx="99">
                  <c:v>4.9499999999999904</c:v>
                </c:pt>
                <c:pt idx="100">
                  <c:v>4.9999999999999902</c:v>
                </c:pt>
                <c:pt idx="101">
                  <c:v>5.0499999999999901</c:v>
                </c:pt>
                <c:pt idx="102">
                  <c:v>5.0999999999999899</c:v>
                </c:pt>
                <c:pt idx="103">
                  <c:v>5.1499999999999897</c:v>
                </c:pt>
                <c:pt idx="104">
                  <c:v>5.1999999999999895</c:v>
                </c:pt>
                <c:pt idx="105">
                  <c:v>5.2499999999999893</c:v>
                </c:pt>
                <c:pt idx="106">
                  <c:v>5.2999999999999892</c:v>
                </c:pt>
                <c:pt idx="107">
                  <c:v>5.349999999999989</c:v>
                </c:pt>
                <c:pt idx="108">
                  <c:v>5.3999999999999888</c:v>
                </c:pt>
                <c:pt idx="109">
                  <c:v>5.4499999999999886</c:v>
                </c:pt>
                <c:pt idx="110">
                  <c:v>5.4999999999999885</c:v>
                </c:pt>
                <c:pt idx="111">
                  <c:v>5.5499999999999883</c:v>
                </c:pt>
                <c:pt idx="112">
                  <c:v>5.5999999999999881</c:v>
                </c:pt>
                <c:pt idx="113">
                  <c:v>5.6499999999999879</c:v>
                </c:pt>
                <c:pt idx="114">
                  <c:v>5.6999999999999877</c:v>
                </c:pt>
                <c:pt idx="115">
                  <c:v>5.7499999999999876</c:v>
                </c:pt>
                <c:pt idx="116">
                  <c:v>5.7999999999999874</c:v>
                </c:pt>
                <c:pt idx="117">
                  <c:v>5.8499999999999872</c:v>
                </c:pt>
                <c:pt idx="118">
                  <c:v>5.899999999999987</c:v>
                </c:pt>
                <c:pt idx="119">
                  <c:v>5.9499999999999869</c:v>
                </c:pt>
                <c:pt idx="120">
                  <c:v>5.9999999999999867</c:v>
                </c:pt>
                <c:pt idx="121">
                  <c:v>6.0499999999999865</c:v>
                </c:pt>
                <c:pt idx="122">
                  <c:v>6.0999999999999863</c:v>
                </c:pt>
                <c:pt idx="123">
                  <c:v>6.1499999999999861</c:v>
                </c:pt>
                <c:pt idx="124">
                  <c:v>6.199999999999986</c:v>
                </c:pt>
                <c:pt idx="125">
                  <c:v>6.2499999999999858</c:v>
                </c:pt>
                <c:pt idx="126">
                  <c:v>6.2999999999999856</c:v>
                </c:pt>
                <c:pt idx="127">
                  <c:v>6.3499999999999854</c:v>
                </c:pt>
                <c:pt idx="128">
                  <c:v>6.3999999999999853</c:v>
                </c:pt>
                <c:pt idx="129">
                  <c:v>6.4499999999999851</c:v>
                </c:pt>
                <c:pt idx="130">
                  <c:v>6.4999999999999849</c:v>
                </c:pt>
                <c:pt idx="131">
                  <c:v>6.5499999999999847</c:v>
                </c:pt>
                <c:pt idx="132">
                  <c:v>6.5999999999999845</c:v>
                </c:pt>
                <c:pt idx="133">
                  <c:v>6.6499999999999844</c:v>
                </c:pt>
                <c:pt idx="134">
                  <c:v>6.6999999999999842</c:v>
                </c:pt>
                <c:pt idx="135">
                  <c:v>6.749999999999984</c:v>
                </c:pt>
                <c:pt idx="136">
                  <c:v>6.7999999999999838</c:v>
                </c:pt>
                <c:pt idx="137">
                  <c:v>6.8499999999999837</c:v>
                </c:pt>
                <c:pt idx="138">
                  <c:v>6.8999999999999835</c:v>
                </c:pt>
                <c:pt idx="139">
                  <c:v>6.9499999999999833</c:v>
                </c:pt>
                <c:pt idx="140">
                  <c:v>6.9999999999999831</c:v>
                </c:pt>
                <c:pt idx="141">
                  <c:v>7.0499999999999829</c:v>
                </c:pt>
                <c:pt idx="142">
                  <c:v>7.0999999999999828</c:v>
                </c:pt>
                <c:pt idx="143">
                  <c:v>7.1499999999999826</c:v>
                </c:pt>
                <c:pt idx="144">
                  <c:v>7.1999999999999824</c:v>
                </c:pt>
                <c:pt idx="145">
                  <c:v>7.2499999999999822</c:v>
                </c:pt>
                <c:pt idx="146">
                  <c:v>7.2999999999999821</c:v>
                </c:pt>
                <c:pt idx="147">
                  <c:v>7.3499999999999819</c:v>
                </c:pt>
                <c:pt idx="148">
                  <c:v>7.3999999999999817</c:v>
                </c:pt>
                <c:pt idx="149">
                  <c:v>7.4499999999999815</c:v>
                </c:pt>
                <c:pt idx="150">
                  <c:v>7.4999999999999813</c:v>
                </c:pt>
                <c:pt idx="151">
                  <c:v>7.5499999999999812</c:v>
                </c:pt>
                <c:pt idx="152">
                  <c:v>7.599999999999981</c:v>
                </c:pt>
                <c:pt idx="153">
                  <c:v>7.6499999999999808</c:v>
                </c:pt>
                <c:pt idx="154">
                  <c:v>7.6999999999999806</c:v>
                </c:pt>
                <c:pt idx="155">
                  <c:v>7.7499999999999805</c:v>
                </c:pt>
                <c:pt idx="156">
                  <c:v>7.7999999999999803</c:v>
                </c:pt>
                <c:pt idx="157">
                  <c:v>7.8499999999999801</c:v>
                </c:pt>
                <c:pt idx="158">
                  <c:v>7.8999999999999799</c:v>
                </c:pt>
                <c:pt idx="159">
                  <c:v>7.9499999999999797</c:v>
                </c:pt>
                <c:pt idx="160">
                  <c:v>7.9999999999999796</c:v>
                </c:pt>
                <c:pt idx="161">
                  <c:v>8.0499999999999794</c:v>
                </c:pt>
                <c:pt idx="162">
                  <c:v>8.0999999999999801</c:v>
                </c:pt>
                <c:pt idx="163">
                  <c:v>8.1499999999999808</c:v>
                </c:pt>
                <c:pt idx="164">
                  <c:v>8.1999999999999815</c:v>
                </c:pt>
                <c:pt idx="165">
                  <c:v>8.2499999999999822</c:v>
                </c:pt>
                <c:pt idx="166">
                  <c:v>8.2999999999999829</c:v>
                </c:pt>
                <c:pt idx="167">
                  <c:v>8.3499999999999837</c:v>
                </c:pt>
                <c:pt idx="168">
                  <c:v>8.3999999999999844</c:v>
                </c:pt>
                <c:pt idx="169">
                  <c:v>8.4499999999999851</c:v>
                </c:pt>
                <c:pt idx="170">
                  <c:v>8.4999999999999858</c:v>
                </c:pt>
                <c:pt idx="171">
                  <c:v>8.5499999999999865</c:v>
                </c:pt>
                <c:pt idx="172">
                  <c:v>8.5999999999999872</c:v>
                </c:pt>
                <c:pt idx="173">
                  <c:v>8.6499999999999879</c:v>
                </c:pt>
                <c:pt idx="174">
                  <c:v>8.6999999999999886</c:v>
                </c:pt>
                <c:pt idx="175">
                  <c:v>8.7499999999999893</c:v>
                </c:pt>
                <c:pt idx="176">
                  <c:v>8.7999999999999901</c:v>
                </c:pt>
                <c:pt idx="177">
                  <c:v>8.8499999999999908</c:v>
                </c:pt>
                <c:pt idx="178">
                  <c:v>8.8999999999999915</c:v>
                </c:pt>
                <c:pt idx="179">
                  <c:v>8.9499999999999922</c:v>
                </c:pt>
                <c:pt idx="180">
                  <c:v>8.9999999999999929</c:v>
                </c:pt>
                <c:pt idx="181">
                  <c:v>9.0499999999999936</c:v>
                </c:pt>
                <c:pt idx="182">
                  <c:v>9.0999999999999943</c:v>
                </c:pt>
                <c:pt idx="183">
                  <c:v>9.149999999999995</c:v>
                </c:pt>
                <c:pt idx="184">
                  <c:v>9.1999999999999957</c:v>
                </c:pt>
                <c:pt idx="185">
                  <c:v>9.2499999999999964</c:v>
                </c:pt>
                <c:pt idx="186">
                  <c:v>9.2999999999999972</c:v>
                </c:pt>
                <c:pt idx="187">
                  <c:v>9.3499999999999979</c:v>
                </c:pt>
                <c:pt idx="188">
                  <c:v>9.3999999999999986</c:v>
                </c:pt>
                <c:pt idx="189">
                  <c:v>9.4499999999999993</c:v>
                </c:pt>
                <c:pt idx="190">
                  <c:v>9.5</c:v>
                </c:pt>
                <c:pt idx="191">
                  <c:v>9.5500000000000007</c:v>
                </c:pt>
                <c:pt idx="192">
                  <c:v>9.6000000000000014</c:v>
                </c:pt>
                <c:pt idx="193">
                  <c:v>9.6500000000000021</c:v>
                </c:pt>
                <c:pt idx="194">
                  <c:v>9.7000000000000028</c:v>
                </c:pt>
                <c:pt idx="195">
                  <c:v>9.7500000000000036</c:v>
                </c:pt>
                <c:pt idx="196">
                  <c:v>9.8000000000000043</c:v>
                </c:pt>
                <c:pt idx="197">
                  <c:v>9.850000000000005</c:v>
                </c:pt>
                <c:pt idx="198">
                  <c:v>9.9000000000000057</c:v>
                </c:pt>
                <c:pt idx="199">
                  <c:v>9.9500000000000064</c:v>
                </c:pt>
                <c:pt idx="200">
                  <c:v>10.000000000000007</c:v>
                </c:pt>
              </c:numCache>
            </c:numRef>
          </c:cat>
          <c:val>
            <c:numRef>
              <c:f>'Option Graph Maker'!$H$58:$H$258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4-71A2-4666-8326-D390FD24984F}"/>
            </c:ext>
          </c:extLst>
        </c:ser>
        <c:ser>
          <c:idx val="5"/>
          <c:order val="5"/>
          <c:tx>
            <c:strRef>
              <c:f>'Option Graph Maker'!$I$57</c:f>
              <c:strCache>
                <c:ptCount val="1"/>
                <c:pt idx="0">
                  <c:v>Option 5</c:v>
                </c:pt>
              </c:strCache>
            </c:strRef>
          </c:tx>
          <c:spPr>
            <a:ln w="19050" cap="rnd">
              <a:solidFill>
                <a:schemeClr val="accent6"/>
              </a:solidFill>
              <a:prstDash val="sysDot"/>
              <a:round/>
            </a:ln>
            <a:effectLst/>
          </c:spPr>
          <c:marker>
            <c:symbol val="none"/>
          </c:marker>
          <c:cat>
            <c:numRef>
              <c:f>'Option Graph Maker'!$B$58:$B$258</c:f>
              <c:numCache>
                <c:formatCode>General</c:formatCode>
                <c:ptCount val="201"/>
                <c:pt idx="0">
                  <c:v>0</c:v>
                </c:pt>
                <c:pt idx="1">
                  <c:v>0.05</c:v>
                </c:pt>
                <c:pt idx="2">
                  <c:v>0.1</c:v>
                </c:pt>
                <c:pt idx="3">
                  <c:v>0.15000000000000002</c:v>
                </c:pt>
                <c:pt idx="4">
                  <c:v>0.2</c:v>
                </c:pt>
                <c:pt idx="5">
                  <c:v>0.25</c:v>
                </c:pt>
                <c:pt idx="6">
                  <c:v>0.3</c:v>
                </c:pt>
                <c:pt idx="7">
                  <c:v>0.35</c:v>
                </c:pt>
                <c:pt idx="8">
                  <c:v>0.39999999999999997</c:v>
                </c:pt>
                <c:pt idx="9">
                  <c:v>0.44999999999999996</c:v>
                </c:pt>
                <c:pt idx="10">
                  <c:v>0.49999999999999994</c:v>
                </c:pt>
                <c:pt idx="11">
                  <c:v>0.54999999999999993</c:v>
                </c:pt>
                <c:pt idx="12">
                  <c:v>0.6</c:v>
                </c:pt>
                <c:pt idx="13">
                  <c:v>0.65</c:v>
                </c:pt>
                <c:pt idx="14">
                  <c:v>0.70000000000000007</c:v>
                </c:pt>
                <c:pt idx="15">
                  <c:v>0.75000000000000011</c:v>
                </c:pt>
                <c:pt idx="16">
                  <c:v>0.80000000000000016</c:v>
                </c:pt>
                <c:pt idx="17">
                  <c:v>0.8500000000000002</c:v>
                </c:pt>
                <c:pt idx="18">
                  <c:v>0.90000000000000024</c:v>
                </c:pt>
                <c:pt idx="19">
                  <c:v>0.95000000000000029</c:v>
                </c:pt>
                <c:pt idx="20">
                  <c:v>1.0000000000000002</c:v>
                </c:pt>
                <c:pt idx="21">
                  <c:v>1.0500000000000003</c:v>
                </c:pt>
                <c:pt idx="22">
                  <c:v>1.1000000000000003</c:v>
                </c:pt>
                <c:pt idx="23">
                  <c:v>1.1500000000000004</c:v>
                </c:pt>
                <c:pt idx="24">
                  <c:v>1.2000000000000004</c:v>
                </c:pt>
                <c:pt idx="25">
                  <c:v>1.2500000000000004</c:v>
                </c:pt>
                <c:pt idx="26">
                  <c:v>1.3000000000000005</c:v>
                </c:pt>
                <c:pt idx="27">
                  <c:v>1.3500000000000005</c:v>
                </c:pt>
                <c:pt idx="28">
                  <c:v>1.4000000000000006</c:v>
                </c:pt>
                <c:pt idx="29">
                  <c:v>1.4500000000000006</c:v>
                </c:pt>
                <c:pt idx="30">
                  <c:v>1.5000000000000007</c:v>
                </c:pt>
                <c:pt idx="31">
                  <c:v>1.5500000000000007</c:v>
                </c:pt>
                <c:pt idx="32">
                  <c:v>1.6000000000000008</c:v>
                </c:pt>
                <c:pt idx="33">
                  <c:v>1.6500000000000008</c:v>
                </c:pt>
                <c:pt idx="34">
                  <c:v>1.7000000000000008</c:v>
                </c:pt>
                <c:pt idx="35">
                  <c:v>1.7500000000000009</c:v>
                </c:pt>
                <c:pt idx="36">
                  <c:v>1.8000000000000009</c:v>
                </c:pt>
                <c:pt idx="37">
                  <c:v>1.850000000000001</c:v>
                </c:pt>
                <c:pt idx="38">
                  <c:v>1.900000000000001</c:v>
                </c:pt>
                <c:pt idx="39">
                  <c:v>1.9500000000000011</c:v>
                </c:pt>
                <c:pt idx="40">
                  <c:v>2.0000000000000009</c:v>
                </c:pt>
                <c:pt idx="41">
                  <c:v>2.0500000000000007</c:v>
                </c:pt>
                <c:pt idx="42">
                  <c:v>2.1000000000000005</c:v>
                </c:pt>
                <c:pt idx="43">
                  <c:v>2.1500000000000004</c:v>
                </c:pt>
                <c:pt idx="44">
                  <c:v>2.2000000000000002</c:v>
                </c:pt>
                <c:pt idx="45">
                  <c:v>2.25</c:v>
                </c:pt>
                <c:pt idx="46">
                  <c:v>2.2999999999999998</c:v>
                </c:pt>
                <c:pt idx="47">
                  <c:v>2.3499999999999996</c:v>
                </c:pt>
                <c:pt idx="48">
                  <c:v>2.3999999999999995</c:v>
                </c:pt>
                <c:pt idx="49">
                  <c:v>2.4499999999999993</c:v>
                </c:pt>
                <c:pt idx="50">
                  <c:v>2.4999999999999991</c:v>
                </c:pt>
                <c:pt idx="51">
                  <c:v>2.5499999999999989</c:v>
                </c:pt>
                <c:pt idx="52">
                  <c:v>2.5999999999999988</c:v>
                </c:pt>
                <c:pt idx="53">
                  <c:v>2.6499999999999986</c:v>
                </c:pt>
                <c:pt idx="54">
                  <c:v>2.6999999999999984</c:v>
                </c:pt>
                <c:pt idx="55">
                  <c:v>2.7499999999999982</c:v>
                </c:pt>
                <c:pt idx="56">
                  <c:v>2.799999999999998</c:v>
                </c:pt>
                <c:pt idx="57">
                  <c:v>2.8499999999999979</c:v>
                </c:pt>
                <c:pt idx="58">
                  <c:v>2.8999999999999977</c:v>
                </c:pt>
                <c:pt idx="59">
                  <c:v>2.9499999999999975</c:v>
                </c:pt>
                <c:pt idx="60">
                  <c:v>2.9999999999999973</c:v>
                </c:pt>
                <c:pt idx="61">
                  <c:v>3.0499999999999972</c:v>
                </c:pt>
                <c:pt idx="62">
                  <c:v>3.099999999999997</c:v>
                </c:pt>
                <c:pt idx="63">
                  <c:v>3.1499999999999968</c:v>
                </c:pt>
                <c:pt idx="64">
                  <c:v>3.1999999999999966</c:v>
                </c:pt>
                <c:pt idx="65">
                  <c:v>3.2499999999999964</c:v>
                </c:pt>
                <c:pt idx="66">
                  <c:v>3.2999999999999963</c:v>
                </c:pt>
                <c:pt idx="67">
                  <c:v>3.3499999999999961</c:v>
                </c:pt>
                <c:pt idx="68">
                  <c:v>3.3999999999999959</c:v>
                </c:pt>
                <c:pt idx="69">
                  <c:v>3.4499999999999957</c:v>
                </c:pt>
                <c:pt idx="70">
                  <c:v>3.4999999999999956</c:v>
                </c:pt>
                <c:pt idx="71">
                  <c:v>3.5499999999999954</c:v>
                </c:pt>
                <c:pt idx="72">
                  <c:v>3.5999999999999952</c:v>
                </c:pt>
                <c:pt idx="73">
                  <c:v>3.649999999999995</c:v>
                </c:pt>
                <c:pt idx="74">
                  <c:v>3.6999999999999948</c:v>
                </c:pt>
                <c:pt idx="75">
                  <c:v>3.7499999999999947</c:v>
                </c:pt>
                <c:pt idx="76">
                  <c:v>3.7999999999999945</c:v>
                </c:pt>
                <c:pt idx="77">
                  <c:v>3.8499999999999943</c:v>
                </c:pt>
                <c:pt idx="78">
                  <c:v>3.8999999999999941</c:v>
                </c:pt>
                <c:pt idx="79">
                  <c:v>3.949999999999994</c:v>
                </c:pt>
                <c:pt idx="80">
                  <c:v>3.9999999999999938</c:v>
                </c:pt>
                <c:pt idx="81">
                  <c:v>4.0499999999999936</c:v>
                </c:pt>
                <c:pt idx="82">
                  <c:v>4.0999999999999934</c:v>
                </c:pt>
                <c:pt idx="83">
                  <c:v>4.1499999999999932</c:v>
                </c:pt>
                <c:pt idx="84">
                  <c:v>4.1999999999999931</c:v>
                </c:pt>
                <c:pt idx="85">
                  <c:v>4.2499999999999929</c:v>
                </c:pt>
                <c:pt idx="86">
                  <c:v>4.2999999999999927</c:v>
                </c:pt>
                <c:pt idx="87">
                  <c:v>4.3499999999999925</c:v>
                </c:pt>
                <c:pt idx="88">
                  <c:v>4.3999999999999924</c:v>
                </c:pt>
                <c:pt idx="89">
                  <c:v>4.4499999999999922</c:v>
                </c:pt>
                <c:pt idx="90">
                  <c:v>4.499999999999992</c:v>
                </c:pt>
                <c:pt idx="91">
                  <c:v>4.5499999999999918</c:v>
                </c:pt>
                <c:pt idx="92">
                  <c:v>4.5999999999999917</c:v>
                </c:pt>
                <c:pt idx="93">
                  <c:v>4.6499999999999915</c:v>
                </c:pt>
                <c:pt idx="94">
                  <c:v>4.6999999999999913</c:v>
                </c:pt>
                <c:pt idx="95">
                  <c:v>4.7499999999999911</c:v>
                </c:pt>
                <c:pt idx="96">
                  <c:v>4.7999999999999909</c:v>
                </c:pt>
                <c:pt idx="97">
                  <c:v>4.8499999999999908</c:v>
                </c:pt>
                <c:pt idx="98">
                  <c:v>4.8999999999999906</c:v>
                </c:pt>
                <c:pt idx="99">
                  <c:v>4.9499999999999904</c:v>
                </c:pt>
                <c:pt idx="100">
                  <c:v>4.9999999999999902</c:v>
                </c:pt>
                <c:pt idx="101">
                  <c:v>5.0499999999999901</c:v>
                </c:pt>
                <c:pt idx="102">
                  <c:v>5.0999999999999899</c:v>
                </c:pt>
                <c:pt idx="103">
                  <c:v>5.1499999999999897</c:v>
                </c:pt>
                <c:pt idx="104">
                  <c:v>5.1999999999999895</c:v>
                </c:pt>
                <c:pt idx="105">
                  <c:v>5.2499999999999893</c:v>
                </c:pt>
                <c:pt idx="106">
                  <c:v>5.2999999999999892</c:v>
                </c:pt>
                <c:pt idx="107">
                  <c:v>5.349999999999989</c:v>
                </c:pt>
                <c:pt idx="108">
                  <c:v>5.3999999999999888</c:v>
                </c:pt>
                <c:pt idx="109">
                  <c:v>5.4499999999999886</c:v>
                </c:pt>
                <c:pt idx="110">
                  <c:v>5.4999999999999885</c:v>
                </c:pt>
                <c:pt idx="111">
                  <c:v>5.5499999999999883</c:v>
                </c:pt>
                <c:pt idx="112">
                  <c:v>5.5999999999999881</c:v>
                </c:pt>
                <c:pt idx="113">
                  <c:v>5.6499999999999879</c:v>
                </c:pt>
                <c:pt idx="114">
                  <c:v>5.6999999999999877</c:v>
                </c:pt>
                <c:pt idx="115">
                  <c:v>5.7499999999999876</c:v>
                </c:pt>
                <c:pt idx="116">
                  <c:v>5.7999999999999874</c:v>
                </c:pt>
                <c:pt idx="117">
                  <c:v>5.8499999999999872</c:v>
                </c:pt>
                <c:pt idx="118">
                  <c:v>5.899999999999987</c:v>
                </c:pt>
                <c:pt idx="119">
                  <c:v>5.9499999999999869</c:v>
                </c:pt>
                <c:pt idx="120">
                  <c:v>5.9999999999999867</c:v>
                </c:pt>
                <c:pt idx="121">
                  <c:v>6.0499999999999865</c:v>
                </c:pt>
                <c:pt idx="122">
                  <c:v>6.0999999999999863</c:v>
                </c:pt>
                <c:pt idx="123">
                  <c:v>6.1499999999999861</c:v>
                </c:pt>
                <c:pt idx="124">
                  <c:v>6.199999999999986</c:v>
                </c:pt>
                <c:pt idx="125">
                  <c:v>6.2499999999999858</c:v>
                </c:pt>
                <c:pt idx="126">
                  <c:v>6.2999999999999856</c:v>
                </c:pt>
                <c:pt idx="127">
                  <c:v>6.3499999999999854</c:v>
                </c:pt>
                <c:pt idx="128">
                  <c:v>6.3999999999999853</c:v>
                </c:pt>
                <c:pt idx="129">
                  <c:v>6.4499999999999851</c:v>
                </c:pt>
                <c:pt idx="130">
                  <c:v>6.4999999999999849</c:v>
                </c:pt>
                <c:pt idx="131">
                  <c:v>6.5499999999999847</c:v>
                </c:pt>
                <c:pt idx="132">
                  <c:v>6.5999999999999845</c:v>
                </c:pt>
                <c:pt idx="133">
                  <c:v>6.6499999999999844</c:v>
                </c:pt>
                <c:pt idx="134">
                  <c:v>6.6999999999999842</c:v>
                </c:pt>
                <c:pt idx="135">
                  <c:v>6.749999999999984</c:v>
                </c:pt>
                <c:pt idx="136">
                  <c:v>6.7999999999999838</c:v>
                </c:pt>
                <c:pt idx="137">
                  <c:v>6.8499999999999837</c:v>
                </c:pt>
                <c:pt idx="138">
                  <c:v>6.8999999999999835</c:v>
                </c:pt>
                <c:pt idx="139">
                  <c:v>6.9499999999999833</c:v>
                </c:pt>
                <c:pt idx="140">
                  <c:v>6.9999999999999831</c:v>
                </c:pt>
                <c:pt idx="141">
                  <c:v>7.0499999999999829</c:v>
                </c:pt>
                <c:pt idx="142">
                  <c:v>7.0999999999999828</c:v>
                </c:pt>
                <c:pt idx="143">
                  <c:v>7.1499999999999826</c:v>
                </c:pt>
                <c:pt idx="144">
                  <c:v>7.1999999999999824</c:v>
                </c:pt>
                <c:pt idx="145">
                  <c:v>7.2499999999999822</c:v>
                </c:pt>
                <c:pt idx="146">
                  <c:v>7.2999999999999821</c:v>
                </c:pt>
                <c:pt idx="147">
                  <c:v>7.3499999999999819</c:v>
                </c:pt>
                <c:pt idx="148">
                  <c:v>7.3999999999999817</c:v>
                </c:pt>
                <c:pt idx="149">
                  <c:v>7.4499999999999815</c:v>
                </c:pt>
                <c:pt idx="150">
                  <c:v>7.4999999999999813</c:v>
                </c:pt>
                <c:pt idx="151">
                  <c:v>7.5499999999999812</c:v>
                </c:pt>
                <c:pt idx="152">
                  <c:v>7.599999999999981</c:v>
                </c:pt>
                <c:pt idx="153">
                  <c:v>7.6499999999999808</c:v>
                </c:pt>
                <c:pt idx="154">
                  <c:v>7.6999999999999806</c:v>
                </c:pt>
                <c:pt idx="155">
                  <c:v>7.7499999999999805</c:v>
                </c:pt>
                <c:pt idx="156">
                  <c:v>7.7999999999999803</c:v>
                </c:pt>
                <c:pt idx="157">
                  <c:v>7.8499999999999801</c:v>
                </c:pt>
                <c:pt idx="158">
                  <c:v>7.8999999999999799</c:v>
                </c:pt>
                <c:pt idx="159">
                  <c:v>7.9499999999999797</c:v>
                </c:pt>
                <c:pt idx="160">
                  <c:v>7.9999999999999796</c:v>
                </c:pt>
                <c:pt idx="161">
                  <c:v>8.0499999999999794</c:v>
                </c:pt>
                <c:pt idx="162">
                  <c:v>8.0999999999999801</c:v>
                </c:pt>
                <c:pt idx="163">
                  <c:v>8.1499999999999808</c:v>
                </c:pt>
                <c:pt idx="164">
                  <c:v>8.1999999999999815</c:v>
                </c:pt>
                <c:pt idx="165">
                  <c:v>8.2499999999999822</c:v>
                </c:pt>
                <c:pt idx="166">
                  <c:v>8.2999999999999829</c:v>
                </c:pt>
                <c:pt idx="167">
                  <c:v>8.3499999999999837</c:v>
                </c:pt>
                <c:pt idx="168">
                  <c:v>8.3999999999999844</c:v>
                </c:pt>
                <c:pt idx="169">
                  <c:v>8.4499999999999851</c:v>
                </c:pt>
                <c:pt idx="170">
                  <c:v>8.4999999999999858</c:v>
                </c:pt>
                <c:pt idx="171">
                  <c:v>8.5499999999999865</c:v>
                </c:pt>
                <c:pt idx="172">
                  <c:v>8.5999999999999872</c:v>
                </c:pt>
                <c:pt idx="173">
                  <c:v>8.6499999999999879</c:v>
                </c:pt>
                <c:pt idx="174">
                  <c:v>8.6999999999999886</c:v>
                </c:pt>
                <c:pt idx="175">
                  <c:v>8.7499999999999893</c:v>
                </c:pt>
                <c:pt idx="176">
                  <c:v>8.7999999999999901</c:v>
                </c:pt>
                <c:pt idx="177">
                  <c:v>8.8499999999999908</c:v>
                </c:pt>
                <c:pt idx="178">
                  <c:v>8.8999999999999915</c:v>
                </c:pt>
                <c:pt idx="179">
                  <c:v>8.9499999999999922</c:v>
                </c:pt>
                <c:pt idx="180">
                  <c:v>8.9999999999999929</c:v>
                </c:pt>
                <c:pt idx="181">
                  <c:v>9.0499999999999936</c:v>
                </c:pt>
                <c:pt idx="182">
                  <c:v>9.0999999999999943</c:v>
                </c:pt>
                <c:pt idx="183">
                  <c:v>9.149999999999995</c:v>
                </c:pt>
                <c:pt idx="184">
                  <c:v>9.1999999999999957</c:v>
                </c:pt>
                <c:pt idx="185">
                  <c:v>9.2499999999999964</c:v>
                </c:pt>
                <c:pt idx="186">
                  <c:v>9.2999999999999972</c:v>
                </c:pt>
                <c:pt idx="187">
                  <c:v>9.3499999999999979</c:v>
                </c:pt>
                <c:pt idx="188">
                  <c:v>9.3999999999999986</c:v>
                </c:pt>
                <c:pt idx="189">
                  <c:v>9.4499999999999993</c:v>
                </c:pt>
                <c:pt idx="190">
                  <c:v>9.5</c:v>
                </c:pt>
                <c:pt idx="191">
                  <c:v>9.5500000000000007</c:v>
                </c:pt>
                <c:pt idx="192">
                  <c:v>9.6000000000000014</c:v>
                </c:pt>
                <c:pt idx="193">
                  <c:v>9.6500000000000021</c:v>
                </c:pt>
                <c:pt idx="194">
                  <c:v>9.7000000000000028</c:v>
                </c:pt>
                <c:pt idx="195">
                  <c:v>9.7500000000000036</c:v>
                </c:pt>
                <c:pt idx="196">
                  <c:v>9.8000000000000043</c:v>
                </c:pt>
                <c:pt idx="197">
                  <c:v>9.850000000000005</c:v>
                </c:pt>
                <c:pt idx="198">
                  <c:v>9.9000000000000057</c:v>
                </c:pt>
                <c:pt idx="199">
                  <c:v>9.9500000000000064</c:v>
                </c:pt>
                <c:pt idx="200">
                  <c:v>10.000000000000007</c:v>
                </c:pt>
              </c:numCache>
            </c:numRef>
          </c:cat>
          <c:val>
            <c:numRef>
              <c:f>'Option Graph Maker'!$I$58:$I$258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5-71A2-4666-8326-D390FD24984F}"/>
            </c:ext>
          </c:extLst>
        </c:ser>
        <c:ser>
          <c:idx val="6"/>
          <c:order val="6"/>
          <c:tx>
            <c:strRef>
              <c:f>'Option Graph Maker'!$J$57</c:f>
              <c:strCache>
                <c:ptCount val="1"/>
                <c:pt idx="0">
                  <c:v>Option 6</c:v>
                </c:pt>
              </c:strCache>
            </c:strRef>
          </c:tx>
          <c:spPr>
            <a:ln w="19050" cap="rnd">
              <a:solidFill>
                <a:schemeClr val="accent1">
                  <a:lumMod val="60000"/>
                </a:schemeClr>
              </a:solidFill>
              <a:prstDash val="sysDot"/>
              <a:round/>
            </a:ln>
            <a:effectLst/>
          </c:spPr>
          <c:marker>
            <c:symbol val="none"/>
          </c:marker>
          <c:cat>
            <c:numRef>
              <c:f>'Option Graph Maker'!$B$58:$B$258</c:f>
              <c:numCache>
                <c:formatCode>General</c:formatCode>
                <c:ptCount val="201"/>
                <c:pt idx="0">
                  <c:v>0</c:v>
                </c:pt>
                <c:pt idx="1">
                  <c:v>0.05</c:v>
                </c:pt>
                <c:pt idx="2">
                  <c:v>0.1</c:v>
                </c:pt>
                <c:pt idx="3">
                  <c:v>0.15000000000000002</c:v>
                </c:pt>
                <c:pt idx="4">
                  <c:v>0.2</c:v>
                </c:pt>
                <c:pt idx="5">
                  <c:v>0.25</c:v>
                </c:pt>
                <c:pt idx="6">
                  <c:v>0.3</c:v>
                </c:pt>
                <c:pt idx="7">
                  <c:v>0.35</c:v>
                </c:pt>
                <c:pt idx="8">
                  <c:v>0.39999999999999997</c:v>
                </c:pt>
                <c:pt idx="9">
                  <c:v>0.44999999999999996</c:v>
                </c:pt>
                <c:pt idx="10">
                  <c:v>0.49999999999999994</c:v>
                </c:pt>
                <c:pt idx="11">
                  <c:v>0.54999999999999993</c:v>
                </c:pt>
                <c:pt idx="12">
                  <c:v>0.6</c:v>
                </c:pt>
                <c:pt idx="13">
                  <c:v>0.65</c:v>
                </c:pt>
                <c:pt idx="14">
                  <c:v>0.70000000000000007</c:v>
                </c:pt>
                <c:pt idx="15">
                  <c:v>0.75000000000000011</c:v>
                </c:pt>
                <c:pt idx="16">
                  <c:v>0.80000000000000016</c:v>
                </c:pt>
                <c:pt idx="17">
                  <c:v>0.8500000000000002</c:v>
                </c:pt>
                <c:pt idx="18">
                  <c:v>0.90000000000000024</c:v>
                </c:pt>
                <c:pt idx="19">
                  <c:v>0.95000000000000029</c:v>
                </c:pt>
                <c:pt idx="20">
                  <c:v>1.0000000000000002</c:v>
                </c:pt>
                <c:pt idx="21">
                  <c:v>1.0500000000000003</c:v>
                </c:pt>
                <c:pt idx="22">
                  <c:v>1.1000000000000003</c:v>
                </c:pt>
                <c:pt idx="23">
                  <c:v>1.1500000000000004</c:v>
                </c:pt>
                <c:pt idx="24">
                  <c:v>1.2000000000000004</c:v>
                </c:pt>
                <c:pt idx="25">
                  <c:v>1.2500000000000004</c:v>
                </c:pt>
                <c:pt idx="26">
                  <c:v>1.3000000000000005</c:v>
                </c:pt>
                <c:pt idx="27">
                  <c:v>1.3500000000000005</c:v>
                </c:pt>
                <c:pt idx="28">
                  <c:v>1.4000000000000006</c:v>
                </c:pt>
                <c:pt idx="29">
                  <c:v>1.4500000000000006</c:v>
                </c:pt>
                <c:pt idx="30">
                  <c:v>1.5000000000000007</c:v>
                </c:pt>
                <c:pt idx="31">
                  <c:v>1.5500000000000007</c:v>
                </c:pt>
                <c:pt idx="32">
                  <c:v>1.6000000000000008</c:v>
                </c:pt>
                <c:pt idx="33">
                  <c:v>1.6500000000000008</c:v>
                </c:pt>
                <c:pt idx="34">
                  <c:v>1.7000000000000008</c:v>
                </c:pt>
                <c:pt idx="35">
                  <c:v>1.7500000000000009</c:v>
                </c:pt>
                <c:pt idx="36">
                  <c:v>1.8000000000000009</c:v>
                </c:pt>
                <c:pt idx="37">
                  <c:v>1.850000000000001</c:v>
                </c:pt>
                <c:pt idx="38">
                  <c:v>1.900000000000001</c:v>
                </c:pt>
                <c:pt idx="39">
                  <c:v>1.9500000000000011</c:v>
                </c:pt>
                <c:pt idx="40">
                  <c:v>2.0000000000000009</c:v>
                </c:pt>
                <c:pt idx="41">
                  <c:v>2.0500000000000007</c:v>
                </c:pt>
                <c:pt idx="42">
                  <c:v>2.1000000000000005</c:v>
                </c:pt>
                <c:pt idx="43">
                  <c:v>2.1500000000000004</c:v>
                </c:pt>
                <c:pt idx="44">
                  <c:v>2.2000000000000002</c:v>
                </c:pt>
                <c:pt idx="45">
                  <c:v>2.25</c:v>
                </c:pt>
                <c:pt idx="46">
                  <c:v>2.2999999999999998</c:v>
                </c:pt>
                <c:pt idx="47">
                  <c:v>2.3499999999999996</c:v>
                </c:pt>
                <c:pt idx="48">
                  <c:v>2.3999999999999995</c:v>
                </c:pt>
                <c:pt idx="49">
                  <c:v>2.4499999999999993</c:v>
                </c:pt>
                <c:pt idx="50">
                  <c:v>2.4999999999999991</c:v>
                </c:pt>
                <c:pt idx="51">
                  <c:v>2.5499999999999989</c:v>
                </c:pt>
                <c:pt idx="52">
                  <c:v>2.5999999999999988</c:v>
                </c:pt>
                <c:pt idx="53">
                  <c:v>2.6499999999999986</c:v>
                </c:pt>
                <c:pt idx="54">
                  <c:v>2.6999999999999984</c:v>
                </c:pt>
                <c:pt idx="55">
                  <c:v>2.7499999999999982</c:v>
                </c:pt>
                <c:pt idx="56">
                  <c:v>2.799999999999998</c:v>
                </c:pt>
                <c:pt idx="57">
                  <c:v>2.8499999999999979</c:v>
                </c:pt>
                <c:pt idx="58">
                  <c:v>2.8999999999999977</c:v>
                </c:pt>
                <c:pt idx="59">
                  <c:v>2.9499999999999975</c:v>
                </c:pt>
                <c:pt idx="60">
                  <c:v>2.9999999999999973</c:v>
                </c:pt>
                <c:pt idx="61">
                  <c:v>3.0499999999999972</c:v>
                </c:pt>
                <c:pt idx="62">
                  <c:v>3.099999999999997</c:v>
                </c:pt>
                <c:pt idx="63">
                  <c:v>3.1499999999999968</c:v>
                </c:pt>
                <c:pt idx="64">
                  <c:v>3.1999999999999966</c:v>
                </c:pt>
                <c:pt idx="65">
                  <c:v>3.2499999999999964</c:v>
                </c:pt>
                <c:pt idx="66">
                  <c:v>3.2999999999999963</c:v>
                </c:pt>
                <c:pt idx="67">
                  <c:v>3.3499999999999961</c:v>
                </c:pt>
                <c:pt idx="68">
                  <c:v>3.3999999999999959</c:v>
                </c:pt>
                <c:pt idx="69">
                  <c:v>3.4499999999999957</c:v>
                </c:pt>
                <c:pt idx="70">
                  <c:v>3.4999999999999956</c:v>
                </c:pt>
                <c:pt idx="71">
                  <c:v>3.5499999999999954</c:v>
                </c:pt>
                <c:pt idx="72">
                  <c:v>3.5999999999999952</c:v>
                </c:pt>
                <c:pt idx="73">
                  <c:v>3.649999999999995</c:v>
                </c:pt>
                <c:pt idx="74">
                  <c:v>3.6999999999999948</c:v>
                </c:pt>
                <c:pt idx="75">
                  <c:v>3.7499999999999947</c:v>
                </c:pt>
                <c:pt idx="76">
                  <c:v>3.7999999999999945</c:v>
                </c:pt>
                <c:pt idx="77">
                  <c:v>3.8499999999999943</c:v>
                </c:pt>
                <c:pt idx="78">
                  <c:v>3.8999999999999941</c:v>
                </c:pt>
                <c:pt idx="79">
                  <c:v>3.949999999999994</c:v>
                </c:pt>
                <c:pt idx="80">
                  <c:v>3.9999999999999938</c:v>
                </c:pt>
                <c:pt idx="81">
                  <c:v>4.0499999999999936</c:v>
                </c:pt>
                <c:pt idx="82">
                  <c:v>4.0999999999999934</c:v>
                </c:pt>
                <c:pt idx="83">
                  <c:v>4.1499999999999932</c:v>
                </c:pt>
                <c:pt idx="84">
                  <c:v>4.1999999999999931</c:v>
                </c:pt>
                <c:pt idx="85">
                  <c:v>4.2499999999999929</c:v>
                </c:pt>
                <c:pt idx="86">
                  <c:v>4.2999999999999927</c:v>
                </c:pt>
                <c:pt idx="87">
                  <c:v>4.3499999999999925</c:v>
                </c:pt>
                <c:pt idx="88">
                  <c:v>4.3999999999999924</c:v>
                </c:pt>
                <c:pt idx="89">
                  <c:v>4.4499999999999922</c:v>
                </c:pt>
                <c:pt idx="90">
                  <c:v>4.499999999999992</c:v>
                </c:pt>
                <c:pt idx="91">
                  <c:v>4.5499999999999918</c:v>
                </c:pt>
                <c:pt idx="92">
                  <c:v>4.5999999999999917</c:v>
                </c:pt>
                <c:pt idx="93">
                  <c:v>4.6499999999999915</c:v>
                </c:pt>
                <c:pt idx="94">
                  <c:v>4.6999999999999913</c:v>
                </c:pt>
                <c:pt idx="95">
                  <c:v>4.7499999999999911</c:v>
                </c:pt>
                <c:pt idx="96">
                  <c:v>4.7999999999999909</c:v>
                </c:pt>
                <c:pt idx="97">
                  <c:v>4.8499999999999908</c:v>
                </c:pt>
                <c:pt idx="98">
                  <c:v>4.8999999999999906</c:v>
                </c:pt>
                <c:pt idx="99">
                  <c:v>4.9499999999999904</c:v>
                </c:pt>
                <c:pt idx="100">
                  <c:v>4.9999999999999902</c:v>
                </c:pt>
                <c:pt idx="101">
                  <c:v>5.0499999999999901</c:v>
                </c:pt>
                <c:pt idx="102">
                  <c:v>5.0999999999999899</c:v>
                </c:pt>
                <c:pt idx="103">
                  <c:v>5.1499999999999897</c:v>
                </c:pt>
                <c:pt idx="104">
                  <c:v>5.1999999999999895</c:v>
                </c:pt>
                <c:pt idx="105">
                  <c:v>5.2499999999999893</c:v>
                </c:pt>
                <c:pt idx="106">
                  <c:v>5.2999999999999892</c:v>
                </c:pt>
                <c:pt idx="107">
                  <c:v>5.349999999999989</c:v>
                </c:pt>
                <c:pt idx="108">
                  <c:v>5.3999999999999888</c:v>
                </c:pt>
                <c:pt idx="109">
                  <c:v>5.4499999999999886</c:v>
                </c:pt>
                <c:pt idx="110">
                  <c:v>5.4999999999999885</c:v>
                </c:pt>
                <c:pt idx="111">
                  <c:v>5.5499999999999883</c:v>
                </c:pt>
                <c:pt idx="112">
                  <c:v>5.5999999999999881</c:v>
                </c:pt>
                <c:pt idx="113">
                  <c:v>5.6499999999999879</c:v>
                </c:pt>
                <c:pt idx="114">
                  <c:v>5.6999999999999877</c:v>
                </c:pt>
                <c:pt idx="115">
                  <c:v>5.7499999999999876</c:v>
                </c:pt>
                <c:pt idx="116">
                  <c:v>5.7999999999999874</c:v>
                </c:pt>
                <c:pt idx="117">
                  <c:v>5.8499999999999872</c:v>
                </c:pt>
                <c:pt idx="118">
                  <c:v>5.899999999999987</c:v>
                </c:pt>
                <c:pt idx="119">
                  <c:v>5.9499999999999869</c:v>
                </c:pt>
                <c:pt idx="120">
                  <c:v>5.9999999999999867</c:v>
                </c:pt>
                <c:pt idx="121">
                  <c:v>6.0499999999999865</c:v>
                </c:pt>
                <c:pt idx="122">
                  <c:v>6.0999999999999863</c:v>
                </c:pt>
                <c:pt idx="123">
                  <c:v>6.1499999999999861</c:v>
                </c:pt>
                <c:pt idx="124">
                  <c:v>6.199999999999986</c:v>
                </c:pt>
                <c:pt idx="125">
                  <c:v>6.2499999999999858</c:v>
                </c:pt>
                <c:pt idx="126">
                  <c:v>6.2999999999999856</c:v>
                </c:pt>
                <c:pt idx="127">
                  <c:v>6.3499999999999854</c:v>
                </c:pt>
                <c:pt idx="128">
                  <c:v>6.3999999999999853</c:v>
                </c:pt>
                <c:pt idx="129">
                  <c:v>6.4499999999999851</c:v>
                </c:pt>
                <c:pt idx="130">
                  <c:v>6.4999999999999849</c:v>
                </c:pt>
                <c:pt idx="131">
                  <c:v>6.5499999999999847</c:v>
                </c:pt>
                <c:pt idx="132">
                  <c:v>6.5999999999999845</c:v>
                </c:pt>
                <c:pt idx="133">
                  <c:v>6.6499999999999844</c:v>
                </c:pt>
                <c:pt idx="134">
                  <c:v>6.6999999999999842</c:v>
                </c:pt>
                <c:pt idx="135">
                  <c:v>6.749999999999984</c:v>
                </c:pt>
                <c:pt idx="136">
                  <c:v>6.7999999999999838</c:v>
                </c:pt>
                <c:pt idx="137">
                  <c:v>6.8499999999999837</c:v>
                </c:pt>
                <c:pt idx="138">
                  <c:v>6.8999999999999835</c:v>
                </c:pt>
                <c:pt idx="139">
                  <c:v>6.9499999999999833</c:v>
                </c:pt>
                <c:pt idx="140">
                  <c:v>6.9999999999999831</c:v>
                </c:pt>
                <c:pt idx="141">
                  <c:v>7.0499999999999829</c:v>
                </c:pt>
                <c:pt idx="142">
                  <c:v>7.0999999999999828</c:v>
                </c:pt>
                <c:pt idx="143">
                  <c:v>7.1499999999999826</c:v>
                </c:pt>
                <c:pt idx="144">
                  <c:v>7.1999999999999824</c:v>
                </c:pt>
                <c:pt idx="145">
                  <c:v>7.2499999999999822</c:v>
                </c:pt>
                <c:pt idx="146">
                  <c:v>7.2999999999999821</c:v>
                </c:pt>
                <c:pt idx="147">
                  <c:v>7.3499999999999819</c:v>
                </c:pt>
                <c:pt idx="148">
                  <c:v>7.3999999999999817</c:v>
                </c:pt>
                <c:pt idx="149">
                  <c:v>7.4499999999999815</c:v>
                </c:pt>
                <c:pt idx="150">
                  <c:v>7.4999999999999813</c:v>
                </c:pt>
                <c:pt idx="151">
                  <c:v>7.5499999999999812</c:v>
                </c:pt>
                <c:pt idx="152">
                  <c:v>7.599999999999981</c:v>
                </c:pt>
                <c:pt idx="153">
                  <c:v>7.6499999999999808</c:v>
                </c:pt>
                <c:pt idx="154">
                  <c:v>7.6999999999999806</c:v>
                </c:pt>
                <c:pt idx="155">
                  <c:v>7.7499999999999805</c:v>
                </c:pt>
                <c:pt idx="156">
                  <c:v>7.7999999999999803</c:v>
                </c:pt>
                <c:pt idx="157">
                  <c:v>7.8499999999999801</c:v>
                </c:pt>
                <c:pt idx="158">
                  <c:v>7.8999999999999799</c:v>
                </c:pt>
                <c:pt idx="159">
                  <c:v>7.9499999999999797</c:v>
                </c:pt>
                <c:pt idx="160">
                  <c:v>7.9999999999999796</c:v>
                </c:pt>
                <c:pt idx="161">
                  <c:v>8.0499999999999794</c:v>
                </c:pt>
                <c:pt idx="162">
                  <c:v>8.0999999999999801</c:v>
                </c:pt>
                <c:pt idx="163">
                  <c:v>8.1499999999999808</c:v>
                </c:pt>
                <c:pt idx="164">
                  <c:v>8.1999999999999815</c:v>
                </c:pt>
                <c:pt idx="165">
                  <c:v>8.2499999999999822</c:v>
                </c:pt>
                <c:pt idx="166">
                  <c:v>8.2999999999999829</c:v>
                </c:pt>
                <c:pt idx="167">
                  <c:v>8.3499999999999837</c:v>
                </c:pt>
                <c:pt idx="168">
                  <c:v>8.3999999999999844</c:v>
                </c:pt>
                <c:pt idx="169">
                  <c:v>8.4499999999999851</c:v>
                </c:pt>
                <c:pt idx="170">
                  <c:v>8.4999999999999858</c:v>
                </c:pt>
                <c:pt idx="171">
                  <c:v>8.5499999999999865</c:v>
                </c:pt>
                <c:pt idx="172">
                  <c:v>8.5999999999999872</c:v>
                </c:pt>
                <c:pt idx="173">
                  <c:v>8.6499999999999879</c:v>
                </c:pt>
                <c:pt idx="174">
                  <c:v>8.6999999999999886</c:v>
                </c:pt>
                <c:pt idx="175">
                  <c:v>8.7499999999999893</c:v>
                </c:pt>
                <c:pt idx="176">
                  <c:v>8.7999999999999901</c:v>
                </c:pt>
                <c:pt idx="177">
                  <c:v>8.8499999999999908</c:v>
                </c:pt>
                <c:pt idx="178">
                  <c:v>8.8999999999999915</c:v>
                </c:pt>
                <c:pt idx="179">
                  <c:v>8.9499999999999922</c:v>
                </c:pt>
                <c:pt idx="180">
                  <c:v>8.9999999999999929</c:v>
                </c:pt>
                <c:pt idx="181">
                  <c:v>9.0499999999999936</c:v>
                </c:pt>
                <c:pt idx="182">
                  <c:v>9.0999999999999943</c:v>
                </c:pt>
                <c:pt idx="183">
                  <c:v>9.149999999999995</c:v>
                </c:pt>
                <c:pt idx="184">
                  <c:v>9.1999999999999957</c:v>
                </c:pt>
                <c:pt idx="185">
                  <c:v>9.2499999999999964</c:v>
                </c:pt>
                <c:pt idx="186">
                  <c:v>9.2999999999999972</c:v>
                </c:pt>
                <c:pt idx="187">
                  <c:v>9.3499999999999979</c:v>
                </c:pt>
                <c:pt idx="188">
                  <c:v>9.3999999999999986</c:v>
                </c:pt>
                <c:pt idx="189">
                  <c:v>9.4499999999999993</c:v>
                </c:pt>
                <c:pt idx="190">
                  <c:v>9.5</c:v>
                </c:pt>
                <c:pt idx="191">
                  <c:v>9.5500000000000007</c:v>
                </c:pt>
                <c:pt idx="192">
                  <c:v>9.6000000000000014</c:v>
                </c:pt>
                <c:pt idx="193">
                  <c:v>9.6500000000000021</c:v>
                </c:pt>
                <c:pt idx="194">
                  <c:v>9.7000000000000028</c:v>
                </c:pt>
                <c:pt idx="195">
                  <c:v>9.7500000000000036</c:v>
                </c:pt>
                <c:pt idx="196">
                  <c:v>9.8000000000000043</c:v>
                </c:pt>
                <c:pt idx="197">
                  <c:v>9.850000000000005</c:v>
                </c:pt>
                <c:pt idx="198">
                  <c:v>9.9000000000000057</c:v>
                </c:pt>
                <c:pt idx="199">
                  <c:v>9.9500000000000064</c:v>
                </c:pt>
                <c:pt idx="200">
                  <c:v>10.000000000000007</c:v>
                </c:pt>
              </c:numCache>
            </c:numRef>
          </c:cat>
          <c:val>
            <c:numRef>
              <c:f>'Option Graph Maker'!$J$58:$J$258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6-71A2-4666-8326-D390FD24984F}"/>
            </c:ext>
          </c:extLst>
        </c:ser>
        <c:ser>
          <c:idx val="7"/>
          <c:order val="7"/>
          <c:tx>
            <c:strRef>
              <c:f>'Option Graph Maker'!$K$57</c:f>
              <c:strCache>
                <c:ptCount val="1"/>
                <c:pt idx="0">
                  <c:v>Option 7</c:v>
                </c:pt>
              </c:strCache>
            </c:strRef>
          </c:tx>
          <c:spPr>
            <a:ln w="19050" cap="rnd">
              <a:solidFill>
                <a:schemeClr val="accent2">
                  <a:lumMod val="60000"/>
                </a:schemeClr>
              </a:solidFill>
              <a:prstDash val="sysDot"/>
              <a:round/>
            </a:ln>
            <a:effectLst/>
          </c:spPr>
          <c:marker>
            <c:symbol val="none"/>
          </c:marker>
          <c:cat>
            <c:numRef>
              <c:f>'Option Graph Maker'!$B$58:$B$258</c:f>
              <c:numCache>
                <c:formatCode>General</c:formatCode>
                <c:ptCount val="201"/>
                <c:pt idx="0">
                  <c:v>0</c:v>
                </c:pt>
                <c:pt idx="1">
                  <c:v>0.05</c:v>
                </c:pt>
                <c:pt idx="2">
                  <c:v>0.1</c:v>
                </c:pt>
                <c:pt idx="3">
                  <c:v>0.15000000000000002</c:v>
                </c:pt>
                <c:pt idx="4">
                  <c:v>0.2</c:v>
                </c:pt>
                <c:pt idx="5">
                  <c:v>0.25</c:v>
                </c:pt>
                <c:pt idx="6">
                  <c:v>0.3</c:v>
                </c:pt>
                <c:pt idx="7">
                  <c:v>0.35</c:v>
                </c:pt>
                <c:pt idx="8">
                  <c:v>0.39999999999999997</c:v>
                </c:pt>
                <c:pt idx="9">
                  <c:v>0.44999999999999996</c:v>
                </c:pt>
                <c:pt idx="10">
                  <c:v>0.49999999999999994</c:v>
                </c:pt>
                <c:pt idx="11">
                  <c:v>0.54999999999999993</c:v>
                </c:pt>
                <c:pt idx="12">
                  <c:v>0.6</c:v>
                </c:pt>
                <c:pt idx="13">
                  <c:v>0.65</c:v>
                </c:pt>
                <c:pt idx="14">
                  <c:v>0.70000000000000007</c:v>
                </c:pt>
                <c:pt idx="15">
                  <c:v>0.75000000000000011</c:v>
                </c:pt>
                <c:pt idx="16">
                  <c:v>0.80000000000000016</c:v>
                </c:pt>
                <c:pt idx="17">
                  <c:v>0.8500000000000002</c:v>
                </c:pt>
                <c:pt idx="18">
                  <c:v>0.90000000000000024</c:v>
                </c:pt>
                <c:pt idx="19">
                  <c:v>0.95000000000000029</c:v>
                </c:pt>
                <c:pt idx="20">
                  <c:v>1.0000000000000002</c:v>
                </c:pt>
                <c:pt idx="21">
                  <c:v>1.0500000000000003</c:v>
                </c:pt>
                <c:pt idx="22">
                  <c:v>1.1000000000000003</c:v>
                </c:pt>
                <c:pt idx="23">
                  <c:v>1.1500000000000004</c:v>
                </c:pt>
                <c:pt idx="24">
                  <c:v>1.2000000000000004</c:v>
                </c:pt>
                <c:pt idx="25">
                  <c:v>1.2500000000000004</c:v>
                </c:pt>
                <c:pt idx="26">
                  <c:v>1.3000000000000005</c:v>
                </c:pt>
                <c:pt idx="27">
                  <c:v>1.3500000000000005</c:v>
                </c:pt>
                <c:pt idx="28">
                  <c:v>1.4000000000000006</c:v>
                </c:pt>
                <c:pt idx="29">
                  <c:v>1.4500000000000006</c:v>
                </c:pt>
                <c:pt idx="30">
                  <c:v>1.5000000000000007</c:v>
                </c:pt>
                <c:pt idx="31">
                  <c:v>1.5500000000000007</c:v>
                </c:pt>
                <c:pt idx="32">
                  <c:v>1.6000000000000008</c:v>
                </c:pt>
                <c:pt idx="33">
                  <c:v>1.6500000000000008</c:v>
                </c:pt>
                <c:pt idx="34">
                  <c:v>1.7000000000000008</c:v>
                </c:pt>
                <c:pt idx="35">
                  <c:v>1.7500000000000009</c:v>
                </c:pt>
                <c:pt idx="36">
                  <c:v>1.8000000000000009</c:v>
                </c:pt>
                <c:pt idx="37">
                  <c:v>1.850000000000001</c:v>
                </c:pt>
                <c:pt idx="38">
                  <c:v>1.900000000000001</c:v>
                </c:pt>
                <c:pt idx="39">
                  <c:v>1.9500000000000011</c:v>
                </c:pt>
                <c:pt idx="40">
                  <c:v>2.0000000000000009</c:v>
                </c:pt>
                <c:pt idx="41">
                  <c:v>2.0500000000000007</c:v>
                </c:pt>
                <c:pt idx="42">
                  <c:v>2.1000000000000005</c:v>
                </c:pt>
                <c:pt idx="43">
                  <c:v>2.1500000000000004</c:v>
                </c:pt>
                <c:pt idx="44">
                  <c:v>2.2000000000000002</c:v>
                </c:pt>
                <c:pt idx="45">
                  <c:v>2.25</c:v>
                </c:pt>
                <c:pt idx="46">
                  <c:v>2.2999999999999998</c:v>
                </c:pt>
                <c:pt idx="47">
                  <c:v>2.3499999999999996</c:v>
                </c:pt>
                <c:pt idx="48">
                  <c:v>2.3999999999999995</c:v>
                </c:pt>
                <c:pt idx="49">
                  <c:v>2.4499999999999993</c:v>
                </c:pt>
                <c:pt idx="50">
                  <c:v>2.4999999999999991</c:v>
                </c:pt>
                <c:pt idx="51">
                  <c:v>2.5499999999999989</c:v>
                </c:pt>
                <c:pt idx="52">
                  <c:v>2.5999999999999988</c:v>
                </c:pt>
                <c:pt idx="53">
                  <c:v>2.6499999999999986</c:v>
                </c:pt>
                <c:pt idx="54">
                  <c:v>2.6999999999999984</c:v>
                </c:pt>
                <c:pt idx="55">
                  <c:v>2.7499999999999982</c:v>
                </c:pt>
                <c:pt idx="56">
                  <c:v>2.799999999999998</c:v>
                </c:pt>
                <c:pt idx="57">
                  <c:v>2.8499999999999979</c:v>
                </c:pt>
                <c:pt idx="58">
                  <c:v>2.8999999999999977</c:v>
                </c:pt>
                <c:pt idx="59">
                  <c:v>2.9499999999999975</c:v>
                </c:pt>
                <c:pt idx="60">
                  <c:v>2.9999999999999973</c:v>
                </c:pt>
                <c:pt idx="61">
                  <c:v>3.0499999999999972</c:v>
                </c:pt>
                <c:pt idx="62">
                  <c:v>3.099999999999997</c:v>
                </c:pt>
                <c:pt idx="63">
                  <c:v>3.1499999999999968</c:v>
                </c:pt>
                <c:pt idx="64">
                  <c:v>3.1999999999999966</c:v>
                </c:pt>
                <c:pt idx="65">
                  <c:v>3.2499999999999964</c:v>
                </c:pt>
                <c:pt idx="66">
                  <c:v>3.2999999999999963</c:v>
                </c:pt>
                <c:pt idx="67">
                  <c:v>3.3499999999999961</c:v>
                </c:pt>
                <c:pt idx="68">
                  <c:v>3.3999999999999959</c:v>
                </c:pt>
                <c:pt idx="69">
                  <c:v>3.4499999999999957</c:v>
                </c:pt>
                <c:pt idx="70">
                  <c:v>3.4999999999999956</c:v>
                </c:pt>
                <c:pt idx="71">
                  <c:v>3.5499999999999954</c:v>
                </c:pt>
                <c:pt idx="72">
                  <c:v>3.5999999999999952</c:v>
                </c:pt>
                <c:pt idx="73">
                  <c:v>3.649999999999995</c:v>
                </c:pt>
                <c:pt idx="74">
                  <c:v>3.6999999999999948</c:v>
                </c:pt>
                <c:pt idx="75">
                  <c:v>3.7499999999999947</c:v>
                </c:pt>
                <c:pt idx="76">
                  <c:v>3.7999999999999945</c:v>
                </c:pt>
                <c:pt idx="77">
                  <c:v>3.8499999999999943</c:v>
                </c:pt>
                <c:pt idx="78">
                  <c:v>3.8999999999999941</c:v>
                </c:pt>
                <c:pt idx="79">
                  <c:v>3.949999999999994</c:v>
                </c:pt>
                <c:pt idx="80">
                  <c:v>3.9999999999999938</c:v>
                </c:pt>
                <c:pt idx="81">
                  <c:v>4.0499999999999936</c:v>
                </c:pt>
                <c:pt idx="82">
                  <c:v>4.0999999999999934</c:v>
                </c:pt>
                <c:pt idx="83">
                  <c:v>4.1499999999999932</c:v>
                </c:pt>
                <c:pt idx="84">
                  <c:v>4.1999999999999931</c:v>
                </c:pt>
                <c:pt idx="85">
                  <c:v>4.2499999999999929</c:v>
                </c:pt>
                <c:pt idx="86">
                  <c:v>4.2999999999999927</c:v>
                </c:pt>
                <c:pt idx="87">
                  <c:v>4.3499999999999925</c:v>
                </c:pt>
                <c:pt idx="88">
                  <c:v>4.3999999999999924</c:v>
                </c:pt>
                <c:pt idx="89">
                  <c:v>4.4499999999999922</c:v>
                </c:pt>
                <c:pt idx="90">
                  <c:v>4.499999999999992</c:v>
                </c:pt>
                <c:pt idx="91">
                  <c:v>4.5499999999999918</c:v>
                </c:pt>
                <c:pt idx="92">
                  <c:v>4.5999999999999917</c:v>
                </c:pt>
                <c:pt idx="93">
                  <c:v>4.6499999999999915</c:v>
                </c:pt>
                <c:pt idx="94">
                  <c:v>4.6999999999999913</c:v>
                </c:pt>
                <c:pt idx="95">
                  <c:v>4.7499999999999911</c:v>
                </c:pt>
                <c:pt idx="96">
                  <c:v>4.7999999999999909</c:v>
                </c:pt>
                <c:pt idx="97">
                  <c:v>4.8499999999999908</c:v>
                </c:pt>
                <c:pt idx="98">
                  <c:v>4.8999999999999906</c:v>
                </c:pt>
                <c:pt idx="99">
                  <c:v>4.9499999999999904</c:v>
                </c:pt>
                <c:pt idx="100">
                  <c:v>4.9999999999999902</c:v>
                </c:pt>
                <c:pt idx="101">
                  <c:v>5.0499999999999901</c:v>
                </c:pt>
                <c:pt idx="102">
                  <c:v>5.0999999999999899</c:v>
                </c:pt>
                <c:pt idx="103">
                  <c:v>5.1499999999999897</c:v>
                </c:pt>
                <c:pt idx="104">
                  <c:v>5.1999999999999895</c:v>
                </c:pt>
                <c:pt idx="105">
                  <c:v>5.2499999999999893</c:v>
                </c:pt>
                <c:pt idx="106">
                  <c:v>5.2999999999999892</c:v>
                </c:pt>
                <c:pt idx="107">
                  <c:v>5.349999999999989</c:v>
                </c:pt>
                <c:pt idx="108">
                  <c:v>5.3999999999999888</c:v>
                </c:pt>
                <c:pt idx="109">
                  <c:v>5.4499999999999886</c:v>
                </c:pt>
                <c:pt idx="110">
                  <c:v>5.4999999999999885</c:v>
                </c:pt>
                <c:pt idx="111">
                  <c:v>5.5499999999999883</c:v>
                </c:pt>
                <c:pt idx="112">
                  <c:v>5.5999999999999881</c:v>
                </c:pt>
                <c:pt idx="113">
                  <c:v>5.6499999999999879</c:v>
                </c:pt>
                <c:pt idx="114">
                  <c:v>5.6999999999999877</c:v>
                </c:pt>
                <c:pt idx="115">
                  <c:v>5.7499999999999876</c:v>
                </c:pt>
                <c:pt idx="116">
                  <c:v>5.7999999999999874</c:v>
                </c:pt>
                <c:pt idx="117">
                  <c:v>5.8499999999999872</c:v>
                </c:pt>
                <c:pt idx="118">
                  <c:v>5.899999999999987</c:v>
                </c:pt>
                <c:pt idx="119">
                  <c:v>5.9499999999999869</c:v>
                </c:pt>
                <c:pt idx="120">
                  <c:v>5.9999999999999867</c:v>
                </c:pt>
                <c:pt idx="121">
                  <c:v>6.0499999999999865</c:v>
                </c:pt>
                <c:pt idx="122">
                  <c:v>6.0999999999999863</c:v>
                </c:pt>
                <c:pt idx="123">
                  <c:v>6.1499999999999861</c:v>
                </c:pt>
                <c:pt idx="124">
                  <c:v>6.199999999999986</c:v>
                </c:pt>
                <c:pt idx="125">
                  <c:v>6.2499999999999858</c:v>
                </c:pt>
                <c:pt idx="126">
                  <c:v>6.2999999999999856</c:v>
                </c:pt>
                <c:pt idx="127">
                  <c:v>6.3499999999999854</c:v>
                </c:pt>
                <c:pt idx="128">
                  <c:v>6.3999999999999853</c:v>
                </c:pt>
                <c:pt idx="129">
                  <c:v>6.4499999999999851</c:v>
                </c:pt>
                <c:pt idx="130">
                  <c:v>6.4999999999999849</c:v>
                </c:pt>
                <c:pt idx="131">
                  <c:v>6.5499999999999847</c:v>
                </c:pt>
                <c:pt idx="132">
                  <c:v>6.5999999999999845</c:v>
                </c:pt>
                <c:pt idx="133">
                  <c:v>6.6499999999999844</c:v>
                </c:pt>
                <c:pt idx="134">
                  <c:v>6.6999999999999842</c:v>
                </c:pt>
                <c:pt idx="135">
                  <c:v>6.749999999999984</c:v>
                </c:pt>
                <c:pt idx="136">
                  <c:v>6.7999999999999838</c:v>
                </c:pt>
                <c:pt idx="137">
                  <c:v>6.8499999999999837</c:v>
                </c:pt>
                <c:pt idx="138">
                  <c:v>6.8999999999999835</c:v>
                </c:pt>
                <c:pt idx="139">
                  <c:v>6.9499999999999833</c:v>
                </c:pt>
                <c:pt idx="140">
                  <c:v>6.9999999999999831</c:v>
                </c:pt>
                <c:pt idx="141">
                  <c:v>7.0499999999999829</c:v>
                </c:pt>
                <c:pt idx="142">
                  <c:v>7.0999999999999828</c:v>
                </c:pt>
                <c:pt idx="143">
                  <c:v>7.1499999999999826</c:v>
                </c:pt>
                <c:pt idx="144">
                  <c:v>7.1999999999999824</c:v>
                </c:pt>
                <c:pt idx="145">
                  <c:v>7.2499999999999822</c:v>
                </c:pt>
                <c:pt idx="146">
                  <c:v>7.2999999999999821</c:v>
                </c:pt>
                <c:pt idx="147">
                  <c:v>7.3499999999999819</c:v>
                </c:pt>
                <c:pt idx="148">
                  <c:v>7.3999999999999817</c:v>
                </c:pt>
                <c:pt idx="149">
                  <c:v>7.4499999999999815</c:v>
                </c:pt>
                <c:pt idx="150">
                  <c:v>7.4999999999999813</c:v>
                </c:pt>
                <c:pt idx="151">
                  <c:v>7.5499999999999812</c:v>
                </c:pt>
                <c:pt idx="152">
                  <c:v>7.599999999999981</c:v>
                </c:pt>
                <c:pt idx="153">
                  <c:v>7.6499999999999808</c:v>
                </c:pt>
                <c:pt idx="154">
                  <c:v>7.6999999999999806</c:v>
                </c:pt>
                <c:pt idx="155">
                  <c:v>7.7499999999999805</c:v>
                </c:pt>
                <c:pt idx="156">
                  <c:v>7.7999999999999803</c:v>
                </c:pt>
                <c:pt idx="157">
                  <c:v>7.8499999999999801</c:v>
                </c:pt>
                <c:pt idx="158">
                  <c:v>7.8999999999999799</c:v>
                </c:pt>
                <c:pt idx="159">
                  <c:v>7.9499999999999797</c:v>
                </c:pt>
                <c:pt idx="160">
                  <c:v>7.9999999999999796</c:v>
                </c:pt>
                <c:pt idx="161">
                  <c:v>8.0499999999999794</c:v>
                </c:pt>
                <c:pt idx="162">
                  <c:v>8.0999999999999801</c:v>
                </c:pt>
                <c:pt idx="163">
                  <c:v>8.1499999999999808</c:v>
                </c:pt>
                <c:pt idx="164">
                  <c:v>8.1999999999999815</c:v>
                </c:pt>
                <c:pt idx="165">
                  <c:v>8.2499999999999822</c:v>
                </c:pt>
                <c:pt idx="166">
                  <c:v>8.2999999999999829</c:v>
                </c:pt>
                <c:pt idx="167">
                  <c:v>8.3499999999999837</c:v>
                </c:pt>
                <c:pt idx="168">
                  <c:v>8.3999999999999844</c:v>
                </c:pt>
                <c:pt idx="169">
                  <c:v>8.4499999999999851</c:v>
                </c:pt>
                <c:pt idx="170">
                  <c:v>8.4999999999999858</c:v>
                </c:pt>
                <c:pt idx="171">
                  <c:v>8.5499999999999865</c:v>
                </c:pt>
                <c:pt idx="172">
                  <c:v>8.5999999999999872</c:v>
                </c:pt>
                <c:pt idx="173">
                  <c:v>8.6499999999999879</c:v>
                </c:pt>
                <c:pt idx="174">
                  <c:v>8.6999999999999886</c:v>
                </c:pt>
                <c:pt idx="175">
                  <c:v>8.7499999999999893</c:v>
                </c:pt>
                <c:pt idx="176">
                  <c:v>8.7999999999999901</c:v>
                </c:pt>
                <c:pt idx="177">
                  <c:v>8.8499999999999908</c:v>
                </c:pt>
                <c:pt idx="178">
                  <c:v>8.8999999999999915</c:v>
                </c:pt>
                <c:pt idx="179">
                  <c:v>8.9499999999999922</c:v>
                </c:pt>
                <c:pt idx="180">
                  <c:v>8.9999999999999929</c:v>
                </c:pt>
                <c:pt idx="181">
                  <c:v>9.0499999999999936</c:v>
                </c:pt>
                <c:pt idx="182">
                  <c:v>9.0999999999999943</c:v>
                </c:pt>
                <c:pt idx="183">
                  <c:v>9.149999999999995</c:v>
                </c:pt>
                <c:pt idx="184">
                  <c:v>9.1999999999999957</c:v>
                </c:pt>
                <c:pt idx="185">
                  <c:v>9.2499999999999964</c:v>
                </c:pt>
                <c:pt idx="186">
                  <c:v>9.2999999999999972</c:v>
                </c:pt>
                <c:pt idx="187">
                  <c:v>9.3499999999999979</c:v>
                </c:pt>
                <c:pt idx="188">
                  <c:v>9.3999999999999986</c:v>
                </c:pt>
                <c:pt idx="189">
                  <c:v>9.4499999999999993</c:v>
                </c:pt>
                <c:pt idx="190">
                  <c:v>9.5</c:v>
                </c:pt>
                <c:pt idx="191">
                  <c:v>9.5500000000000007</c:v>
                </c:pt>
                <c:pt idx="192">
                  <c:v>9.6000000000000014</c:v>
                </c:pt>
                <c:pt idx="193">
                  <c:v>9.6500000000000021</c:v>
                </c:pt>
                <c:pt idx="194">
                  <c:v>9.7000000000000028</c:v>
                </c:pt>
                <c:pt idx="195">
                  <c:v>9.7500000000000036</c:v>
                </c:pt>
                <c:pt idx="196">
                  <c:v>9.8000000000000043</c:v>
                </c:pt>
                <c:pt idx="197">
                  <c:v>9.850000000000005</c:v>
                </c:pt>
                <c:pt idx="198">
                  <c:v>9.9000000000000057</c:v>
                </c:pt>
                <c:pt idx="199">
                  <c:v>9.9500000000000064</c:v>
                </c:pt>
                <c:pt idx="200">
                  <c:v>10.000000000000007</c:v>
                </c:pt>
              </c:numCache>
            </c:numRef>
          </c:cat>
          <c:val>
            <c:numRef>
              <c:f>'Option Graph Maker'!$K$58:$K$258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7-71A2-4666-8326-D390FD24984F}"/>
            </c:ext>
          </c:extLst>
        </c:ser>
        <c:ser>
          <c:idx val="8"/>
          <c:order val="8"/>
          <c:tx>
            <c:strRef>
              <c:f>'Option Graph Maker'!$L$57</c:f>
              <c:strCache>
                <c:ptCount val="1"/>
                <c:pt idx="0">
                  <c:v>Option 8</c:v>
                </c:pt>
              </c:strCache>
            </c:strRef>
          </c:tx>
          <c:spPr>
            <a:ln w="19050" cap="rnd">
              <a:solidFill>
                <a:schemeClr val="accent3">
                  <a:lumMod val="60000"/>
                </a:schemeClr>
              </a:solidFill>
              <a:prstDash val="sysDot"/>
              <a:round/>
            </a:ln>
            <a:effectLst/>
          </c:spPr>
          <c:marker>
            <c:symbol val="none"/>
          </c:marker>
          <c:cat>
            <c:numRef>
              <c:f>'Option Graph Maker'!$B$58:$B$258</c:f>
              <c:numCache>
                <c:formatCode>General</c:formatCode>
                <c:ptCount val="201"/>
                <c:pt idx="0">
                  <c:v>0</c:v>
                </c:pt>
                <c:pt idx="1">
                  <c:v>0.05</c:v>
                </c:pt>
                <c:pt idx="2">
                  <c:v>0.1</c:v>
                </c:pt>
                <c:pt idx="3">
                  <c:v>0.15000000000000002</c:v>
                </c:pt>
                <c:pt idx="4">
                  <c:v>0.2</c:v>
                </c:pt>
                <c:pt idx="5">
                  <c:v>0.25</c:v>
                </c:pt>
                <c:pt idx="6">
                  <c:v>0.3</c:v>
                </c:pt>
                <c:pt idx="7">
                  <c:v>0.35</c:v>
                </c:pt>
                <c:pt idx="8">
                  <c:v>0.39999999999999997</c:v>
                </c:pt>
                <c:pt idx="9">
                  <c:v>0.44999999999999996</c:v>
                </c:pt>
                <c:pt idx="10">
                  <c:v>0.49999999999999994</c:v>
                </c:pt>
                <c:pt idx="11">
                  <c:v>0.54999999999999993</c:v>
                </c:pt>
                <c:pt idx="12">
                  <c:v>0.6</c:v>
                </c:pt>
                <c:pt idx="13">
                  <c:v>0.65</c:v>
                </c:pt>
                <c:pt idx="14">
                  <c:v>0.70000000000000007</c:v>
                </c:pt>
                <c:pt idx="15">
                  <c:v>0.75000000000000011</c:v>
                </c:pt>
                <c:pt idx="16">
                  <c:v>0.80000000000000016</c:v>
                </c:pt>
                <c:pt idx="17">
                  <c:v>0.8500000000000002</c:v>
                </c:pt>
                <c:pt idx="18">
                  <c:v>0.90000000000000024</c:v>
                </c:pt>
                <c:pt idx="19">
                  <c:v>0.95000000000000029</c:v>
                </c:pt>
                <c:pt idx="20">
                  <c:v>1.0000000000000002</c:v>
                </c:pt>
                <c:pt idx="21">
                  <c:v>1.0500000000000003</c:v>
                </c:pt>
                <c:pt idx="22">
                  <c:v>1.1000000000000003</c:v>
                </c:pt>
                <c:pt idx="23">
                  <c:v>1.1500000000000004</c:v>
                </c:pt>
                <c:pt idx="24">
                  <c:v>1.2000000000000004</c:v>
                </c:pt>
                <c:pt idx="25">
                  <c:v>1.2500000000000004</c:v>
                </c:pt>
                <c:pt idx="26">
                  <c:v>1.3000000000000005</c:v>
                </c:pt>
                <c:pt idx="27">
                  <c:v>1.3500000000000005</c:v>
                </c:pt>
                <c:pt idx="28">
                  <c:v>1.4000000000000006</c:v>
                </c:pt>
                <c:pt idx="29">
                  <c:v>1.4500000000000006</c:v>
                </c:pt>
                <c:pt idx="30">
                  <c:v>1.5000000000000007</c:v>
                </c:pt>
                <c:pt idx="31">
                  <c:v>1.5500000000000007</c:v>
                </c:pt>
                <c:pt idx="32">
                  <c:v>1.6000000000000008</c:v>
                </c:pt>
                <c:pt idx="33">
                  <c:v>1.6500000000000008</c:v>
                </c:pt>
                <c:pt idx="34">
                  <c:v>1.7000000000000008</c:v>
                </c:pt>
                <c:pt idx="35">
                  <c:v>1.7500000000000009</c:v>
                </c:pt>
                <c:pt idx="36">
                  <c:v>1.8000000000000009</c:v>
                </c:pt>
                <c:pt idx="37">
                  <c:v>1.850000000000001</c:v>
                </c:pt>
                <c:pt idx="38">
                  <c:v>1.900000000000001</c:v>
                </c:pt>
                <c:pt idx="39">
                  <c:v>1.9500000000000011</c:v>
                </c:pt>
                <c:pt idx="40">
                  <c:v>2.0000000000000009</c:v>
                </c:pt>
                <c:pt idx="41">
                  <c:v>2.0500000000000007</c:v>
                </c:pt>
                <c:pt idx="42">
                  <c:v>2.1000000000000005</c:v>
                </c:pt>
                <c:pt idx="43">
                  <c:v>2.1500000000000004</c:v>
                </c:pt>
                <c:pt idx="44">
                  <c:v>2.2000000000000002</c:v>
                </c:pt>
                <c:pt idx="45">
                  <c:v>2.25</c:v>
                </c:pt>
                <c:pt idx="46">
                  <c:v>2.2999999999999998</c:v>
                </c:pt>
                <c:pt idx="47">
                  <c:v>2.3499999999999996</c:v>
                </c:pt>
                <c:pt idx="48">
                  <c:v>2.3999999999999995</c:v>
                </c:pt>
                <c:pt idx="49">
                  <c:v>2.4499999999999993</c:v>
                </c:pt>
                <c:pt idx="50">
                  <c:v>2.4999999999999991</c:v>
                </c:pt>
                <c:pt idx="51">
                  <c:v>2.5499999999999989</c:v>
                </c:pt>
                <c:pt idx="52">
                  <c:v>2.5999999999999988</c:v>
                </c:pt>
                <c:pt idx="53">
                  <c:v>2.6499999999999986</c:v>
                </c:pt>
                <c:pt idx="54">
                  <c:v>2.6999999999999984</c:v>
                </c:pt>
                <c:pt idx="55">
                  <c:v>2.7499999999999982</c:v>
                </c:pt>
                <c:pt idx="56">
                  <c:v>2.799999999999998</c:v>
                </c:pt>
                <c:pt idx="57">
                  <c:v>2.8499999999999979</c:v>
                </c:pt>
                <c:pt idx="58">
                  <c:v>2.8999999999999977</c:v>
                </c:pt>
                <c:pt idx="59">
                  <c:v>2.9499999999999975</c:v>
                </c:pt>
                <c:pt idx="60">
                  <c:v>2.9999999999999973</c:v>
                </c:pt>
                <c:pt idx="61">
                  <c:v>3.0499999999999972</c:v>
                </c:pt>
                <c:pt idx="62">
                  <c:v>3.099999999999997</c:v>
                </c:pt>
                <c:pt idx="63">
                  <c:v>3.1499999999999968</c:v>
                </c:pt>
                <c:pt idx="64">
                  <c:v>3.1999999999999966</c:v>
                </c:pt>
                <c:pt idx="65">
                  <c:v>3.2499999999999964</c:v>
                </c:pt>
                <c:pt idx="66">
                  <c:v>3.2999999999999963</c:v>
                </c:pt>
                <c:pt idx="67">
                  <c:v>3.3499999999999961</c:v>
                </c:pt>
                <c:pt idx="68">
                  <c:v>3.3999999999999959</c:v>
                </c:pt>
                <c:pt idx="69">
                  <c:v>3.4499999999999957</c:v>
                </c:pt>
                <c:pt idx="70">
                  <c:v>3.4999999999999956</c:v>
                </c:pt>
                <c:pt idx="71">
                  <c:v>3.5499999999999954</c:v>
                </c:pt>
                <c:pt idx="72">
                  <c:v>3.5999999999999952</c:v>
                </c:pt>
                <c:pt idx="73">
                  <c:v>3.649999999999995</c:v>
                </c:pt>
                <c:pt idx="74">
                  <c:v>3.6999999999999948</c:v>
                </c:pt>
                <c:pt idx="75">
                  <c:v>3.7499999999999947</c:v>
                </c:pt>
                <c:pt idx="76">
                  <c:v>3.7999999999999945</c:v>
                </c:pt>
                <c:pt idx="77">
                  <c:v>3.8499999999999943</c:v>
                </c:pt>
                <c:pt idx="78">
                  <c:v>3.8999999999999941</c:v>
                </c:pt>
                <c:pt idx="79">
                  <c:v>3.949999999999994</c:v>
                </c:pt>
                <c:pt idx="80">
                  <c:v>3.9999999999999938</c:v>
                </c:pt>
                <c:pt idx="81">
                  <c:v>4.0499999999999936</c:v>
                </c:pt>
                <c:pt idx="82">
                  <c:v>4.0999999999999934</c:v>
                </c:pt>
                <c:pt idx="83">
                  <c:v>4.1499999999999932</c:v>
                </c:pt>
                <c:pt idx="84">
                  <c:v>4.1999999999999931</c:v>
                </c:pt>
                <c:pt idx="85">
                  <c:v>4.2499999999999929</c:v>
                </c:pt>
                <c:pt idx="86">
                  <c:v>4.2999999999999927</c:v>
                </c:pt>
                <c:pt idx="87">
                  <c:v>4.3499999999999925</c:v>
                </c:pt>
                <c:pt idx="88">
                  <c:v>4.3999999999999924</c:v>
                </c:pt>
                <c:pt idx="89">
                  <c:v>4.4499999999999922</c:v>
                </c:pt>
                <c:pt idx="90">
                  <c:v>4.499999999999992</c:v>
                </c:pt>
                <c:pt idx="91">
                  <c:v>4.5499999999999918</c:v>
                </c:pt>
                <c:pt idx="92">
                  <c:v>4.5999999999999917</c:v>
                </c:pt>
                <c:pt idx="93">
                  <c:v>4.6499999999999915</c:v>
                </c:pt>
                <c:pt idx="94">
                  <c:v>4.6999999999999913</c:v>
                </c:pt>
                <c:pt idx="95">
                  <c:v>4.7499999999999911</c:v>
                </c:pt>
                <c:pt idx="96">
                  <c:v>4.7999999999999909</c:v>
                </c:pt>
                <c:pt idx="97">
                  <c:v>4.8499999999999908</c:v>
                </c:pt>
                <c:pt idx="98">
                  <c:v>4.8999999999999906</c:v>
                </c:pt>
                <c:pt idx="99">
                  <c:v>4.9499999999999904</c:v>
                </c:pt>
                <c:pt idx="100">
                  <c:v>4.9999999999999902</c:v>
                </c:pt>
                <c:pt idx="101">
                  <c:v>5.0499999999999901</c:v>
                </c:pt>
                <c:pt idx="102">
                  <c:v>5.0999999999999899</c:v>
                </c:pt>
                <c:pt idx="103">
                  <c:v>5.1499999999999897</c:v>
                </c:pt>
                <c:pt idx="104">
                  <c:v>5.1999999999999895</c:v>
                </c:pt>
                <c:pt idx="105">
                  <c:v>5.2499999999999893</c:v>
                </c:pt>
                <c:pt idx="106">
                  <c:v>5.2999999999999892</c:v>
                </c:pt>
                <c:pt idx="107">
                  <c:v>5.349999999999989</c:v>
                </c:pt>
                <c:pt idx="108">
                  <c:v>5.3999999999999888</c:v>
                </c:pt>
                <c:pt idx="109">
                  <c:v>5.4499999999999886</c:v>
                </c:pt>
                <c:pt idx="110">
                  <c:v>5.4999999999999885</c:v>
                </c:pt>
                <c:pt idx="111">
                  <c:v>5.5499999999999883</c:v>
                </c:pt>
                <c:pt idx="112">
                  <c:v>5.5999999999999881</c:v>
                </c:pt>
                <c:pt idx="113">
                  <c:v>5.6499999999999879</c:v>
                </c:pt>
                <c:pt idx="114">
                  <c:v>5.6999999999999877</c:v>
                </c:pt>
                <c:pt idx="115">
                  <c:v>5.7499999999999876</c:v>
                </c:pt>
                <c:pt idx="116">
                  <c:v>5.7999999999999874</c:v>
                </c:pt>
                <c:pt idx="117">
                  <c:v>5.8499999999999872</c:v>
                </c:pt>
                <c:pt idx="118">
                  <c:v>5.899999999999987</c:v>
                </c:pt>
                <c:pt idx="119">
                  <c:v>5.9499999999999869</c:v>
                </c:pt>
                <c:pt idx="120">
                  <c:v>5.9999999999999867</c:v>
                </c:pt>
                <c:pt idx="121">
                  <c:v>6.0499999999999865</c:v>
                </c:pt>
                <c:pt idx="122">
                  <c:v>6.0999999999999863</c:v>
                </c:pt>
                <c:pt idx="123">
                  <c:v>6.1499999999999861</c:v>
                </c:pt>
                <c:pt idx="124">
                  <c:v>6.199999999999986</c:v>
                </c:pt>
                <c:pt idx="125">
                  <c:v>6.2499999999999858</c:v>
                </c:pt>
                <c:pt idx="126">
                  <c:v>6.2999999999999856</c:v>
                </c:pt>
                <c:pt idx="127">
                  <c:v>6.3499999999999854</c:v>
                </c:pt>
                <c:pt idx="128">
                  <c:v>6.3999999999999853</c:v>
                </c:pt>
                <c:pt idx="129">
                  <c:v>6.4499999999999851</c:v>
                </c:pt>
                <c:pt idx="130">
                  <c:v>6.4999999999999849</c:v>
                </c:pt>
                <c:pt idx="131">
                  <c:v>6.5499999999999847</c:v>
                </c:pt>
                <c:pt idx="132">
                  <c:v>6.5999999999999845</c:v>
                </c:pt>
                <c:pt idx="133">
                  <c:v>6.6499999999999844</c:v>
                </c:pt>
                <c:pt idx="134">
                  <c:v>6.6999999999999842</c:v>
                </c:pt>
                <c:pt idx="135">
                  <c:v>6.749999999999984</c:v>
                </c:pt>
                <c:pt idx="136">
                  <c:v>6.7999999999999838</c:v>
                </c:pt>
                <c:pt idx="137">
                  <c:v>6.8499999999999837</c:v>
                </c:pt>
                <c:pt idx="138">
                  <c:v>6.8999999999999835</c:v>
                </c:pt>
                <c:pt idx="139">
                  <c:v>6.9499999999999833</c:v>
                </c:pt>
                <c:pt idx="140">
                  <c:v>6.9999999999999831</c:v>
                </c:pt>
                <c:pt idx="141">
                  <c:v>7.0499999999999829</c:v>
                </c:pt>
                <c:pt idx="142">
                  <c:v>7.0999999999999828</c:v>
                </c:pt>
                <c:pt idx="143">
                  <c:v>7.1499999999999826</c:v>
                </c:pt>
                <c:pt idx="144">
                  <c:v>7.1999999999999824</c:v>
                </c:pt>
                <c:pt idx="145">
                  <c:v>7.2499999999999822</c:v>
                </c:pt>
                <c:pt idx="146">
                  <c:v>7.2999999999999821</c:v>
                </c:pt>
                <c:pt idx="147">
                  <c:v>7.3499999999999819</c:v>
                </c:pt>
                <c:pt idx="148">
                  <c:v>7.3999999999999817</c:v>
                </c:pt>
                <c:pt idx="149">
                  <c:v>7.4499999999999815</c:v>
                </c:pt>
                <c:pt idx="150">
                  <c:v>7.4999999999999813</c:v>
                </c:pt>
                <c:pt idx="151">
                  <c:v>7.5499999999999812</c:v>
                </c:pt>
                <c:pt idx="152">
                  <c:v>7.599999999999981</c:v>
                </c:pt>
                <c:pt idx="153">
                  <c:v>7.6499999999999808</c:v>
                </c:pt>
                <c:pt idx="154">
                  <c:v>7.6999999999999806</c:v>
                </c:pt>
                <c:pt idx="155">
                  <c:v>7.7499999999999805</c:v>
                </c:pt>
                <c:pt idx="156">
                  <c:v>7.7999999999999803</c:v>
                </c:pt>
                <c:pt idx="157">
                  <c:v>7.8499999999999801</c:v>
                </c:pt>
                <c:pt idx="158">
                  <c:v>7.8999999999999799</c:v>
                </c:pt>
                <c:pt idx="159">
                  <c:v>7.9499999999999797</c:v>
                </c:pt>
                <c:pt idx="160">
                  <c:v>7.9999999999999796</c:v>
                </c:pt>
                <c:pt idx="161">
                  <c:v>8.0499999999999794</c:v>
                </c:pt>
                <c:pt idx="162">
                  <c:v>8.0999999999999801</c:v>
                </c:pt>
                <c:pt idx="163">
                  <c:v>8.1499999999999808</c:v>
                </c:pt>
                <c:pt idx="164">
                  <c:v>8.1999999999999815</c:v>
                </c:pt>
                <c:pt idx="165">
                  <c:v>8.2499999999999822</c:v>
                </c:pt>
                <c:pt idx="166">
                  <c:v>8.2999999999999829</c:v>
                </c:pt>
                <c:pt idx="167">
                  <c:v>8.3499999999999837</c:v>
                </c:pt>
                <c:pt idx="168">
                  <c:v>8.3999999999999844</c:v>
                </c:pt>
                <c:pt idx="169">
                  <c:v>8.4499999999999851</c:v>
                </c:pt>
                <c:pt idx="170">
                  <c:v>8.4999999999999858</c:v>
                </c:pt>
                <c:pt idx="171">
                  <c:v>8.5499999999999865</c:v>
                </c:pt>
                <c:pt idx="172">
                  <c:v>8.5999999999999872</c:v>
                </c:pt>
                <c:pt idx="173">
                  <c:v>8.6499999999999879</c:v>
                </c:pt>
                <c:pt idx="174">
                  <c:v>8.6999999999999886</c:v>
                </c:pt>
                <c:pt idx="175">
                  <c:v>8.7499999999999893</c:v>
                </c:pt>
                <c:pt idx="176">
                  <c:v>8.7999999999999901</c:v>
                </c:pt>
                <c:pt idx="177">
                  <c:v>8.8499999999999908</c:v>
                </c:pt>
                <c:pt idx="178">
                  <c:v>8.8999999999999915</c:v>
                </c:pt>
                <c:pt idx="179">
                  <c:v>8.9499999999999922</c:v>
                </c:pt>
                <c:pt idx="180">
                  <c:v>8.9999999999999929</c:v>
                </c:pt>
                <c:pt idx="181">
                  <c:v>9.0499999999999936</c:v>
                </c:pt>
                <c:pt idx="182">
                  <c:v>9.0999999999999943</c:v>
                </c:pt>
                <c:pt idx="183">
                  <c:v>9.149999999999995</c:v>
                </c:pt>
                <c:pt idx="184">
                  <c:v>9.1999999999999957</c:v>
                </c:pt>
                <c:pt idx="185">
                  <c:v>9.2499999999999964</c:v>
                </c:pt>
                <c:pt idx="186">
                  <c:v>9.2999999999999972</c:v>
                </c:pt>
                <c:pt idx="187">
                  <c:v>9.3499999999999979</c:v>
                </c:pt>
                <c:pt idx="188">
                  <c:v>9.3999999999999986</c:v>
                </c:pt>
                <c:pt idx="189">
                  <c:v>9.4499999999999993</c:v>
                </c:pt>
                <c:pt idx="190">
                  <c:v>9.5</c:v>
                </c:pt>
                <c:pt idx="191">
                  <c:v>9.5500000000000007</c:v>
                </c:pt>
                <c:pt idx="192">
                  <c:v>9.6000000000000014</c:v>
                </c:pt>
                <c:pt idx="193">
                  <c:v>9.6500000000000021</c:v>
                </c:pt>
                <c:pt idx="194">
                  <c:v>9.7000000000000028</c:v>
                </c:pt>
                <c:pt idx="195">
                  <c:v>9.7500000000000036</c:v>
                </c:pt>
                <c:pt idx="196">
                  <c:v>9.8000000000000043</c:v>
                </c:pt>
                <c:pt idx="197">
                  <c:v>9.850000000000005</c:v>
                </c:pt>
                <c:pt idx="198">
                  <c:v>9.9000000000000057</c:v>
                </c:pt>
                <c:pt idx="199">
                  <c:v>9.9500000000000064</c:v>
                </c:pt>
                <c:pt idx="200">
                  <c:v>10.000000000000007</c:v>
                </c:pt>
              </c:numCache>
            </c:numRef>
          </c:cat>
          <c:val>
            <c:numRef>
              <c:f>'Option Graph Maker'!$L$58:$L$258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8-71A2-4666-8326-D390FD24984F}"/>
            </c:ext>
          </c:extLst>
        </c:ser>
        <c:ser>
          <c:idx val="9"/>
          <c:order val="9"/>
          <c:tx>
            <c:strRef>
              <c:f>'Option Graph Maker'!$M$57</c:f>
              <c:strCache>
                <c:ptCount val="1"/>
                <c:pt idx="0">
                  <c:v>Option 9</c:v>
                </c:pt>
              </c:strCache>
            </c:strRef>
          </c:tx>
          <c:spPr>
            <a:ln w="19050" cap="rnd">
              <a:solidFill>
                <a:schemeClr val="accent4">
                  <a:lumMod val="60000"/>
                </a:schemeClr>
              </a:solidFill>
              <a:prstDash val="sysDot"/>
              <a:round/>
            </a:ln>
            <a:effectLst/>
          </c:spPr>
          <c:marker>
            <c:symbol val="none"/>
          </c:marker>
          <c:cat>
            <c:numRef>
              <c:f>'Option Graph Maker'!$B$58:$B$258</c:f>
              <c:numCache>
                <c:formatCode>General</c:formatCode>
                <c:ptCount val="201"/>
                <c:pt idx="0">
                  <c:v>0</c:v>
                </c:pt>
                <c:pt idx="1">
                  <c:v>0.05</c:v>
                </c:pt>
                <c:pt idx="2">
                  <c:v>0.1</c:v>
                </c:pt>
                <c:pt idx="3">
                  <c:v>0.15000000000000002</c:v>
                </c:pt>
                <c:pt idx="4">
                  <c:v>0.2</c:v>
                </c:pt>
                <c:pt idx="5">
                  <c:v>0.25</c:v>
                </c:pt>
                <c:pt idx="6">
                  <c:v>0.3</c:v>
                </c:pt>
                <c:pt idx="7">
                  <c:v>0.35</c:v>
                </c:pt>
                <c:pt idx="8">
                  <c:v>0.39999999999999997</c:v>
                </c:pt>
                <c:pt idx="9">
                  <c:v>0.44999999999999996</c:v>
                </c:pt>
                <c:pt idx="10">
                  <c:v>0.49999999999999994</c:v>
                </c:pt>
                <c:pt idx="11">
                  <c:v>0.54999999999999993</c:v>
                </c:pt>
                <c:pt idx="12">
                  <c:v>0.6</c:v>
                </c:pt>
                <c:pt idx="13">
                  <c:v>0.65</c:v>
                </c:pt>
                <c:pt idx="14">
                  <c:v>0.70000000000000007</c:v>
                </c:pt>
                <c:pt idx="15">
                  <c:v>0.75000000000000011</c:v>
                </c:pt>
                <c:pt idx="16">
                  <c:v>0.80000000000000016</c:v>
                </c:pt>
                <c:pt idx="17">
                  <c:v>0.8500000000000002</c:v>
                </c:pt>
                <c:pt idx="18">
                  <c:v>0.90000000000000024</c:v>
                </c:pt>
                <c:pt idx="19">
                  <c:v>0.95000000000000029</c:v>
                </c:pt>
                <c:pt idx="20">
                  <c:v>1.0000000000000002</c:v>
                </c:pt>
                <c:pt idx="21">
                  <c:v>1.0500000000000003</c:v>
                </c:pt>
                <c:pt idx="22">
                  <c:v>1.1000000000000003</c:v>
                </c:pt>
                <c:pt idx="23">
                  <c:v>1.1500000000000004</c:v>
                </c:pt>
                <c:pt idx="24">
                  <c:v>1.2000000000000004</c:v>
                </c:pt>
                <c:pt idx="25">
                  <c:v>1.2500000000000004</c:v>
                </c:pt>
                <c:pt idx="26">
                  <c:v>1.3000000000000005</c:v>
                </c:pt>
                <c:pt idx="27">
                  <c:v>1.3500000000000005</c:v>
                </c:pt>
                <c:pt idx="28">
                  <c:v>1.4000000000000006</c:v>
                </c:pt>
                <c:pt idx="29">
                  <c:v>1.4500000000000006</c:v>
                </c:pt>
                <c:pt idx="30">
                  <c:v>1.5000000000000007</c:v>
                </c:pt>
                <c:pt idx="31">
                  <c:v>1.5500000000000007</c:v>
                </c:pt>
                <c:pt idx="32">
                  <c:v>1.6000000000000008</c:v>
                </c:pt>
                <c:pt idx="33">
                  <c:v>1.6500000000000008</c:v>
                </c:pt>
                <c:pt idx="34">
                  <c:v>1.7000000000000008</c:v>
                </c:pt>
                <c:pt idx="35">
                  <c:v>1.7500000000000009</c:v>
                </c:pt>
                <c:pt idx="36">
                  <c:v>1.8000000000000009</c:v>
                </c:pt>
                <c:pt idx="37">
                  <c:v>1.850000000000001</c:v>
                </c:pt>
                <c:pt idx="38">
                  <c:v>1.900000000000001</c:v>
                </c:pt>
                <c:pt idx="39">
                  <c:v>1.9500000000000011</c:v>
                </c:pt>
                <c:pt idx="40">
                  <c:v>2.0000000000000009</c:v>
                </c:pt>
                <c:pt idx="41">
                  <c:v>2.0500000000000007</c:v>
                </c:pt>
                <c:pt idx="42">
                  <c:v>2.1000000000000005</c:v>
                </c:pt>
                <c:pt idx="43">
                  <c:v>2.1500000000000004</c:v>
                </c:pt>
                <c:pt idx="44">
                  <c:v>2.2000000000000002</c:v>
                </c:pt>
                <c:pt idx="45">
                  <c:v>2.25</c:v>
                </c:pt>
                <c:pt idx="46">
                  <c:v>2.2999999999999998</c:v>
                </c:pt>
                <c:pt idx="47">
                  <c:v>2.3499999999999996</c:v>
                </c:pt>
                <c:pt idx="48">
                  <c:v>2.3999999999999995</c:v>
                </c:pt>
                <c:pt idx="49">
                  <c:v>2.4499999999999993</c:v>
                </c:pt>
                <c:pt idx="50">
                  <c:v>2.4999999999999991</c:v>
                </c:pt>
                <c:pt idx="51">
                  <c:v>2.5499999999999989</c:v>
                </c:pt>
                <c:pt idx="52">
                  <c:v>2.5999999999999988</c:v>
                </c:pt>
                <c:pt idx="53">
                  <c:v>2.6499999999999986</c:v>
                </c:pt>
                <c:pt idx="54">
                  <c:v>2.6999999999999984</c:v>
                </c:pt>
                <c:pt idx="55">
                  <c:v>2.7499999999999982</c:v>
                </c:pt>
                <c:pt idx="56">
                  <c:v>2.799999999999998</c:v>
                </c:pt>
                <c:pt idx="57">
                  <c:v>2.8499999999999979</c:v>
                </c:pt>
                <c:pt idx="58">
                  <c:v>2.8999999999999977</c:v>
                </c:pt>
                <c:pt idx="59">
                  <c:v>2.9499999999999975</c:v>
                </c:pt>
                <c:pt idx="60">
                  <c:v>2.9999999999999973</c:v>
                </c:pt>
                <c:pt idx="61">
                  <c:v>3.0499999999999972</c:v>
                </c:pt>
                <c:pt idx="62">
                  <c:v>3.099999999999997</c:v>
                </c:pt>
                <c:pt idx="63">
                  <c:v>3.1499999999999968</c:v>
                </c:pt>
                <c:pt idx="64">
                  <c:v>3.1999999999999966</c:v>
                </c:pt>
                <c:pt idx="65">
                  <c:v>3.2499999999999964</c:v>
                </c:pt>
                <c:pt idx="66">
                  <c:v>3.2999999999999963</c:v>
                </c:pt>
                <c:pt idx="67">
                  <c:v>3.3499999999999961</c:v>
                </c:pt>
                <c:pt idx="68">
                  <c:v>3.3999999999999959</c:v>
                </c:pt>
                <c:pt idx="69">
                  <c:v>3.4499999999999957</c:v>
                </c:pt>
                <c:pt idx="70">
                  <c:v>3.4999999999999956</c:v>
                </c:pt>
                <c:pt idx="71">
                  <c:v>3.5499999999999954</c:v>
                </c:pt>
                <c:pt idx="72">
                  <c:v>3.5999999999999952</c:v>
                </c:pt>
                <c:pt idx="73">
                  <c:v>3.649999999999995</c:v>
                </c:pt>
                <c:pt idx="74">
                  <c:v>3.6999999999999948</c:v>
                </c:pt>
                <c:pt idx="75">
                  <c:v>3.7499999999999947</c:v>
                </c:pt>
                <c:pt idx="76">
                  <c:v>3.7999999999999945</c:v>
                </c:pt>
                <c:pt idx="77">
                  <c:v>3.8499999999999943</c:v>
                </c:pt>
                <c:pt idx="78">
                  <c:v>3.8999999999999941</c:v>
                </c:pt>
                <c:pt idx="79">
                  <c:v>3.949999999999994</c:v>
                </c:pt>
                <c:pt idx="80">
                  <c:v>3.9999999999999938</c:v>
                </c:pt>
                <c:pt idx="81">
                  <c:v>4.0499999999999936</c:v>
                </c:pt>
                <c:pt idx="82">
                  <c:v>4.0999999999999934</c:v>
                </c:pt>
                <c:pt idx="83">
                  <c:v>4.1499999999999932</c:v>
                </c:pt>
                <c:pt idx="84">
                  <c:v>4.1999999999999931</c:v>
                </c:pt>
                <c:pt idx="85">
                  <c:v>4.2499999999999929</c:v>
                </c:pt>
                <c:pt idx="86">
                  <c:v>4.2999999999999927</c:v>
                </c:pt>
                <c:pt idx="87">
                  <c:v>4.3499999999999925</c:v>
                </c:pt>
                <c:pt idx="88">
                  <c:v>4.3999999999999924</c:v>
                </c:pt>
                <c:pt idx="89">
                  <c:v>4.4499999999999922</c:v>
                </c:pt>
                <c:pt idx="90">
                  <c:v>4.499999999999992</c:v>
                </c:pt>
                <c:pt idx="91">
                  <c:v>4.5499999999999918</c:v>
                </c:pt>
                <c:pt idx="92">
                  <c:v>4.5999999999999917</c:v>
                </c:pt>
                <c:pt idx="93">
                  <c:v>4.6499999999999915</c:v>
                </c:pt>
                <c:pt idx="94">
                  <c:v>4.6999999999999913</c:v>
                </c:pt>
                <c:pt idx="95">
                  <c:v>4.7499999999999911</c:v>
                </c:pt>
                <c:pt idx="96">
                  <c:v>4.7999999999999909</c:v>
                </c:pt>
                <c:pt idx="97">
                  <c:v>4.8499999999999908</c:v>
                </c:pt>
                <c:pt idx="98">
                  <c:v>4.8999999999999906</c:v>
                </c:pt>
                <c:pt idx="99">
                  <c:v>4.9499999999999904</c:v>
                </c:pt>
                <c:pt idx="100">
                  <c:v>4.9999999999999902</c:v>
                </c:pt>
                <c:pt idx="101">
                  <c:v>5.0499999999999901</c:v>
                </c:pt>
                <c:pt idx="102">
                  <c:v>5.0999999999999899</c:v>
                </c:pt>
                <c:pt idx="103">
                  <c:v>5.1499999999999897</c:v>
                </c:pt>
                <c:pt idx="104">
                  <c:v>5.1999999999999895</c:v>
                </c:pt>
                <c:pt idx="105">
                  <c:v>5.2499999999999893</c:v>
                </c:pt>
                <c:pt idx="106">
                  <c:v>5.2999999999999892</c:v>
                </c:pt>
                <c:pt idx="107">
                  <c:v>5.349999999999989</c:v>
                </c:pt>
                <c:pt idx="108">
                  <c:v>5.3999999999999888</c:v>
                </c:pt>
                <c:pt idx="109">
                  <c:v>5.4499999999999886</c:v>
                </c:pt>
                <c:pt idx="110">
                  <c:v>5.4999999999999885</c:v>
                </c:pt>
                <c:pt idx="111">
                  <c:v>5.5499999999999883</c:v>
                </c:pt>
                <c:pt idx="112">
                  <c:v>5.5999999999999881</c:v>
                </c:pt>
                <c:pt idx="113">
                  <c:v>5.6499999999999879</c:v>
                </c:pt>
                <c:pt idx="114">
                  <c:v>5.6999999999999877</c:v>
                </c:pt>
                <c:pt idx="115">
                  <c:v>5.7499999999999876</c:v>
                </c:pt>
                <c:pt idx="116">
                  <c:v>5.7999999999999874</c:v>
                </c:pt>
                <c:pt idx="117">
                  <c:v>5.8499999999999872</c:v>
                </c:pt>
                <c:pt idx="118">
                  <c:v>5.899999999999987</c:v>
                </c:pt>
                <c:pt idx="119">
                  <c:v>5.9499999999999869</c:v>
                </c:pt>
                <c:pt idx="120">
                  <c:v>5.9999999999999867</c:v>
                </c:pt>
                <c:pt idx="121">
                  <c:v>6.0499999999999865</c:v>
                </c:pt>
                <c:pt idx="122">
                  <c:v>6.0999999999999863</c:v>
                </c:pt>
                <c:pt idx="123">
                  <c:v>6.1499999999999861</c:v>
                </c:pt>
                <c:pt idx="124">
                  <c:v>6.199999999999986</c:v>
                </c:pt>
                <c:pt idx="125">
                  <c:v>6.2499999999999858</c:v>
                </c:pt>
                <c:pt idx="126">
                  <c:v>6.2999999999999856</c:v>
                </c:pt>
                <c:pt idx="127">
                  <c:v>6.3499999999999854</c:v>
                </c:pt>
                <c:pt idx="128">
                  <c:v>6.3999999999999853</c:v>
                </c:pt>
                <c:pt idx="129">
                  <c:v>6.4499999999999851</c:v>
                </c:pt>
                <c:pt idx="130">
                  <c:v>6.4999999999999849</c:v>
                </c:pt>
                <c:pt idx="131">
                  <c:v>6.5499999999999847</c:v>
                </c:pt>
                <c:pt idx="132">
                  <c:v>6.5999999999999845</c:v>
                </c:pt>
                <c:pt idx="133">
                  <c:v>6.6499999999999844</c:v>
                </c:pt>
                <c:pt idx="134">
                  <c:v>6.6999999999999842</c:v>
                </c:pt>
                <c:pt idx="135">
                  <c:v>6.749999999999984</c:v>
                </c:pt>
                <c:pt idx="136">
                  <c:v>6.7999999999999838</c:v>
                </c:pt>
                <c:pt idx="137">
                  <c:v>6.8499999999999837</c:v>
                </c:pt>
                <c:pt idx="138">
                  <c:v>6.8999999999999835</c:v>
                </c:pt>
                <c:pt idx="139">
                  <c:v>6.9499999999999833</c:v>
                </c:pt>
                <c:pt idx="140">
                  <c:v>6.9999999999999831</c:v>
                </c:pt>
                <c:pt idx="141">
                  <c:v>7.0499999999999829</c:v>
                </c:pt>
                <c:pt idx="142">
                  <c:v>7.0999999999999828</c:v>
                </c:pt>
                <c:pt idx="143">
                  <c:v>7.1499999999999826</c:v>
                </c:pt>
                <c:pt idx="144">
                  <c:v>7.1999999999999824</c:v>
                </c:pt>
                <c:pt idx="145">
                  <c:v>7.2499999999999822</c:v>
                </c:pt>
                <c:pt idx="146">
                  <c:v>7.2999999999999821</c:v>
                </c:pt>
                <c:pt idx="147">
                  <c:v>7.3499999999999819</c:v>
                </c:pt>
                <c:pt idx="148">
                  <c:v>7.3999999999999817</c:v>
                </c:pt>
                <c:pt idx="149">
                  <c:v>7.4499999999999815</c:v>
                </c:pt>
                <c:pt idx="150">
                  <c:v>7.4999999999999813</c:v>
                </c:pt>
                <c:pt idx="151">
                  <c:v>7.5499999999999812</c:v>
                </c:pt>
                <c:pt idx="152">
                  <c:v>7.599999999999981</c:v>
                </c:pt>
                <c:pt idx="153">
                  <c:v>7.6499999999999808</c:v>
                </c:pt>
                <c:pt idx="154">
                  <c:v>7.6999999999999806</c:v>
                </c:pt>
                <c:pt idx="155">
                  <c:v>7.7499999999999805</c:v>
                </c:pt>
                <c:pt idx="156">
                  <c:v>7.7999999999999803</c:v>
                </c:pt>
                <c:pt idx="157">
                  <c:v>7.8499999999999801</c:v>
                </c:pt>
                <c:pt idx="158">
                  <c:v>7.8999999999999799</c:v>
                </c:pt>
                <c:pt idx="159">
                  <c:v>7.9499999999999797</c:v>
                </c:pt>
                <c:pt idx="160">
                  <c:v>7.9999999999999796</c:v>
                </c:pt>
                <c:pt idx="161">
                  <c:v>8.0499999999999794</c:v>
                </c:pt>
                <c:pt idx="162">
                  <c:v>8.0999999999999801</c:v>
                </c:pt>
                <c:pt idx="163">
                  <c:v>8.1499999999999808</c:v>
                </c:pt>
                <c:pt idx="164">
                  <c:v>8.1999999999999815</c:v>
                </c:pt>
                <c:pt idx="165">
                  <c:v>8.2499999999999822</c:v>
                </c:pt>
                <c:pt idx="166">
                  <c:v>8.2999999999999829</c:v>
                </c:pt>
                <c:pt idx="167">
                  <c:v>8.3499999999999837</c:v>
                </c:pt>
                <c:pt idx="168">
                  <c:v>8.3999999999999844</c:v>
                </c:pt>
                <c:pt idx="169">
                  <c:v>8.4499999999999851</c:v>
                </c:pt>
                <c:pt idx="170">
                  <c:v>8.4999999999999858</c:v>
                </c:pt>
                <c:pt idx="171">
                  <c:v>8.5499999999999865</c:v>
                </c:pt>
                <c:pt idx="172">
                  <c:v>8.5999999999999872</c:v>
                </c:pt>
                <c:pt idx="173">
                  <c:v>8.6499999999999879</c:v>
                </c:pt>
                <c:pt idx="174">
                  <c:v>8.6999999999999886</c:v>
                </c:pt>
                <c:pt idx="175">
                  <c:v>8.7499999999999893</c:v>
                </c:pt>
                <c:pt idx="176">
                  <c:v>8.7999999999999901</c:v>
                </c:pt>
                <c:pt idx="177">
                  <c:v>8.8499999999999908</c:v>
                </c:pt>
                <c:pt idx="178">
                  <c:v>8.8999999999999915</c:v>
                </c:pt>
                <c:pt idx="179">
                  <c:v>8.9499999999999922</c:v>
                </c:pt>
                <c:pt idx="180">
                  <c:v>8.9999999999999929</c:v>
                </c:pt>
                <c:pt idx="181">
                  <c:v>9.0499999999999936</c:v>
                </c:pt>
                <c:pt idx="182">
                  <c:v>9.0999999999999943</c:v>
                </c:pt>
                <c:pt idx="183">
                  <c:v>9.149999999999995</c:v>
                </c:pt>
                <c:pt idx="184">
                  <c:v>9.1999999999999957</c:v>
                </c:pt>
                <c:pt idx="185">
                  <c:v>9.2499999999999964</c:v>
                </c:pt>
                <c:pt idx="186">
                  <c:v>9.2999999999999972</c:v>
                </c:pt>
                <c:pt idx="187">
                  <c:v>9.3499999999999979</c:v>
                </c:pt>
                <c:pt idx="188">
                  <c:v>9.3999999999999986</c:v>
                </c:pt>
                <c:pt idx="189">
                  <c:v>9.4499999999999993</c:v>
                </c:pt>
                <c:pt idx="190">
                  <c:v>9.5</c:v>
                </c:pt>
                <c:pt idx="191">
                  <c:v>9.5500000000000007</c:v>
                </c:pt>
                <c:pt idx="192">
                  <c:v>9.6000000000000014</c:v>
                </c:pt>
                <c:pt idx="193">
                  <c:v>9.6500000000000021</c:v>
                </c:pt>
                <c:pt idx="194">
                  <c:v>9.7000000000000028</c:v>
                </c:pt>
                <c:pt idx="195">
                  <c:v>9.7500000000000036</c:v>
                </c:pt>
                <c:pt idx="196">
                  <c:v>9.8000000000000043</c:v>
                </c:pt>
                <c:pt idx="197">
                  <c:v>9.850000000000005</c:v>
                </c:pt>
                <c:pt idx="198">
                  <c:v>9.9000000000000057</c:v>
                </c:pt>
                <c:pt idx="199">
                  <c:v>9.9500000000000064</c:v>
                </c:pt>
                <c:pt idx="200">
                  <c:v>10.000000000000007</c:v>
                </c:pt>
              </c:numCache>
            </c:numRef>
          </c:cat>
          <c:val>
            <c:numRef>
              <c:f>'Option Graph Maker'!$M$58:$M$258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9-71A2-4666-8326-D390FD24984F}"/>
            </c:ext>
          </c:extLst>
        </c:ser>
        <c:ser>
          <c:idx val="10"/>
          <c:order val="10"/>
          <c:tx>
            <c:strRef>
              <c:f>'Option Graph Maker'!$N$57</c:f>
              <c:strCache>
                <c:ptCount val="1"/>
                <c:pt idx="0">
                  <c:v>Option 10</c:v>
                </c:pt>
              </c:strCache>
            </c:strRef>
          </c:tx>
          <c:spPr>
            <a:ln w="19050" cap="rnd">
              <a:solidFill>
                <a:schemeClr val="accent5">
                  <a:lumMod val="60000"/>
                </a:schemeClr>
              </a:solidFill>
              <a:prstDash val="sysDot"/>
              <a:round/>
            </a:ln>
            <a:effectLst/>
          </c:spPr>
          <c:marker>
            <c:symbol val="none"/>
          </c:marker>
          <c:cat>
            <c:numRef>
              <c:f>'Option Graph Maker'!$B$58:$B$258</c:f>
              <c:numCache>
                <c:formatCode>General</c:formatCode>
                <c:ptCount val="201"/>
                <c:pt idx="0">
                  <c:v>0</c:v>
                </c:pt>
                <c:pt idx="1">
                  <c:v>0.05</c:v>
                </c:pt>
                <c:pt idx="2">
                  <c:v>0.1</c:v>
                </c:pt>
                <c:pt idx="3">
                  <c:v>0.15000000000000002</c:v>
                </c:pt>
                <c:pt idx="4">
                  <c:v>0.2</c:v>
                </c:pt>
                <c:pt idx="5">
                  <c:v>0.25</c:v>
                </c:pt>
                <c:pt idx="6">
                  <c:v>0.3</c:v>
                </c:pt>
                <c:pt idx="7">
                  <c:v>0.35</c:v>
                </c:pt>
                <c:pt idx="8">
                  <c:v>0.39999999999999997</c:v>
                </c:pt>
                <c:pt idx="9">
                  <c:v>0.44999999999999996</c:v>
                </c:pt>
                <c:pt idx="10">
                  <c:v>0.49999999999999994</c:v>
                </c:pt>
                <c:pt idx="11">
                  <c:v>0.54999999999999993</c:v>
                </c:pt>
                <c:pt idx="12">
                  <c:v>0.6</c:v>
                </c:pt>
                <c:pt idx="13">
                  <c:v>0.65</c:v>
                </c:pt>
                <c:pt idx="14">
                  <c:v>0.70000000000000007</c:v>
                </c:pt>
                <c:pt idx="15">
                  <c:v>0.75000000000000011</c:v>
                </c:pt>
                <c:pt idx="16">
                  <c:v>0.80000000000000016</c:v>
                </c:pt>
                <c:pt idx="17">
                  <c:v>0.8500000000000002</c:v>
                </c:pt>
                <c:pt idx="18">
                  <c:v>0.90000000000000024</c:v>
                </c:pt>
                <c:pt idx="19">
                  <c:v>0.95000000000000029</c:v>
                </c:pt>
                <c:pt idx="20">
                  <c:v>1.0000000000000002</c:v>
                </c:pt>
                <c:pt idx="21">
                  <c:v>1.0500000000000003</c:v>
                </c:pt>
                <c:pt idx="22">
                  <c:v>1.1000000000000003</c:v>
                </c:pt>
                <c:pt idx="23">
                  <c:v>1.1500000000000004</c:v>
                </c:pt>
                <c:pt idx="24">
                  <c:v>1.2000000000000004</c:v>
                </c:pt>
                <c:pt idx="25">
                  <c:v>1.2500000000000004</c:v>
                </c:pt>
                <c:pt idx="26">
                  <c:v>1.3000000000000005</c:v>
                </c:pt>
                <c:pt idx="27">
                  <c:v>1.3500000000000005</c:v>
                </c:pt>
                <c:pt idx="28">
                  <c:v>1.4000000000000006</c:v>
                </c:pt>
                <c:pt idx="29">
                  <c:v>1.4500000000000006</c:v>
                </c:pt>
                <c:pt idx="30">
                  <c:v>1.5000000000000007</c:v>
                </c:pt>
                <c:pt idx="31">
                  <c:v>1.5500000000000007</c:v>
                </c:pt>
                <c:pt idx="32">
                  <c:v>1.6000000000000008</c:v>
                </c:pt>
                <c:pt idx="33">
                  <c:v>1.6500000000000008</c:v>
                </c:pt>
                <c:pt idx="34">
                  <c:v>1.7000000000000008</c:v>
                </c:pt>
                <c:pt idx="35">
                  <c:v>1.7500000000000009</c:v>
                </c:pt>
                <c:pt idx="36">
                  <c:v>1.8000000000000009</c:v>
                </c:pt>
                <c:pt idx="37">
                  <c:v>1.850000000000001</c:v>
                </c:pt>
                <c:pt idx="38">
                  <c:v>1.900000000000001</c:v>
                </c:pt>
                <c:pt idx="39">
                  <c:v>1.9500000000000011</c:v>
                </c:pt>
                <c:pt idx="40">
                  <c:v>2.0000000000000009</c:v>
                </c:pt>
                <c:pt idx="41">
                  <c:v>2.0500000000000007</c:v>
                </c:pt>
                <c:pt idx="42">
                  <c:v>2.1000000000000005</c:v>
                </c:pt>
                <c:pt idx="43">
                  <c:v>2.1500000000000004</c:v>
                </c:pt>
                <c:pt idx="44">
                  <c:v>2.2000000000000002</c:v>
                </c:pt>
                <c:pt idx="45">
                  <c:v>2.25</c:v>
                </c:pt>
                <c:pt idx="46">
                  <c:v>2.2999999999999998</c:v>
                </c:pt>
                <c:pt idx="47">
                  <c:v>2.3499999999999996</c:v>
                </c:pt>
                <c:pt idx="48">
                  <c:v>2.3999999999999995</c:v>
                </c:pt>
                <c:pt idx="49">
                  <c:v>2.4499999999999993</c:v>
                </c:pt>
                <c:pt idx="50">
                  <c:v>2.4999999999999991</c:v>
                </c:pt>
                <c:pt idx="51">
                  <c:v>2.5499999999999989</c:v>
                </c:pt>
                <c:pt idx="52">
                  <c:v>2.5999999999999988</c:v>
                </c:pt>
                <c:pt idx="53">
                  <c:v>2.6499999999999986</c:v>
                </c:pt>
                <c:pt idx="54">
                  <c:v>2.6999999999999984</c:v>
                </c:pt>
                <c:pt idx="55">
                  <c:v>2.7499999999999982</c:v>
                </c:pt>
                <c:pt idx="56">
                  <c:v>2.799999999999998</c:v>
                </c:pt>
                <c:pt idx="57">
                  <c:v>2.8499999999999979</c:v>
                </c:pt>
                <c:pt idx="58">
                  <c:v>2.8999999999999977</c:v>
                </c:pt>
                <c:pt idx="59">
                  <c:v>2.9499999999999975</c:v>
                </c:pt>
                <c:pt idx="60">
                  <c:v>2.9999999999999973</c:v>
                </c:pt>
                <c:pt idx="61">
                  <c:v>3.0499999999999972</c:v>
                </c:pt>
                <c:pt idx="62">
                  <c:v>3.099999999999997</c:v>
                </c:pt>
                <c:pt idx="63">
                  <c:v>3.1499999999999968</c:v>
                </c:pt>
                <c:pt idx="64">
                  <c:v>3.1999999999999966</c:v>
                </c:pt>
                <c:pt idx="65">
                  <c:v>3.2499999999999964</c:v>
                </c:pt>
                <c:pt idx="66">
                  <c:v>3.2999999999999963</c:v>
                </c:pt>
                <c:pt idx="67">
                  <c:v>3.3499999999999961</c:v>
                </c:pt>
                <c:pt idx="68">
                  <c:v>3.3999999999999959</c:v>
                </c:pt>
                <c:pt idx="69">
                  <c:v>3.4499999999999957</c:v>
                </c:pt>
                <c:pt idx="70">
                  <c:v>3.4999999999999956</c:v>
                </c:pt>
                <c:pt idx="71">
                  <c:v>3.5499999999999954</c:v>
                </c:pt>
                <c:pt idx="72">
                  <c:v>3.5999999999999952</c:v>
                </c:pt>
                <c:pt idx="73">
                  <c:v>3.649999999999995</c:v>
                </c:pt>
                <c:pt idx="74">
                  <c:v>3.6999999999999948</c:v>
                </c:pt>
                <c:pt idx="75">
                  <c:v>3.7499999999999947</c:v>
                </c:pt>
                <c:pt idx="76">
                  <c:v>3.7999999999999945</c:v>
                </c:pt>
                <c:pt idx="77">
                  <c:v>3.8499999999999943</c:v>
                </c:pt>
                <c:pt idx="78">
                  <c:v>3.8999999999999941</c:v>
                </c:pt>
                <c:pt idx="79">
                  <c:v>3.949999999999994</c:v>
                </c:pt>
                <c:pt idx="80">
                  <c:v>3.9999999999999938</c:v>
                </c:pt>
                <c:pt idx="81">
                  <c:v>4.0499999999999936</c:v>
                </c:pt>
                <c:pt idx="82">
                  <c:v>4.0999999999999934</c:v>
                </c:pt>
                <c:pt idx="83">
                  <c:v>4.1499999999999932</c:v>
                </c:pt>
                <c:pt idx="84">
                  <c:v>4.1999999999999931</c:v>
                </c:pt>
                <c:pt idx="85">
                  <c:v>4.2499999999999929</c:v>
                </c:pt>
                <c:pt idx="86">
                  <c:v>4.2999999999999927</c:v>
                </c:pt>
                <c:pt idx="87">
                  <c:v>4.3499999999999925</c:v>
                </c:pt>
                <c:pt idx="88">
                  <c:v>4.3999999999999924</c:v>
                </c:pt>
                <c:pt idx="89">
                  <c:v>4.4499999999999922</c:v>
                </c:pt>
                <c:pt idx="90">
                  <c:v>4.499999999999992</c:v>
                </c:pt>
                <c:pt idx="91">
                  <c:v>4.5499999999999918</c:v>
                </c:pt>
                <c:pt idx="92">
                  <c:v>4.5999999999999917</c:v>
                </c:pt>
                <c:pt idx="93">
                  <c:v>4.6499999999999915</c:v>
                </c:pt>
                <c:pt idx="94">
                  <c:v>4.6999999999999913</c:v>
                </c:pt>
                <c:pt idx="95">
                  <c:v>4.7499999999999911</c:v>
                </c:pt>
                <c:pt idx="96">
                  <c:v>4.7999999999999909</c:v>
                </c:pt>
                <c:pt idx="97">
                  <c:v>4.8499999999999908</c:v>
                </c:pt>
                <c:pt idx="98">
                  <c:v>4.8999999999999906</c:v>
                </c:pt>
                <c:pt idx="99">
                  <c:v>4.9499999999999904</c:v>
                </c:pt>
                <c:pt idx="100">
                  <c:v>4.9999999999999902</c:v>
                </c:pt>
                <c:pt idx="101">
                  <c:v>5.0499999999999901</c:v>
                </c:pt>
                <c:pt idx="102">
                  <c:v>5.0999999999999899</c:v>
                </c:pt>
                <c:pt idx="103">
                  <c:v>5.1499999999999897</c:v>
                </c:pt>
                <c:pt idx="104">
                  <c:v>5.1999999999999895</c:v>
                </c:pt>
                <c:pt idx="105">
                  <c:v>5.2499999999999893</c:v>
                </c:pt>
                <c:pt idx="106">
                  <c:v>5.2999999999999892</c:v>
                </c:pt>
                <c:pt idx="107">
                  <c:v>5.349999999999989</c:v>
                </c:pt>
                <c:pt idx="108">
                  <c:v>5.3999999999999888</c:v>
                </c:pt>
                <c:pt idx="109">
                  <c:v>5.4499999999999886</c:v>
                </c:pt>
                <c:pt idx="110">
                  <c:v>5.4999999999999885</c:v>
                </c:pt>
                <c:pt idx="111">
                  <c:v>5.5499999999999883</c:v>
                </c:pt>
                <c:pt idx="112">
                  <c:v>5.5999999999999881</c:v>
                </c:pt>
                <c:pt idx="113">
                  <c:v>5.6499999999999879</c:v>
                </c:pt>
                <c:pt idx="114">
                  <c:v>5.6999999999999877</c:v>
                </c:pt>
                <c:pt idx="115">
                  <c:v>5.7499999999999876</c:v>
                </c:pt>
                <c:pt idx="116">
                  <c:v>5.7999999999999874</c:v>
                </c:pt>
                <c:pt idx="117">
                  <c:v>5.8499999999999872</c:v>
                </c:pt>
                <c:pt idx="118">
                  <c:v>5.899999999999987</c:v>
                </c:pt>
                <c:pt idx="119">
                  <c:v>5.9499999999999869</c:v>
                </c:pt>
                <c:pt idx="120">
                  <c:v>5.9999999999999867</c:v>
                </c:pt>
                <c:pt idx="121">
                  <c:v>6.0499999999999865</c:v>
                </c:pt>
                <c:pt idx="122">
                  <c:v>6.0999999999999863</c:v>
                </c:pt>
                <c:pt idx="123">
                  <c:v>6.1499999999999861</c:v>
                </c:pt>
                <c:pt idx="124">
                  <c:v>6.199999999999986</c:v>
                </c:pt>
                <c:pt idx="125">
                  <c:v>6.2499999999999858</c:v>
                </c:pt>
                <c:pt idx="126">
                  <c:v>6.2999999999999856</c:v>
                </c:pt>
                <c:pt idx="127">
                  <c:v>6.3499999999999854</c:v>
                </c:pt>
                <c:pt idx="128">
                  <c:v>6.3999999999999853</c:v>
                </c:pt>
                <c:pt idx="129">
                  <c:v>6.4499999999999851</c:v>
                </c:pt>
                <c:pt idx="130">
                  <c:v>6.4999999999999849</c:v>
                </c:pt>
                <c:pt idx="131">
                  <c:v>6.5499999999999847</c:v>
                </c:pt>
                <c:pt idx="132">
                  <c:v>6.5999999999999845</c:v>
                </c:pt>
                <c:pt idx="133">
                  <c:v>6.6499999999999844</c:v>
                </c:pt>
                <c:pt idx="134">
                  <c:v>6.6999999999999842</c:v>
                </c:pt>
                <c:pt idx="135">
                  <c:v>6.749999999999984</c:v>
                </c:pt>
                <c:pt idx="136">
                  <c:v>6.7999999999999838</c:v>
                </c:pt>
                <c:pt idx="137">
                  <c:v>6.8499999999999837</c:v>
                </c:pt>
                <c:pt idx="138">
                  <c:v>6.8999999999999835</c:v>
                </c:pt>
                <c:pt idx="139">
                  <c:v>6.9499999999999833</c:v>
                </c:pt>
                <c:pt idx="140">
                  <c:v>6.9999999999999831</c:v>
                </c:pt>
                <c:pt idx="141">
                  <c:v>7.0499999999999829</c:v>
                </c:pt>
                <c:pt idx="142">
                  <c:v>7.0999999999999828</c:v>
                </c:pt>
                <c:pt idx="143">
                  <c:v>7.1499999999999826</c:v>
                </c:pt>
                <c:pt idx="144">
                  <c:v>7.1999999999999824</c:v>
                </c:pt>
                <c:pt idx="145">
                  <c:v>7.2499999999999822</c:v>
                </c:pt>
                <c:pt idx="146">
                  <c:v>7.2999999999999821</c:v>
                </c:pt>
                <c:pt idx="147">
                  <c:v>7.3499999999999819</c:v>
                </c:pt>
                <c:pt idx="148">
                  <c:v>7.3999999999999817</c:v>
                </c:pt>
                <c:pt idx="149">
                  <c:v>7.4499999999999815</c:v>
                </c:pt>
                <c:pt idx="150">
                  <c:v>7.4999999999999813</c:v>
                </c:pt>
                <c:pt idx="151">
                  <c:v>7.5499999999999812</c:v>
                </c:pt>
                <c:pt idx="152">
                  <c:v>7.599999999999981</c:v>
                </c:pt>
                <c:pt idx="153">
                  <c:v>7.6499999999999808</c:v>
                </c:pt>
                <c:pt idx="154">
                  <c:v>7.6999999999999806</c:v>
                </c:pt>
                <c:pt idx="155">
                  <c:v>7.7499999999999805</c:v>
                </c:pt>
                <c:pt idx="156">
                  <c:v>7.7999999999999803</c:v>
                </c:pt>
                <c:pt idx="157">
                  <c:v>7.8499999999999801</c:v>
                </c:pt>
                <c:pt idx="158">
                  <c:v>7.8999999999999799</c:v>
                </c:pt>
                <c:pt idx="159">
                  <c:v>7.9499999999999797</c:v>
                </c:pt>
                <c:pt idx="160">
                  <c:v>7.9999999999999796</c:v>
                </c:pt>
                <c:pt idx="161">
                  <c:v>8.0499999999999794</c:v>
                </c:pt>
                <c:pt idx="162">
                  <c:v>8.0999999999999801</c:v>
                </c:pt>
                <c:pt idx="163">
                  <c:v>8.1499999999999808</c:v>
                </c:pt>
                <c:pt idx="164">
                  <c:v>8.1999999999999815</c:v>
                </c:pt>
                <c:pt idx="165">
                  <c:v>8.2499999999999822</c:v>
                </c:pt>
                <c:pt idx="166">
                  <c:v>8.2999999999999829</c:v>
                </c:pt>
                <c:pt idx="167">
                  <c:v>8.3499999999999837</c:v>
                </c:pt>
                <c:pt idx="168">
                  <c:v>8.3999999999999844</c:v>
                </c:pt>
                <c:pt idx="169">
                  <c:v>8.4499999999999851</c:v>
                </c:pt>
                <c:pt idx="170">
                  <c:v>8.4999999999999858</c:v>
                </c:pt>
                <c:pt idx="171">
                  <c:v>8.5499999999999865</c:v>
                </c:pt>
                <c:pt idx="172">
                  <c:v>8.5999999999999872</c:v>
                </c:pt>
                <c:pt idx="173">
                  <c:v>8.6499999999999879</c:v>
                </c:pt>
                <c:pt idx="174">
                  <c:v>8.6999999999999886</c:v>
                </c:pt>
                <c:pt idx="175">
                  <c:v>8.7499999999999893</c:v>
                </c:pt>
                <c:pt idx="176">
                  <c:v>8.7999999999999901</c:v>
                </c:pt>
                <c:pt idx="177">
                  <c:v>8.8499999999999908</c:v>
                </c:pt>
                <c:pt idx="178">
                  <c:v>8.8999999999999915</c:v>
                </c:pt>
                <c:pt idx="179">
                  <c:v>8.9499999999999922</c:v>
                </c:pt>
                <c:pt idx="180">
                  <c:v>8.9999999999999929</c:v>
                </c:pt>
                <c:pt idx="181">
                  <c:v>9.0499999999999936</c:v>
                </c:pt>
                <c:pt idx="182">
                  <c:v>9.0999999999999943</c:v>
                </c:pt>
                <c:pt idx="183">
                  <c:v>9.149999999999995</c:v>
                </c:pt>
                <c:pt idx="184">
                  <c:v>9.1999999999999957</c:v>
                </c:pt>
                <c:pt idx="185">
                  <c:v>9.2499999999999964</c:v>
                </c:pt>
                <c:pt idx="186">
                  <c:v>9.2999999999999972</c:v>
                </c:pt>
                <c:pt idx="187">
                  <c:v>9.3499999999999979</c:v>
                </c:pt>
                <c:pt idx="188">
                  <c:v>9.3999999999999986</c:v>
                </c:pt>
                <c:pt idx="189">
                  <c:v>9.4499999999999993</c:v>
                </c:pt>
                <c:pt idx="190">
                  <c:v>9.5</c:v>
                </c:pt>
                <c:pt idx="191">
                  <c:v>9.5500000000000007</c:v>
                </c:pt>
                <c:pt idx="192">
                  <c:v>9.6000000000000014</c:v>
                </c:pt>
                <c:pt idx="193">
                  <c:v>9.6500000000000021</c:v>
                </c:pt>
                <c:pt idx="194">
                  <c:v>9.7000000000000028</c:v>
                </c:pt>
                <c:pt idx="195">
                  <c:v>9.7500000000000036</c:v>
                </c:pt>
                <c:pt idx="196">
                  <c:v>9.8000000000000043</c:v>
                </c:pt>
                <c:pt idx="197">
                  <c:v>9.850000000000005</c:v>
                </c:pt>
                <c:pt idx="198">
                  <c:v>9.9000000000000057</c:v>
                </c:pt>
                <c:pt idx="199">
                  <c:v>9.9500000000000064</c:v>
                </c:pt>
                <c:pt idx="200">
                  <c:v>10.000000000000007</c:v>
                </c:pt>
              </c:numCache>
            </c:numRef>
          </c:cat>
          <c:val>
            <c:numRef>
              <c:f>'Option Graph Maker'!$N$58:$N$258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A-71A2-4666-8326-D390FD24984F}"/>
            </c:ext>
          </c:extLst>
        </c:ser>
        <c:ser>
          <c:idx val="11"/>
          <c:order val="11"/>
          <c:tx>
            <c:strRef>
              <c:f>'Option Graph Maker'!$O$57</c:f>
              <c:strCache>
                <c:ptCount val="1"/>
                <c:pt idx="0">
                  <c:v>Combined Position</c:v>
                </c:pt>
              </c:strCache>
            </c:strRef>
          </c:tx>
          <c:spPr>
            <a:ln w="38100" cap="rnd">
              <a:solidFill>
                <a:srgbClr val="132E57"/>
              </a:solidFill>
              <a:round/>
            </a:ln>
            <a:effectLst/>
          </c:spPr>
          <c:marker>
            <c:symbol val="none"/>
          </c:marker>
          <c:cat>
            <c:numRef>
              <c:f>'Option Graph Maker'!$B$58:$B$258</c:f>
              <c:numCache>
                <c:formatCode>General</c:formatCode>
                <c:ptCount val="201"/>
                <c:pt idx="0">
                  <c:v>0</c:v>
                </c:pt>
                <c:pt idx="1">
                  <c:v>0.05</c:v>
                </c:pt>
                <c:pt idx="2">
                  <c:v>0.1</c:v>
                </c:pt>
                <c:pt idx="3">
                  <c:v>0.15000000000000002</c:v>
                </c:pt>
                <c:pt idx="4">
                  <c:v>0.2</c:v>
                </c:pt>
                <c:pt idx="5">
                  <c:v>0.25</c:v>
                </c:pt>
                <c:pt idx="6">
                  <c:v>0.3</c:v>
                </c:pt>
                <c:pt idx="7">
                  <c:v>0.35</c:v>
                </c:pt>
                <c:pt idx="8">
                  <c:v>0.39999999999999997</c:v>
                </c:pt>
                <c:pt idx="9">
                  <c:v>0.44999999999999996</c:v>
                </c:pt>
                <c:pt idx="10">
                  <c:v>0.49999999999999994</c:v>
                </c:pt>
                <c:pt idx="11">
                  <c:v>0.54999999999999993</c:v>
                </c:pt>
                <c:pt idx="12">
                  <c:v>0.6</c:v>
                </c:pt>
                <c:pt idx="13">
                  <c:v>0.65</c:v>
                </c:pt>
                <c:pt idx="14">
                  <c:v>0.70000000000000007</c:v>
                </c:pt>
                <c:pt idx="15">
                  <c:v>0.75000000000000011</c:v>
                </c:pt>
                <c:pt idx="16">
                  <c:v>0.80000000000000016</c:v>
                </c:pt>
                <c:pt idx="17">
                  <c:v>0.8500000000000002</c:v>
                </c:pt>
                <c:pt idx="18">
                  <c:v>0.90000000000000024</c:v>
                </c:pt>
                <c:pt idx="19">
                  <c:v>0.95000000000000029</c:v>
                </c:pt>
                <c:pt idx="20">
                  <c:v>1.0000000000000002</c:v>
                </c:pt>
                <c:pt idx="21">
                  <c:v>1.0500000000000003</c:v>
                </c:pt>
                <c:pt idx="22">
                  <c:v>1.1000000000000003</c:v>
                </c:pt>
                <c:pt idx="23">
                  <c:v>1.1500000000000004</c:v>
                </c:pt>
                <c:pt idx="24">
                  <c:v>1.2000000000000004</c:v>
                </c:pt>
                <c:pt idx="25">
                  <c:v>1.2500000000000004</c:v>
                </c:pt>
                <c:pt idx="26">
                  <c:v>1.3000000000000005</c:v>
                </c:pt>
                <c:pt idx="27">
                  <c:v>1.3500000000000005</c:v>
                </c:pt>
                <c:pt idx="28">
                  <c:v>1.4000000000000006</c:v>
                </c:pt>
                <c:pt idx="29">
                  <c:v>1.4500000000000006</c:v>
                </c:pt>
                <c:pt idx="30">
                  <c:v>1.5000000000000007</c:v>
                </c:pt>
                <c:pt idx="31">
                  <c:v>1.5500000000000007</c:v>
                </c:pt>
                <c:pt idx="32">
                  <c:v>1.6000000000000008</c:v>
                </c:pt>
                <c:pt idx="33">
                  <c:v>1.6500000000000008</c:v>
                </c:pt>
                <c:pt idx="34">
                  <c:v>1.7000000000000008</c:v>
                </c:pt>
                <c:pt idx="35">
                  <c:v>1.7500000000000009</c:v>
                </c:pt>
                <c:pt idx="36">
                  <c:v>1.8000000000000009</c:v>
                </c:pt>
                <c:pt idx="37">
                  <c:v>1.850000000000001</c:v>
                </c:pt>
                <c:pt idx="38">
                  <c:v>1.900000000000001</c:v>
                </c:pt>
                <c:pt idx="39">
                  <c:v>1.9500000000000011</c:v>
                </c:pt>
                <c:pt idx="40">
                  <c:v>2.0000000000000009</c:v>
                </c:pt>
                <c:pt idx="41">
                  <c:v>2.0500000000000007</c:v>
                </c:pt>
                <c:pt idx="42">
                  <c:v>2.1000000000000005</c:v>
                </c:pt>
                <c:pt idx="43">
                  <c:v>2.1500000000000004</c:v>
                </c:pt>
                <c:pt idx="44">
                  <c:v>2.2000000000000002</c:v>
                </c:pt>
                <c:pt idx="45">
                  <c:v>2.25</c:v>
                </c:pt>
                <c:pt idx="46">
                  <c:v>2.2999999999999998</c:v>
                </c:pt>
                <c:pt idx="47">
                  <c:v>2.3499999999999996</c:v>
                </c:pt>
                <c:pt idx="48">
                  <c:v>2.3999999999999995</c:v>
                </c:pt>
                <c:pt idx="49">
                  <c:v>2.4499999999999993</c:v>
                </c:pt>
                <c:pt idx="50">
                  <c:v>2.4999999999999991</c:v>
                </c:pt>
                <c:pt idx="51">
                  <c:v>2.5499999999999989</c:v>
                </c:pt>
                <c:pt idx="52">
                  <c:v>2.5999999999999988</c:v>
                </c:pt>
                <c:pt idx="53">
                  <c:v>2.6499999999999986</c:v>
                </c:pt>
                <c:pt idx="54">
                  <c:v>2.6999999999999984</c:v>
                </c:pt>
                <c:pt idx="55">
                  <c:v>2.7499999999999982</c:v>
                </c:pt>
                <c:pt idx="56">
                  <c:v>2.799999999999998</c:v>
                </c:pt>
                <c:pt idx="57">
                  <c:v>2.8499999999999979</c:v>
                </c:pt>
                <c:pt idx="58">
                  <c:v>2.8999999999999977</c:v>
                </c:pt>
                <c:pt idx="59">
                  <c:v>2.9499999999999975</c:v>
                </c:pt>
                <c:pt idx="60">
                  <c:v>2.9999999999999973</c:v>
                </c:pt>
                <c:pt idx="61">
                  <c:v>3.0499999999999972</c:v>
                </c:pt>
                <c:pt idx="62">
                  <c:v>3.099999999999997</c:v>
                </c:pt>
                <c:pt idx="63">
                  <c:v>3.1499999999999968</c:v>
                </c:pt>
                <c:pt idx="64">
                  <c:v>3.1999999999999966</c:v>
                </c:pt>
                <c:pt idx="65">
                  <c:v>3.2499999999999964</c:v>
                </c:pt>
                <c:pt idx="66">
                  <c:v>3.2999999999999963</c:v>
                </c:pt>
                <c:pt idx="67">
                  <c:v>3.3499999999999961</c:v>
                </c:pt>
                <c:pt idx="68">
                  <c:v>3.3999999999999959</c:v>
                </c:pt>
                <c:pt idx="69">
                  <c:v>3.4499999999999957</c:v>
                </c:pt>
                <c:pt idx="70">
                  <c:v>3.4999999999999956</c:v>
                </c:pt>
                <c:pt idx="71">
                  <c:v>3.5499999999999954</c:v>
                </c:pt>
                <c:pt idx="72">
                  <c:v>3.5999999999999952</c:v>
                </c:pt>
                <c:pt idx="73">
                  <c:v>3.649999999999995</c:v>
                </c:pt>
                <c:pt idx="74">
                  <c:v>3.6999999999999948</c:v>
                </c:pt>
                <c:pt idx="75">
                  <c:v>3.7499999999999947</c:v>
                </c:pt>
                <c:pt idx="76">
                  <c:v>3.7999999999999945</c:v>
                </c:pt>
                <c:pt idx="77">
                  <c:v>3.8499999999999943</c:v>
                </c:pt>
                <c:pt idx="78">
                  <c:v>3.8999999999999941</c:v>
                </c:pt>
                <c:pt idx="79">
                  <c:v>3.949999999999994</c:v>
                </c:pt>
                <c:pt idx="80">
                  <c:v>3.9999999999999938</c:v>
                </c:pt>
                <c:pt idx="81">
                  <c:v>4.0499999999999936</c:v>
                </c:pt>
                <c:pt idx="82">
                  <c:v>4.0999999999999934</c:v>
                </c:pt>
                <c:pt idx="83">
                  <c:v>4.1499999999999932</c:v>
                </c:pt>
                <c:pt idx="84">
                  <c:v>4.1999999999999931</c:v>
                </c:pt>
                <c:pt idx="85">
                  <c:v>4.2499999999999929</c:v>
                </c:pt>
                <c:pt idx="86">
                  <c:v>4.2999999999999927</c:v>
                </c:pt>
                <c:pt idx="87">
                  <c:v>4.3499999999999925</c:v>
                </c:pt>
                <c:pt idx="88">
                  <c:v>4.3999999999999924</c:v>
                </c:pt>
                <c:pt idx="89">
                  <c:v>4.4499999999999922</c:v>
                </c:pt>
                <c:pt idx="90">
                  <c:v>4.499999999999992</c:v>
                </c:pt>
                <c:pt idx="91">
                  <c:v>4.5499999999999918</c:v>
                </c:pt>
                <c:pt idx="92">
                  <c:v>4.5999999999999917</c:v>
                </c:pt>
                <c:pt idx="93">
                  <c:v>4.6499999999999915</c:v>
                </c:pt>
                <c:pt idx="94">
                  <c:v>4.6999999999999913</c:v>
                </c:pt>
                <c:pt idx="95">
                  <c:v>4.7499999999999911</c:v>
                </c:pt>
                <c:pt idx="96">
                  <c:v>4.7999999999999909</c:v>
                </c:pt>
                <c:pt idx="97">
                  <c:v>4.8499999999999908</c:v>
                </c:pt>
                <c:pt idx="98">
                  <c:v>4.8999999999999906</c:v>
                </c:pt>
                <c:pt idx="99">
                  <c:v>4.9499999999999904</c:v>
                </c:pt>
                <c:pt idx="100">
                  <c:v>4.9999999999999902</c:v>
                </c:pt>
                <c:pt idx="101">
                  <c:v>5.0499999999999901</c:v>
                </c:pt>
                <c:pt idx="102">
                  <c:v>5.0999999999999899</c:v>
                </c:pt>
                <c:pt idx="103">
                  <c:v>5.1499999999999897</c:v>
                </c:pt>
                <c:pt idx="104">
                  <c:v>5.1999999999999895</c:v>
                </c:pt>
                <c:pt idx="105">
                  <c:v>5.2499999999999893</c:v>
                </c:pt>
                <c:pt idx="106">
                  <c:v>5.2999999999999892</c:v>
                </c:pt>
                <c:pt idx="107">
                  <c:v>5.349999999999989</c:v>
                </c:pt>
                <c:pt idx="108">
                  <c:v>5.3999999999999888</c:v>
                </c:pt>
                <c:pt idx="109">
                  <c:v>5.4499999999999886</c:v>
                </c:pt>
                <c:pt idx="110">
                  <c:v>5.4999999999999885</c:v>
                </c:pt>
                <c:pt idx="111">
                  <c:v>5.5499999999999883</c:v>
                </c:pt>
                <c:pt idx="112">
                  <c:v>5.5999999999999881</c:v>
                </c:pt>
                <c:pt idx="113">
                  <c:v>5.6499999999999879</c:v>
                </c:pt>
                <c:pt idx="114">
                  <c:v>5.6999999999999877</c:v>
                </c:pt>
                <c:pt idx="115">
                  <c:v>5.7499999999999876</c:v>
                </c:pt>
                <c:pt idx="116">
                  <c:v>5.7999999999999874</c:v>
                </c:pt>
                <c:pt idx="117">
                  <c:v>5.8499999999999872</c:v>
                </c:pt>
                <c:pt idx="118">
                  <c:v>5.899999999999987</c:v>
                </c:pt>
                <c:pt idx="119">
                  <c:v>5.9499999999999869</c:v>
                </c:pt>
                <c:pt idx="120">
                  <c:v>5.9999999999999867</c:v>
                </c:pt>
                <c:pt idx="121">
                  <c:v>6.0499999999999865</c:v>
                </c:pt>
                <c:pt idx="122">
                  <c:v>6.0999999999999863</c:v>
                </c:pt>
                <c:pt idx="123">
                  <c:v>6.1499999999999861</c:v>
                </c:pt>
                <c:pt idx="124">
                  <c:v>6.199999999999986</c:v>
                </c:pt>
                <c:pt idx="125">
                  <c:v>6.2499999999999858</c:v>
                </c:pt>
                <c:pt idx="126">
                  <c:v>6.2999999999999856</c:v>
                </c:pt>
                <c:pt idx="127">
                  <c:v>6.3499999999999854</c:v>
                </c:pt>
                <c:pt idx="128">
                  <c:v>6.3999999999999853</c:v>
                </c:pt>
                <c:pt idx="129">
                  <c:v>6.4499999999999851</c:v>
                </c:pt>
                <c:pt idx="130">
                  <c:v>6.4999999999999849</c:v>
                </c:pt>
                <c:pt idx="131">
                  <c:v>6.5499999999999847</c:v>
                </c:pt>
                <c:pt idx="132">
                  <c:v>6.5999999999999845</c:v>
                </c:pt>
                <c:pt idx="133">
                  <c:v>6.6499999999999844</c:v>
                </c:pt>
                <c:pt idx="134">
                  <c:v>6.6999999999999842</c:v>
                </c:pt>
                <c:pt idx="135">
                  <c:v>6.749999999999984</c:v>
                </c:pt>
                <c:pt idx="136">
                  <c:v>6.7999999999999838</c:v>
                </c:pt>
                <c:pt idx="137">
                  <c:v>6.8499999999999837</c:v>
                </c:pt>
                <c:pt idx="138">
                  <c:v>6.8999999999999835</c:v>
                </c:pt>
                <c:pt idx="139">
                  <c:v>6.9499999999999833</c:v>
                </c:pt>
                <c:pt idx="140">
                  <c:v>6.9999999999999831</c:v>
                </c:pt>
                <c:pt idx="141">
                  <c:v>7.0499999999999829</c:v>
                </c:pt>
                <c:pt idx="142">
                  <c:v>7.0999999999999828</c:v>
                </c:pt>
                <c:pt idx="143">
                  <c:v>7.1499999999999826</c:v>
                </c:pt>
                <c:pt idx="144">
                  <c:v>7.1999999999999824</c:v>
                </c:pt>
                <c:pt idx="145">
                  <c:v>7.2499999999999822</c:v>
                </c:pt>
                <c:pt idx="146">
                  <c:v>7.2999999999999821</c:v>
                </c:pt>
                <c:pt idx="147">
                  <c:v>7.3499999999999819</c:v>
                </c:pt>
                <c:pt idx="148">
                  <c:v>7.3999999999999817</c:v>
                </c:pt>
                <c:pt idx="149">
                  <c:v>7.4499999999999815</c:v>
                </c:pt>
                <c:pt idx="150">
                  <c:v>7.4999999999999813</c:v>
                </c:pt>
                <c:pt idx="151">
                  <c:v>7.5499999999999812</c:v>
                </c:pt>
                <c:pt idx="152">
                  <c:v>7.599999999999981</c:v>
                </c:pt>
                <c:pt idx="153">
                  <c:v>7.6499999999999808</c:v>
                </c:pt>
                <c:pt idx="154">
                  <c:v>7.6999999999999806</c:v>
                </c:pt>
                <c:pt idx="155">
                  <c:v>7.7499999999999805</c:v>
                </c:pt>
                <c:pt idx="156">
                  <c:v>7.7999999999999803</c:v>
                </c:pt>
                <c:pt idx="157">
                  <c:v>7.8499999999999801</c:v>
                </c:pt>
                <c:pt idx="158">
                  <c:v>7.8999999999999799</c:v>
                </c:pt>
                <c:pt idx="159">
                  <c:v>7.9499999999999797</c:v>
                </c:pt>
                <c:pt idx="160">
                  <c:v>7.9999999999999796</c:v>
                </c:pt>
                <c:pt idx="161">
                  <c:v>8.0499999999999794</c:v>
                </c:pt>
                <c:pt idx="162">
                  <c:v>8.0999999999999801</c:v>
                </c:pt>
                <c:pt idx="163">
                  <c:v>8.1499999999999808</c:v>
                </c:pt>
                <c:pt idx="164">
                  <c:v>8.1999999999999815</c:v>
                </c:pt>
                <c:pt idx="165">
                  <c:v>8.2499999999999822</c:v>
                </c:pt>
                <c:pt idx="166">
                  <c:v>8.2999999999999829</c:v>
                </c:pt>
                <c:pt idx="167">
                  <c:v>8.3499999999999837</c:v>
                </c:pt>
                <c:pt idx="168">
                  <c:v>8.3999999999999844</c:v>
                </c:pt>
                <c:pt idx="169">
                  <c:v>8.4499999999999851</c:v>
                </c:pt>
                <c:pt idx="170">
                  <c:v>8.4999999999999858</c:v>
                </c:pt>
                <c:pt idx="171">
                  <c:v>8.5499999999999865</c:v>
                </c:pt>
                <c:pt idx="172">
                  <c:v>8.5999999999999872</c:v>
                </c:pt>
                <c:pt idx="173">
                  <c:v>8.6499999999999879</c:v>
                </c:pt>
                <c:pt idx="174">
                  <c:v>8.6999999999999886</c:v>
                </c:pt>
                <c:pt idx="175">
                  <c:v>8.7499999999999893</c:v>
                </c:pt>
                <c:pt idx="176">
                  <c:v>8.7999999999999901</c:v>
                </c:pt>
                <c:pt idx="177">
                  <c:v>8.8499999999999908</c:v>
                </c:pt>
                <c:pt idx="178">
                  <c:v>8.8999999999999915</c:v>
                </c:pt>
                <c:pt idx="179">
                  <c:v>8.9499999999999922</c:v>
                </c:pt>
                <c:pt idx="180">
                  <c:v>8.9999999999999929</c:v>
                </c:pt>
                <c:pt idx="181">
                  <c:v>9.0499999999999936</c:v>
                </c:pt>
                <c:pt idx="182">
                  <c:v>9.0999999999999943</c:v>
                </c:pt>
                <c:pt idx="183">
                  <c:v>9.149999999999995</c:v>
                </c:pt>
                <c:pt idx="184">
                  <c:v>9.1999999999999957</c:v>
                </c:pt>
                <c:pt idx="185">
                  <c:v>9.2499999999999964</c:v>
                </c:pt>
                <c:pt idx="186">
                  <c:v>9.2999999999999972</c:v>
                </c:pt>
                <c:pt idx="187">
                  <c:v>9.3499999999999979</c:v>
                </c:pt>
                <c:pt idx="188">
                  <c:v>9.3999999999999986</c:v>
                </c:pt>
                <c:pt idx="189">
                  <c:v>9.4499999999999993</c:v>
                </c:pt>
                <c:pt idx="190">
                  <c:v>9.5</c:v>
                </c:pt>
                <c:pt idx="191">
                  <c:v>9.5500000000000007</c:v>
                </c:pt>
                <c:pt idx="192">
                  <c:v>9.6000000000000014</c:v>
                </c:pt>
                <c:pt idx="193">
                  <c:v>9.6500000000000021</c:v>
                </c:pt>
                <c:pt idx="194">
                  <c:v>9.7000000000000028</c:v>
                </c:pt>
                <c:pt idx="195">
                  <c:v>9.7500000000000036</c:v>
                </c:pt>
                <c:pt idx="196">
                  <c:v>9.8000000000000043</c:v>
                </c:pt>
                <c:pt idx="197">
                  <c:v>9.850000000000005</c:v>
                </c:pt>
                <c:pt idx="198">
                  <c:v>9.9000000000000057</c:v>
                </c:pt>
                <c:pt idx="199">
                  <c:v>9.9500000000000064</c:v>
                </c:pt>
                <c:pt idx="200">
                  <c:v>10.000000000000007</c:v>
                </c:pt>
              </c:numCache>
            </c:numRef>
          </c:cat>
          <c:val>
            <c:numRef>
              <c:f>'Option Graph Maker'!$O$58:$O$258</c:f>
              <c:numCache>
                <c:formatCode>General</c:formatCode>
                <c:ptCount val="201"/>
                <c:pt idx="0">
                  <c:v>-0.54999999999999982</c:v>
                </c:pt>
                <c:pt idx="1">
                  <c:v>-0.5</c:v>
                </c:pt>
                <c:pt idx="2">
                  <c:v>-0.44999999999999973</c:v>
                </c:pt>
                <c:pt idx="3">
                  <c:v>-0.39999999999999991</c:v>
                </c:pt>
                <c:pt idx="4">
                  <c:v>-0.34999999999999964</c:v>
                </c:pt>
                <c:pt idx="5">
                  <c:v>-0.29999999999999982</c:v>
                </c:pt>
                <c:pt idx="6">
                  <c:v>-0.25</c:v>
                </c:pt>
                <c:pt idx="7">
                  <c:v>-0.19999999999999973</c:v>
                </c:pt>
                <c:pt idx="8">
                  <c:v>-0.14999999999999991</c:v>
                </c:pt>
                <c:pt idx="9">
                  <c:v>-9.9999999999999645E-2</c:v>
                </c:pt>
                <c:pt idx="10">
                  <c:v>-4.9999999999999822E-2</c:v>
                </c:pt>
                <c:pt idx="11">
                  <c:v>0</c:v>
                </c:pt>
                <c:pt idx="12">
                  <c:v>5.0000000000000266E-2</c:v>
                </c:pt>
                <c:pt idx="13">
                  <c:v>0.10000000000000009</c:v>
                </c:pt>
                <c:pt idx="14">
                  <c:v>0.15000000000000036</c:v>
                </c:pt>
                <c:pt idx="15">
                  <c:v>0.20000000000000018</c:v>
                </c:pt>
                <c:pt idx="16">
                  <c:v>0.25000000000000044</c:v>
                </c:pt>
                <c:pt idx="17">
                  <c:v>0.30000000000000027</c:v>
                </c:pt>
                <c:pt idx="18">
                  <c:v>0.35000000000000053</c:v>
                </c:pt>
                <c:pt idx="19">
                  <c:v>0.40000000000000036</c:v>
                </c:pt>
                <c:pt idx="20">
                  <c:v>0.4500000000000004</c:v>
                </c:pt>
                <c:pt idx="21">
                  <c:v>0.50000000000000044</c:v>
                </c:pt>
                <c:pt idx="22">
                  <c:v>0.55000000000000049</c:v>
                </c:pt>
                <c:pt idx="23">
                  <c:v>0.60000000000000053</c:v>
                </c:pt>
                <c:pt idx="24">
                  <c:v>0.65000000000000058</c:v>
                </c:pt>
                <c:pt idx="25">
                  <c:v>0.70000000000000062</c:v>
                </c:pt>
                <c:pt idx="26">
                  <c:v>0.75000000000000067</c:v>
                </c:pt>
                <c:pt idx="27">
                  <c:v>0.80000000000000071</c:v>
                </c:pt>
                <c:pt idx="28">
                  <c:v>0.85000000000000075</c:v>
                </c:pt>
                <c:pt idx="29">
                  <c:v>0.9000000000000008</c:v>
                </c:pt>
                <c:pt idx="30">
                  <c:v>0.95000000000000084</c:v>
                </c:pt>
                <c:pt idx="31">
                  <c:v>1.0000000000000009</c:v>
                </c:pt>
                <c:pt idx="32">
                  <c:v>1.0500000000000009</c:v>
                </c:pt>
                <c:pt idx="33">
                  <c:v>1.100000000000001</c:v>
                </c:pt>
                <c:pt idx="34">
                  <c:v>1.150000000000001</c:v>
                </c:pt>
                <c:pt idx="35">
                  <c:v>1.2000000000000011</c:v>
                </c:pt>
                <c:pt idx="36">
                  <c:v>1.2500000000000011</c:v>
                </c:pt>
                <c:pt idx="37">
                  <c:v>1.3000000000000012</c:v>
                </c:pt>
                <c:pt idx="38">
                  <c:v>1.3500000000000012</c:v>
                </c:pt>
                <c:pt idx="39">
                  <c:v>1.4000000000000012</c:v>
                </c:pt>
                <c:pt idx="40">
                  <c:v>1.4500000000000011</c:v>
                </c:pt>
                <c:pt idx="41">
                  <c:v>1.5000000000000009</c:v>
                </c:pt>
                <c:pt idx="42">
                  <c:v>1.5500000000000007</c:v>
                </c:pt>
                <c:pt idx="43">
                  <c:v>1.6000000000000005</c:v>
                </c:pt>
                <c:pt idx="44">
                  <c:v>1.6500000000000004</c:v>
                </c:pt>
                <c:pt idx="45">
                  <c:v>1.7000000000000002</c:v>
                </c:pt>
                <c:pt idx="46">
                  <c:v>1.75</c:v>
                </c:pt>
                <c:pt idx="47">
                  <c:v>1.7999999999999998</c:v>
                </c:pt>
                <c:pt idx="48">
                  <c:v>1.8499999999999996</c:v>
                </c:pt>
                <c:pt idx="49">
                  <c:v>1.8999999999999995</c:v>
                </c:pt>
                <c:pt idx="50">
                  <c:v>1.9499999999999993</c:v>
                </c:pt>
                <c:pt idx="51">
                  <c:v>1.9999999999999991</c:v>
                </c:pt>
                <c:pt idx="52">
                  <c:v>2.0499999999999989</c:v>
                </c:pt>
                <c:pt idx="53">
                  <c:v>2.0999999999999988</c:v>
                </c:pt>
                <c:pt idx="54">
                  <c:v>2.1499999999999986</c:v>
                </c:pt>
                <c:pt idx="55">
                  <c:v>2.1999999999999984</c:v>
                </c:pt>
                <c:pt idx="56">
                  <c:v>2.2499999999999982</c:v>
                </c:pt>
                <c:pt idx="57">
                  <c:v>2.299999999999998</c:v>
                </c:pt>
                <c:pt idx="58">
                  <c:v>2.3499999999999979</c:v>
                </c:pt>
                <c:pt idx="59">
                  <c:v>2.3999999999999977</c:v>
                </c:pt>
                <c:pt idx="60">
                  <c:v>2.4499999999999975</c:v>
                </c:pt>
                <c:pt idx="61">
                  <c:v>2.4500000000000002</c:v>
                </c:pt>
                <c:pt idx="62">
                  <c:v>2.4500000000000002</c:v>
                </c:pt>
                <c:pt idx="63">
                  <c:v>2.4500000000000002</c:v>
                </c:pt>
                <c:pt idx="64">
                  <c:v>2.4500000000000002</c:v>
                </c:pt>
                <c:pt idx="65">
                  <c:v>2.4500000000000002</c:v>
                </c:pt>
                <c:pt idx="66">
                  <c:v>2.4500000000000002</c:v>
                </c:pt>
                <c:pt idx="67">
                  <c:v>2.4500000000000002</c:v>
                </c:pt>
                <c:pt idx="68">
                  <c:v>2.4500000000000002</c:v>
                </c:pt>
                <c:pt idx="69">
                  <c:v>2.4500000000000002</c:v>
                </c:pt>
                <c:pt idx="70">
                  <c:v>2.4500000000000002</c:v>
                </c:pt>
                <c:pt idx="71">
                  <c:v>2.4500000000000002</c:v>
                </c:pt>
                <c:pt idx="72">
                  <c:v>2.4500000000000002</c:v>
                </c:pt>
                <c:pt idx="73">
                  <c:v>2.4500000000000002</c:v>
                </c:pt>
                <c:pt idx="74">
                  <c:v>2.4500000000000002</c:v>
                </c:pt>
                <c:pt idx="75">
                  <c:v>2.4500000000000002</c:v>
                </c:pt>
                <c:pt idx="76">
                  <c:v>2.4500000000000002</c:v>
                </c:pt>
                <c:pt idx="77">
                  <c:v>2.4500000000000002</c:v>
                </c:pt>
                <c:pt idx="78">
                  <c:v>2.4500000000000002</c:v>
                </c:pt>
                <c:pt idx="79">
                  <c:v>2.4500000000000002</c:v>
                </c:pt>
                <c:pt idx="80">
                  <c:v>2.4500000000000002</c:v>
                </c:pt>
                <c:pt idx="81">
                  <c:v>2.4500000000000002</c:v>
                </c:pt>
                <c:pt idx="82">
                  <c:v>2.4500000000000002</c:v>
                </c:pt>
                <c:pt idx="83">
                  <c:v>2.4500000000000002</c:v>
                </c:pt>
                <c:pt idx="84">
                  <c:v>2.4500000000000002</c:v>
                </c:pt>
                <c:pt idx="85">
                  <c:v>2.4500000000000002</c:v>
                </c:pt>
                <c:pt idx="86">
                  <c:v>2.4500000000000002</c:v>
                </c:pt>
                <c:pt idx="87">
                  <c:v>2.4500000000000002</c:v>
                </c:pt>
                <c:pt idx="88">
                  <c:v>2.4500000000000002</c:v>
                </c:pt>
                <c:pt idx="89">
                  <c:v>2.4500000000000002</c:v>
                </c:pt>
                <c:pt idx="90">
                  <c:v>2.4500000000000002</c:v>
                </c:pt>
                <c:pt idx="91">
                  <c:v>2.4500000000000002</c:v>
                </c:pt>
                <c:pt idx="92">
                  <c:v>2.4500000000000002</c:v>
                </c:pt>
                <c:pt idx="93">
                  <c:v>2.4500000000000002</c:v>
                </c:pt>
                <c:pt idx="94">
                  <c:v>2.4500000000000002</c:v>
                </c:pt>
                <c:pt idx="95">
                  <c:v>2.4500000000000002</c:v>
                </c:pt>
                <c:pt idx="96">
                  <c:v>2.4500000000000002</c:v>
                </c:pt>
                <c:pt idx="97">
                  <c:v>2.4500000000000002</c:v>
                </c:pt>
                <c:pt idx="98">
                  <c:v>2.4500000000000002</c:v>
                </c:pt>
                <c:pt idx="99">
                  <c:v>2.4500000000000002</c:v>
                </c:pt>
                <c:pt idx="100">
                  <c:v>2.4500000000000002</c:v>
                </c:pt>
                <c:pt idx="101">
                  <c:v>2.4500000000000002</c:v>
                </c:pt>
                <c:pt idx="102">
                  <c:v>2.4500000000000002</c:v>
                </c:pt>
                <c:pt idx="103">
                  <c:v>2.4500000000000002</c:v>
                </c:pt>
                <c:pt idx="104">
                  <c:v>2.4500000000000002</c:v>
                </c:pt>
                <c:pt idx="105">
                  <c:v>2.4500000000000002</c:v>
                </c:pt>
                <c:pt idx="106">
                  <c:v>2.4500000000000002</c:v>
                </c:pt>
                <c:pt idx="107">
                  <c:v>2.4500000000000002</c:v>
                </c:pt>
                <c:pt idx="108">
                  <c:v>2.4500000000000002</c:v>
                </c:pt>
                <c:pt idx="109">
                  <c:v>2.4500000000000002</c:v>
                </c:pt>
                <c:pt idx="110">
                  <c:v>2.4500000000000002</c:v>
                </c:pt>
                <c:pt idx="111">
                  <c:v>2.4500000000000002</c:v>
                </c:pt>
                <c:pt idx="112">
                  <c:v>2.4500000000000002</c:v>
                </c:pt>
                <c:pt idx="113">
                  <c:v>2.4500000000000002</c:v>
                </c:pt>
                <c:pt idx="114">
                  <c:v>2.4500000000000002</c:v>
                </c:pt>
                <c:pt idx="115">
                  <c:v>2.4500000000000002</c:v>
                </c:pt>
                <c:pt idx="116">
                  <c:v>2.4500000000000002</c:v>
                </c:pt>
                <c:pt idx="117">
                  <c:v>2.4500000000000002</c:v>
                </c:pt>
                <c:pt idx="118">
                  <c:v>2.4500000000000002</c:v>
                </c:pt>
                <c:pt idx="119">
                  <c:v>2.4500000000000002</c:v>
                </c:pt>
                <c:pt idx="120">
                  <c:v>2.4500000000000002</c:v>
                </c:pt>
                <c:pt idx="121">
                  <c:v>2.4500000000000002</c:v>
                </c:pt>
                <c:pt idx="122">
                  <c:v>2.4500000000000002</c:v>
                </c:pt>
                <c:pt idx="123">
                  <c:v>2.4500000000000002</c:v>
                </c:pt>
                <c:pt idx="124">
                  <c:v>2.4500000000000002</c:v>
                </c:pt>
                <c:pt idx="125">
                  <c:v>2.4500000000000002</c:v>
                </c:pt>
                <c:pt idx="126">
                  <c:v>2.4500000000000002</c:v>
                </c:pt>
                <c:pt idx="127">
                  <c:v>2.4500000000000002</c:v>
                </c:pt>
                <c:pt idx="128">
                  <c:v>2.4500000000000002</c:v>
                </c:pt>
                <c:pt idx="129">
                  <c:v>2.4500000000000002</c:v>
                </c:pt>
                <c:pt idx="130">
                  <c:v>2.4500000000000002</c:v>
                </c:pt>
                <c:pt idx="131">
                  <c:v>2.4500000000000002</c:v>
                </c:pt>
                <c:pt idx="132">
                  <c:v>2.4500000000000002</c:v>
                </c:pt>
                <c:pt idx="133">
                  <c:v>2.4500000000000002</c:v>
                </c:pt>
                <c:pt idx="134">
                  <c:v>2.4500000000000002</c:v>
                </c:pt>
                <c:pt idx="135">
                  <c:v>2.4500000000000002</c:v>
                </c:pt>
                <c:pt idx="136">
                  <c:v>2.4500000000000002</c:v>
                </c:pt>
                <c:pt idx="137">
                  <c:v>2.4500000000000002</c:v>
                </c:pt>
                <c:pt idx="138">
                  <c:v>2.4500000000000002</c:v>
                </c:pt>
                <c:pt idx="139">
                  <c:v>2.4500000000000002</c:v>
                </c:pt>
                <c:pt idx="140">
                  <c:v>2.4500000000000002</c:v>
                </c:pt>
                <c:pt idx="141">
                  <c:v>2.4500000000000002</c:v>
                </c:pt>
                <c:pt idx="142">
                  <c:v>2.4500000000000002</c:v>
                </c:pt>
                <c:pt idx="143">
                  <c:v>2.4500000000000002</c:v>
                </c:pt>
                <c:pt idx="144">
                  <c:v>2.4500000000000002</c:v>
                </c:pt>
                <c:pt idx="145">
                  <c:v>2.4500000000000002</c:v>
                </c:pt>
                <c:pt idx="146">
                  <c:v>2.4500000000000002</c:v>
                </c:pt>
                <c:pt idx="147">
                  <c:v>2.4500000000000002</c:v>
                </c:pt>
                <c:pt idx="148">
                  <c:v>2.4500000000000002</c:v>
                </c:pt>
                <c:pt idx="149">
                  <c:v>2.4500000000000002</c:v>
                </c:pt>
                <c:pt idx="150">
                  <c:v>2.4500000000000002</c:v>
                </c:pt>
                <c:pt idx="151">
                  <c:v>2.4500000000000002</c:v>
                </c:pt>
                <c:pt idx="152">
                  <c:v>2.4500000000000002</c:v>
                </c:pt>
                <c:pt idx="153">
                  <c:v>2.4500000000000002</c:v>
                </c:pt>
                <c:pt idx="154">
                  <c:v>2.4500000000000002</c:v>
                </c:pt>
                <c:pt idx="155">
                  <c:v>2.4500000000000002</c:v>
                </c:pt>
                <c:pt idx="156">
                  <c:v>2.4500000000000002</c:v>
                </c:pt>
                <c:pt idx="157">
                  <c:v>2.4500000000000002</c:v>
                </c:pt>
                <c:pt idx="158">
                  <c:v>2.4500000000000002</c:v>
                </c:pt>
                <c:pt idx="159">
                  <c:v>2.4500000000000002</c:v>
                </c:pt>
                <c:pt idx="160">
                  <c:v>2.4500000000000002</c:v>
                </c:pt>
                <c:pt idx="161">
                  <c:v>2.4500000000000002</c:v>
                </c:pt>
                <c:pt idx="162">
                  <c:v>2.4500000000000002</c:v>
                </c:pt>
                <c:pt idx="163">
                  <c:v>2.4500000000000002</c:v>
                </c:pt>
                <c:pt idx="164">
                  <c:v>2.4500000000000002</c:v>
                </c:pt>
                <c:pt idx="165">
                  <c:v>2.4500000000000002</c:v>
                </c:pt>
                <c:pt idx="166">
                  <c:v>2.4500000000000002</c:v>
                </c:pt>
                <c:pt idx="167">
                  <c:v>2.4500000000000002</c:v>
                </c:pt>
                <c:pt idx="168">
                  <c:v>2.4500000000000002</c:v>
                </c:pt>
                <c:pt idx="169">
                  <c:v>2.4500000000000002</c:v>
                </c:pt>
                <c:pt idx="170">
                  <c:v>2.4500000000000002</c:v>
                </c:pt>
                <c:pt idx="171">
                  <c:v>2.4500000000000002</c:v>
                </c:pt>
                <c:pt idx="172">
                  <c:v>2.4500000000000002</c:v>
                </c:pt>
                <c:pt idx="173">
                  <c:v>2.4500000000000002</c:v>
                </c:pt>
                <c:pt idx="174">
                  <c:v>2.4500000000000002</c:v>
                </c:pt>
                <c:pt idx="175">
                  <c:v>2.4500000000000002</c:v>
                </c:pt>
                <c:pt idx="176">
                  <c:v>2.4500000000000002</c:v>
                </c:pt>
                <c:pt idx="177">
                  <c:v>2.4500000000000002</c:v>
                </c:pt>
                <c:pt idx="178">
                  <c:v>2.4500000000000002</c:v>
                </c:pt>
                <c:pt idx="179">
                  <c:v>2.4500000000000002</c:v>
                </c:pt>
                <c:pt idx="180">
                  <c:v>2.4500000000000002</c:v>
                </c:pt>
                <c:pt idx="181">
                  <c:v>2.4500000000000002</c:v>
                </c:pt>
                <c:pt idx="182">
                  <c:v>2.4500000000000002</c:v>
                </c:pt>
                <c:pt idx="183">
                  <c:v>2.4500000000000002</c:v>
                </c:pt>
                <c:pt idx="184">
                  <c:v>2.4500000000000002</c:v>
                </c:pt>
                <c:pt idx="185">
                  <c:v>2.4500000000000002</c:v>
                </c:pt>
                <c:pt idx="186">
                  <c:v>2.4500000000000002</c:v>
                </c:pt>
                <c:pt idx="187">
                  <c:v>2.4500000000000002</c:v>
                </c:pt>
                <c:pt idx="188">
                  <c:v>2.4500000000000002</c:v>
                </c:pt>
                <c:pt idx="189">
                  <c:v>2.4500000000000002</c:v>
                </c:pt>
                <c:pt idx="190">
                  <c:v>2.4500000000000002</c:v>
                </c:pt>
                <c:pt idx="191">
                  <c:v>2.4500000000000002</c:v>
                </c:pt>
                <c:pt idx="192">
                  <c:v>2.4500000000000002</c:v>
                </c:pt>
                <c:pt idx="193">
                  <c:v>2.4500000000000002</c:v>
                </c:pt>
                <c:pt idx="194">
                  <c:v>2.4500000000000002</c:v>
                </c:pt>
                <c:pt idx="195">
                  <c:v>2.4500000000000002</c:v>
                </c:pt>
                <c:pt idx="196">
                  <c:v>2.4500000000000002</c:v>
                </c:pt>
                <c:pt idx="197">
                  <c:v>2.4500000000000002</c:v>
                </c:pt>
                <c:pt idx="198">
                  <c:v>2.4500000000000002</c:v>
                </c:pt>
                <c:pt idx="199">
                  <c:v>2.4500000000000002</c:v>
                </c:pt>
                <c:pt idx="200">
                  <c:v>2.4500000000000002</c:v>
                </c:pt>
              </c:numCache>
            </c:numRef>
          </c:val>
          <c:smooth val="0"/>
          <c:extLst>
            <c:ext xmlns:c16="http://schemas.microsoft.com/office/drawing/2014/chart" uri="{C3380CC4-5D6E-409C-BE32-E72D297353CC}">
              <c16:uniqueId val="{0000000B-71A2-4666-8326-D390FD24984F}"/>
            </c:ext>
          </c:extLst>
        </c:ser>
        <c:dLbls>
          <c:showLegendKey val="0"/>
          <c:showVal val="0"/>
          <c:showCatName val="0"/>
          <c:showSerName val="0"/>
          <c:showPercent val="0"/>
          <c:showBubbleSize val="0"/>
        </c:dLbls>
        <c:smooth val="0"/>
        <c:axId val="443701192"/>
        <c:axId val="443701848"/>
      </c:lineChart>
      <c:catAx>
        <c:axId val="443701192"/>
        <c:scaling>
          <c:orientation val="minMax"/>
        </c:scaling>
        <c:delete val="0"/>
        <c:axPos val="b"/>
        <c:title>
          <c:tx>
            <c:rich>
              <a:bodyPr rot="0" spcFirstLastPara="1" vertOverflow="ellipsis" vert="horz" wrap="square" anchor="ctr" anchorCtr="1"/>
              <a:lstStyle/>
              <a:p>
                <a:pPr>
                  <a:defRPr sz="1000" b="1" i="0" u="none" strike="noStrike" kern="1200" baseline="0">
                    <a:solidFill>
                      <a:schemeClr val="tx1">
                        <a:lumMod val="65000"/>
                        <a:lumOff val="35000"/>
                      </a:schemeClr>
                    </a:solidFill>
                    <a:latin typeface="Arial Narrow" panose="020B0606020202030204" pitchFamily="34" charset="0"/>
                    <a:ea typeface="+mn-ea"/>
                    <a:cs typeface="+mn-cs"/>
                  </a:defRPr>
                </a:pPr>
                <a:r>
                  <a:rPr lang="zh-CN" altLang="en-US" b="1" dirty="0">
                    <a:latin typeface="Arial Narrow" panose="020B0606020202030204" pitchFamily="34" charset="0"/>
                  </a:rPr>
                  <a:t>到期股价</a:t>
                </a:r>
                <a:endParaRPr lang="en-CA" b="1" dirty="0">
                  <a:latin typeface="Arial Narrow" panose="020B0606020202030204" pitchFamily="34" charset="0"/>
                </a:endParaRPr>
              </a:p>
            </c:rich>
          </c:tx>
          <c:layout>
            <c:manualLayout>
              <c:xMode val="edge"/>
              <c:yMode val="edge"/>
              <c:x val="0.80616174922363126"/>
              <c:y val="0.6827702343650721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Arial Narrow" panose="020B0606020202030204" pitchFamily="34" charset="0"/>
                  <a:ea typeface="+mn-ea"/>
                  <a:cs typeface="+mn-cs"/>
                </a:defRPr>
              </a:pPr>
              <a:endParaRPr lang="zh-CN"/>
            </a:p>
          </c:txPr>
        </c:title>
        <c:numFmt formatCode="#,##0_);[Red]\(#,##0\)" sourceLinked="0"/>
        <c:majorTickMark val="none"/>
        <c:minorTickMark val="none"/>
        <c:tickLblPos val="low"/>
        <c:spPr>
          <a:noFill/>
          <a:ln w="2540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Narrow" panose="020B0606020202030204" pitchFamily="34" charset="0"/>
                <a:ea typeface="+mn-ea"/>
                <a:cs typeface="+mn-cs"/>
              </a:defRPr>
            </a:pPr>
            <a:endParaRPr lang="zh-CN"/>
          </a:p>
        </c:txPr>
        <c:crossAx val="443701848"/>
        <c:crosses val="autoZero"/>
        <c:auto val="1"/>
        <c:lblAlgn val="ctr"/>
        <c:lblOffset val="100"/>
        <c:noMultiLvlLbl val="0"/>
      </c:catAx>
      <c:valAx>
        <c:axId val="443701848"/>
        <c:scaling>
          <c:orientation val="minMax"/>
        </c:scaling>
        <c:delete val="0"/>
        <c:axPos val="l"/>
        <c:title>
          <c:tx>
            <c:rich>
              <a:bodyPr rot="-5400000" spcFirstLastPara="1" vertOverflow="ellipsis" vert="horz" wrap="square" anchor="ctr" anchorCtr="1"/>
              <a:lstStyle/>
              <a:p>
                <a:pPr>
                  <a:defRPr sz="1000" b="1" i="0" u="none" strike="noStrike" kern="1200" baseline="0">
                    <a:solidFill>
                      <a:schemeClr val="tx1">
                        <a:lumMod val="65000"/>
                        <a:lumOff val="35000"/>
                      </a:schemeClr>
                    </a:solidFill>
                    <a:latin typeface="Arial Narrow" panose="020B0606020202030204" pitchFamily="34" charset="0"/>
                    <a:ea typeface="+mn-ea"/>
                    <a:cs typeface="+mn-cs"/>
                  </a:defRPr>
                </a:pPr>
                <a:r>
                  <a:rPr lang="zh-CN" altLang="en-US" b="1" dirty="0">
                    <a:latin typeface="Arial Narrow" panose="020B0606020202030204" pitchFamily="34" charset="0"/>
                  </a:rPr>
                  <a:t>盈亏图</a:t>
                </a:r>
                <a:endParaRPr lang="en-CA" b="1" dirty="0">
                  <a:latin typeface="Arial Narrow" panose="020B0606020202030204" pitchFamily="34" charset="0"/>
                </a:endParaRPr>
              </a:p>
            </c:rich>
          </c:tx>
          <c:overlay val="0"/>
          <c:spPr>
            <a:noFill/>
            <a:ln>
              <a:noFill/>
            </a:ln>
            <a:effectLst/>
          </c:spPr>
          <c:txPr>
            <a:bodyPr rot="-5400000" spcFirstLastPara="1" vertOverflow="ellipsis" vert="horz" wrap="square" anchor="ctr" anchorCtr="1"/>
            <a:lstStyle/>
            <a:p>
              <a:pPr>
                <a:defRPr sz="1000" b="1" i="0" u="none" strike="noStrike" kern="1200" baseline="0">
                  <a:solidFill>
                    <a:schemeClr val="tx1">
                      <a:lumMod val="65000"/>
                      <a:lumOff val="35000"/>
                    </a:schemeClr>
                  </a:solidFill>
                  <a:latin typeface="Arial Narrow" panose="020B0606020202030204" pitchFamily="34" charset="0"/>
                  <a:ea typeface="+mn-ea"/>
                  <a:cs typeface="+mn-cs"/>
                </a:defRPr>
              </a:pPr>
              <a:endParaRPr lang="zh-CN"/>
            </a:p>
          </c:txPr>
        </c:title>
        <c:numFmt formatCode="General" sourceLinked="1"/>
        <c:majorTickMark val="in"/>
        <c:minorTickMark val="none"/>
        <c:tickLblPos val="nextTo"/>
        <c:spPr>
          <a:noFill/>
          <a:ln>
            <a:solidFill>
              <a:schemeClr val="tx1"/>
            </a:solidFill>
          </a:ln>
          <a:effectLst/>
        </c:spPr>
        <c:txPr>
          <a:bodyPr rot="-60000000" spcFirstLastPara="1" vertOverflow="ellipsis" vert="horz" wrap="square" anchor="ctr" anchorCtr="1"/>
          <a:lstStyle/>
          <a:p>
            <a:pPr>
              <a:defRPr sz="1400" b="1" i="0" u="none" strike="noStrike" kern="1200" baseline="0">
                <a:solidFill>
                  <a:schemeClr val="tx1">
                    <a:lumMod val="65000"/>
                    <a:lumOff val="35000"/>
                  </a:schemeClr>
                </a:solidFill>
                <a:latin typeface="+mn-lt"/>
                <a:ea typeface="+mn-ea"/>
                <a:cs typeface="+mn-cs"/>
              </a:defRPr>
            </a:pPr>
            <a:endParaRPr lang="zh-CN"/>
          </a:p>
        </c:txPr>
        <c:crossAx val="44370119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Arial Narrow" panose="020B0606020202030204" pitchFamily="34" charset="0"/>
                <a:ea typeface="+mn-ea"/>
                <a:cs typeface="+mn-cs"/>
              </a:defRPr>
            </a:pPr>
            <a:r>
              <a:rPr lang="zh-CN" altLang="en-US" sz="2000" b="1" dirty="0">
                <a:latin typeface="Arial Narrow" panose="020B0606020202030204" pitchFamily="34" charset="0"/>
              </a:rPr>
              <a:t>盈亏图</a:t>
            </a:r>
            <a:endParaRPr lang="en-CA" sz="2000" b="1" dirty="0">
              <a:latin typeface="Arial Narrow" panose="020B0606020202030204" pitchFamily="34" charset="0"/>
            </a:endParaRP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Arial Narrow" panose="020B0606020202030204" pitchFamily="34" charset="0"/>
              <a:ea typeface="+mn-ea"/>
              <a:cs typeface="+mn-cs"/>
            </a:defRPr>
          </a:pPr>
          <a:endParaRPr lang="zh-CN"/>
        </a:p>
      </c:txPr>
    </c:title>
    <c:autoTitleDeleted val="0"/>
    <c:plotArea>
      <c:layout/>
      <c:lineChart>
        <c:grouping val="standard"/>
        <c:varyColors val="0"/>
        <c:ser>
          <c:idx val="0"/>
          <c:order val="0"/>
          <c:tx>
            <c:strRef>
              <c:f>'Option Graph Maker'!$D$57</c:f>
              <c:strCache>
                <c:ptCount val="1"/>
                <c:pt idx="0">
                  <c:v>Stock</c:v>
                </c:pt>
              </c:strCache>
            </c:strRef>
          </c:tx>
          <c:spPr>
            <a:ln w="19050" cap="rnd">
              <a:solidFill>
                <a:schemeClr val="accent1"/>
              </a:solidFill>
              <a:prstDash val="sysDot"/>
              <a:round/>
            </a:ln>
            <a:effectLst/>
          </c:spPr>
          <c:marker>
            <c:symbol val="none"/>
          </c:marker>
          <c:cat>
            <c:numRef>
              <c:f>'Option Graph Maker'!$B$58:$B$258</c:f>
              <c:numCache>
                <c:formatCode>General</c:formatCode>
                <c:ptCount val="201"/>
                <c:pt idx="0">
                  <c:v>0</c:v>
                </c:pt>
                <c:pt idx="1">
                  <c:v>0.02</c:v>
                </c:pt>
                <c:pt idx="2">
                  <c:v>0.04</c:v>
                </c:pt>
                <c:pt idx="3">
                  <c:v>0.06</c:v>
                </c:pt>
                <c:pt idx="4">
                  <c:v>0.08</c:v>
                </c:pt>
                <c:pt idx="5">
                  <c:v>0.1</c:v>
                </c:pt>
                <c:pt idx="6">
                  <c:v>0.12000000000000001</c:v>
                </c:pt>
                <c:pt idx="7">
                  <c:v>0.14000000000000001</c:v>
                </c:pt>
                <c:pt idx="8">
                  <c:v>0.16</c:v>
                </c:pt>
                <c:pt idx="9">
                  <c:v>0.18</c:v>
                </c:pt>
                <c:pt idx="10">
                  <c:v>0.19999999999999998</c:v>
                </c:pt>
                <c:pt idx="11">
                  <c:v>0.21999999999999997</c:v>
                </c:pt>
                <c:pt idx="12">
                  <c:v>0.23999999999999996</c:v>
                </c:pt>
                <c:pt idx="13">
                  <c:v>0.25999999999999995</c:v>
                </c:pt>
                <c:pt idx="14">
                  <c:v>0.27999999999999997</c:v>
                </c:pt>
                <c:pt idx="15">
                  <c:v>0.3</c:v>
                </c:pt>
                <c:pt idx="16">
                  <c:v>0.32</c:v>
                </c:pt>
                <c:pt idx="17">
                  <c:v>0.34</c:v>
                </c:pt>
                <c:pt idx="18">
                  <c:v>0.36000000000000004</c:v>
                </c:pt>
                <c:pt idx="19">
                  <c:v>0.38000000000000006</c:v>
                </c:pt>
                <c:pt idx="20">
                  <c:v>0.40000000000000008</c:v>
                </c:pt>
                <c:pt idx="21">
                  <c:v>0.4200000000000001</c:v>
                </c:pt>
                <c:pt idx="22">
                  <c:v>0.44000000000000011</c:v>
                </c:pt>
                <c:pt idx="23">
                  <c:v>0.46000000000000013</c:v>
                </c:pt>
                <c:pt idx="24">
                  <c:v>0.48000000000000015</c:v>
                </c:pt>
                <c:pt idx="25">
                  <c:v>0.50000000000000011</c:v>
                </c:pt>
                <c:pt idx="26">
                  <c:v>0.52000000000000013</c:v>
                </c:pt>
                <c:pt idx="27">
                  <c:v>0.54000000000000015</c:v>
                </c:pt>
                <c:pt idx="28">
                  <c:v>0.56000000000000016</c:v>
                </c:pt>
                <c:pt idx="29">
                  <c:v>0.58000000000000018</c:v>
                </c:pt>
                <c:pt idx="30">
                  <c:v>0.6000000000000002</c:v>
                </c:pt>
                <c:pt idx="31">
                  <c:v>0.62000000000000022</c:v>
                </c:pt>
                <c:pt idx="32">
                  <c:v>0.64000000000000024</c:v>
                </c:pt>
                <c:pt idx="33">
                  <c:v>0.66000000000000025</c:v>
                </c:pt>
                <c:pt idx="34">
                  <c:v>0.68000000000000027</c:v>
                </c:pt>
                <c:pt idx="35">
                  <c:v>0.70000000000000029</c:v>
                </c:pt>
                <c:pt idx="36">
                  <c:v>0.72000000000000031</c:v>
                </c:pt>
                <c:pt idx="37">
                  <c:v>0.74000000000000032</c:v>
                </c:pt>
                <c:pt idx="38">
                  <c:v>0.76000000000000034</c:v>
                </c:pt>
                <c:pt idx="39">
                  <c:v>0.78000000000000036</c:v>
                </c:pt>
                <c:pt idx="40">
                  <c:v>0.80000000000000038</c:v>
                </c:pt>
                <c:pt idx="41">
                  <c:v>0.8200000000000004</c:v>
                </c:pt>
                <c:pt idx="42">
                  <c:v>0.84000000000000041</c:v>
                </c:pt>
                <c:pt idx="43">
                  <c:v>0.86000000000000043</c:v>
                </c:pt>
                <c:pt idx="44">
                  <c:v>0.88000000000000045</c:v>
                </c:pt>
                <c:pt idx="45">
                  <c:v>0.90000000000000047</c:v>
                </c:pt>
                <c:pt idx="46">
                  <c:v>0.92000000000000048</c:v>
                </c:pt>
                <c:pt idx="47">
                  <c:v>0.9400000000000005</c:v>
                </c:pt>
                <c:pt idx="48">
                  <c:v>0.96000000000000052</c:v>
                </c:pt>
                <c:pt idx="49">
                  <c:v>0.98000000000000054</c:v>
                </c:pt>
                <c:pt idx="50">
                  <c:v>1.0000000000000004</c:v>
                </c:pt>
                <c:pt idx="51">
                  <c:v>1.0200000000000005</c:v>
                </c:pt>
                <c:pt idx="52">
                  <c:v>1.0400000000000005</c:v>
                </c:pt>
                <c:pt idx="53">
                  <c:v>1.0600000000000005</c:v>
                </c:pt>
                <c:pt idx="54">
                  <c:v>1.0800000000000005</c:v>
                </c:pt>
                <c:pt idx="55">
                  <c:v>1.1000000000000005</c:v>
                </c:pt>
                <c:pt idx="56">
                  <c:v>1.1200000000000006</c:v>
                </c:pt>
                <c:pt idx="57">
                  <c:v>1.1400000000000006</c:v>
                </c:pt>
                <c:pt idx="58">
                  <c:v>1.1600000000000006</c:v>
                </c:pt>
                <c:pt idx="59">
                  <c:v>1.1800000000000006</c:v>
                </c:pt>
                <c:pt idx="60">
                  <c:v>1.2000000000000006</c:v>
                </c:pt>
                <c:pt idx="61">
                  <c:v>1.2200000000000006</c:v>
                </c:pt>
                <c:pt idx="62">
                  <c:v>1.2400000000000007</c:v>
                </c:pt>
                <c:pt idx="63">
                  <c:v>1.2600000000000007</c:v>
                </c:pt>
                <c:pt idx="64">
                  <c:v>1.2800000000000007</c:v>
                </c:pt>
                <c:pt idx="65">
                  <c:v>1.3000000000000007</c:v>
                </c:pt>
                <c:pt idx="66">
                  <c:v>1.3200000000000007</c:v>
                </c:pt>
                <c:pt idx="67">
                  <c:v>1.3400000000000007</c:v>
                </c:pt>
                <c:pt idx="68">
                  <c:v>1.3600000000000008</c:v>
                </c:pt>
                <c:pt idx="69">
                  <c:v>1.3800000000000008</c:v>
                </c:pt>
                <c:pt idx="70">
                  <c:v>1.4000000000000008</c:v>
                </c:pt>
                <c:pt idx="71">
                  <c:v>1.4200000000000008</c:v>
                </c:pt>
                <c:pt idx="72">
                  <c:v>1.4400000000000008</c:v>
                </c:pt>
                <c:pt idx="73">
                  <c:v>1.4600000000000009</c:v>
                </c:pt>
                <c:pt idx="74">
                  <c:v>1.4800000000000009</c:v>
                </c:pt>
                <c:pt idx="75">
                  <c:v>1.5000000000000009</c:v>
                </c:pt>
                <c:pt idx="76">
                  <c:v>1.5200000000000009</c:v>
                </c:pt>
                <c:pt idx="77">
                  <c:v>1.5400000000000009</c:v>
                </c:pt>
                <c:pt idx="78">
                  <c:v>1.5600000000000009</c:v>
                </c:pt>
                <c:pt idx="79">
                  <c:v>1.580000000000001</c:v>
                </c:pt>
                <c:pt idx="80">
                  <c:v>1.600000000000001</c:v>
                </c:pt>
                <c:pt idx="81">
                  <c:v>1.620000000000001</c:v>
                </c:pt>
                <c:pt idx="82">
                  <c:v>1.640000000000001</c:v>
                </c:pt>
                <c:pt idx="83">
                  <c:v>1.660000000000001</c:v>
                </c:pt>
                <c:pt idx="84">
                  <c:v>1.680000000000001</c:v>
                </c:pt>
                <c:pt idx="85">
                  <c:v>1.7000000000000011</c:v>
                </c:pt>
                <c:pt idx="86">
                  <c:v>1.7200000000000011</c:v>
                </c:pt>
                <c:pt idx="87">
                  <c:v>1.7400000000000011</c:v>
                </c:pt>
                <c:pt idx="88">
                  <c:v>1.7600000000000011</c:v>
                </c:pt>
                <c:pt idx="89">
                  <c:v>1.7800000000000011</c:v>
                </c:pt>
                <c:pt idx="90">
                  <c:v>1.8000000000000012</c:v>
                </c:pt>
                <c:pt idx="91">
                  <c:v>1.8200000000000012</c:v>
                </c:pt>
                <c:pt idx="92">
                  <c:v>1.8400000000000012</c:v>
                </c:pt>
                <c:pt idx="93">
                  <c:v>1.8600000000000012</c:v>
                </c:pt>
                <c:pt idx="94">
                  <c:v>1.8800000000000012</c:v>
                </c:pt>
                <c:pt idx="95">
                  <c:v>1.9000000000000012</c:v>
                </c:pt>
                <c:pt idx="96">
                  <c:v>1.9200000000000013</c:v>
                </c:pt>
                <c:pt idx="97">
                  <c:v>1.9400000000000013</c:v>
                </c:pt>
                <c:pt idx="98">
                  <c:v>1.9600000000000013</c:v>
                </c:pt>
                <c:pt idx="99">
                  <c:v>1.9800000000000013</c:v>
                </c:pt>
                <c:pt idx="100">
                  <c:v>2.0000000000000013</c:v>
                </c:pt>
                <c:pt idx="101">
                  <c:v>2.0200000000000014</c:v>
                </c:pt>
                <c:pt idx="102">
                  <c:v>2.0400000000000014</c:v>
                </c:pt>
                <c:pt idx="103">
                  <c:v>2.0600000000000014</c:v>
                </c:pt>
                <c:pt idx="104">
                  <c:v>2.0800000000000014</c:v>
                </c:pt>
                <c:pt idx="105">
                  <c:v>2.1000000000000014</c:v>
                </c:pt>
                <c:pt idx="106">
                  <c:v>2.1200000000000014</c:v>
                </c:pt>
                <c:pt idx="107">
                  <c:v>2.1400000000000015</c:v>
                </c:pt>
                <c:pt idx="108">
                  <c:v>2.1600000000000015</c:v>
                </c:pt>
                <c:pt idx="109">
                  <c:v>2.1800000000000015</c:v>
                </c:pt>
                <c:pt idx="110">
                  <c:v>2.2000000000000015</c:v>
                </c:pt>
                <c:pt idx="111">
                  <c:v>2.2200000000000015</c:v>
                </c:pt>
                <c:pt idx="112">
                  <c:v>2.2400000000000015</c:v>
                </c:pt>
                <c:pt idx="113">
                  <c:v>2.2600000000000016</c:v>
                </c:pt>
                <c:pt idx="114">
                  <c:v>2.2800000000000016</c:v>
                </c:pt>
                <c:pt idx="115">
                  <c:v>2.3000000000000016</c:v>
                </c:pt>
                <c:pt idx="116">
                  <c:v>2.3200000000000016</c:v>
                </c:pt>
                <c:pt idx="117">
                  <c:v>2.3400000000000016</c:v>
                </c:pt>
                <c:pt idx="118">
                  <c:v>2.3600000000000017</c:v>
                </c:pt>
                <c:pt idx="119">
                  <c:v>2.3800000000000017</c:v>
                </c:pt>
                <c:pt idx="120">
                  <c:v>2.4000000000000017</c:v>
                </c:pt>
                <c:pt idx="121">
                  <c:v>2.4200000000000017</c:v>
                </c:pt>
                <c:pt idx="122">
                  <c:v>2.4400000000000017</c:v>
                </c:pt>
                <c:pt idx="123">
                  <c:v>2.4600000000000017</c:v>
                </c:pt>
                <c:pt idx="124">
                  <c:v>2.4800000000000018</c:v>
                </c:pt>
                <c:pt idx="125">
                  <c:v>2.5000000000000018</c:v>
                </c:pt>
                <c:pt idx="126">
                  <c:v>2.5200000000000018</c:v>
                </c:pt>
                <c:pt idx="127">
                  <c:v>2.5400000000000018</c:v>
                </c:pt>
                <c:pt idx="128">
                  <c:v>2.5600000000000018</c:v>
                </c:pt>
                <c:pt idx="129">
                  <c:v>2.5800000000000018</c:v>
                </c:pt>
                <c:pt idx="130">
                  <c:v>2.6000000000000019</c:v>
                </c:pt>
                <c:pt idx="131">
                  <c:v>2.6200000000000019</c:v>
                </c:pt>
                <c:pt idx="132">
                  <c:v>2.6400000000000019</c:v>
                </c:pt>
                <c:pt idx="133">
                  <c:v>2.6600000000000019</c:v>
                </c:pt>
                <c:pt idx="134">
                  <c:v>2.6800000000000019</c:v>
                </c:pt>
                <c:pt idx="135">
                  <c:v>2.700000000000002</c:v>
                </c:pt>
                <c:pt idx="136">
                  <c:v>2.720000000000002</c:v>
                </c:pt>
                <c:pt idx="137">
                  <c:v>2.740000000000002</c:v>
                </c:pt>
                <c:pt idx="138">
                  <c:v>2.760000000000002</c:v>
                </c:pt>
                <c:pt idx="139">
                  <c:v>2.780000000000002</c:v>
                </c:pt>
                <c:pt idx="140">
                  <c:v>2.800000000000002</c:v>
                </c:pt>
                <c:pt idx="141">
                  <c:v>2.8200000000000021</c:v>
                </c:pt>
                <c:pt idx="142">
                  <c:v>2.8400000000000021</c:v>
                </c:pt>
                <c:pt idx="143">
                  <c:v>2.8600000000000021</c:v>
                </c:pt>
                <c:pt idx="144">
                  <c:v>2.8800000000000021</c:v>
                </c:pt>
                <c:pt idx="145">
                  <c:v>2.9000000000000021</c:v>
                </c:pt>
                <c:pt idx="146">
                  <c:v>2.9200000000000021</c:v>
                </c:pt>
                <c:pt idx="147">
                  <c:v>2.9400000000000022</c:v>
                </c:pt>
                <c:pt idx="148">
                  <c:v>2.9600000000000022</c:v>
                </c:pt>
                <c:pt idx="149">
                  <c:v>2.9800000000000022</c:v>
                </c:pt>
                <c:pt idx="150">
                  <c:v>3.0000000000000022</c:v>
                </c:pt>
                <c:pt idx="151">
                  <c:v>3.0200000000000022</c:v>
                </c:pt>
                <c:pt idx="152">
                  <c:v>3.0400000000000023</c:v>
                </c:pt>
                <c:pt idx="153">
                  <c:v>3.0600000000000023</c:v>
                </c:pt>
                <c:pt idx="154">
                  <c:v>3.0800000000000023</c:v>
                </c:pt>
                <c:pt idx="155">
                  <c:v>3.1000000000000023</c:v>
                </c:pt>
                <c:pt idx="156">
                  <c:v>3.1200000000000023</c:v>
                </c:pt>
                <c:pt idx="157">
                  <c:v>3.1400000000000023</c:v>
                </c:pt>
                <c:pt idx="158">
                  <c:v>3.1600000000000024</c:v>
                </c:pt>
                <c:pt idx="159">
                  <c:v>3.1800000000000024</c:v>
                </c:pt>
                <c:pt idx="160">
                  <c:v>3.2000000000000024</c:v>
                </c:pt>
                <c:pt idx="161">
                  <c:v>3.2200000000000024</c:v>
                </c:pt>
                <c:pt idx="162">
                  <c:v>3.2400000000000024</c:v>
                </c:pt>
                <c:pt idx="163">
                  <c:v>3.2600000000000025</c:v>
                </c:pt>
                <c:pt idx="164">
                  <c:v>3.2800000000000025</c:v>
                </c:pt>
                <c:pt idx="165">
                  <c:v>3.3000000000000025</c:v>
                </c:pt>
                <c:pt idx="166">
                  <c:v>3.3200000000000025</c:v>
                </c:pt>
                <c:pt idx="167">
                  <c:v>3.3400000000000025</c:v>
                </c:pt>
                <c:pt idx="168">
                  <c:v>3.3600000000000025</c:v>
                </c:pt>
                <c:pt idx="169">
                  <c:v>3.3800000000000026</c:v>
                </c:pt>
                <c:pt idx="170">
                  <c:v>3.4000000000000026</c:v>
                </c:pt>
                <c:pt idx="171">
                  <c:v>3.4200000000000026</c:v>
                </c:pt>
                <c:pt idx="172">
                  <c:v>3.4400000000000026</c:v>
                </c:pt>
                <c:pt idx="173">
                  <c:v>3.4600000000000026</c:v>
                </c:pt>
                <c:pt idx="174">
                  <c:v>3.4800000000000026</c:v>
                </c:pt>
                <c:pt idx="175">
                  <c:v>3.5000000000000027</c:v>
                </c:pt>
                <c:pt idx="176">
                  <c:v>3.5200000000000027</c:v>
                </c:pt>
                <c:pt idx="177">
                  <c:v>3.5400000000000027</c:v>
                </c:pt>
                <c:pt idx="178">
                  <c:v>3.5600000000000027</c:v>
                </c:pt>
                <c:pt idx="179">
                  <c:v>3.5800000000000027</c:v>
                </c:pt>
                <c:pt idx="180">
                  <c:v>3.6000000000000028</c:v>
                </c:pt>
                <c:pt idx="181">
                  <c:v>3.6200000000000028</c:v>
                </c:pt>
                <c:pt idx="182">
                  <c:v>3.6400000000000028</c:v>
                </c:pt>
                <c:pt idx="183">
                  <c:v>3.6600000000000028</c:v>
                </c:pt>
                <c:pt idx="184">
                  <c:v>3.6800000000000028</c:v>
                </c:pt>
                <c:pt idx="185">
                  <c:v>3.7000000000000028</c:v>
                </c:pt>
                <c:pt idx="186">
                  <c:v>3.7200000000000029</c:v>
                </c:pt>
                <c:pt idx="187">
                  <c:v>3.7400000000000029</c:v>
                </c:pt>
                <c:pt idx="188">
                  <c:v>3.7600000000000029</c:v>
                </c:pt>
                <c:pt idx="189">
                  <c:v>3.7800000000000029</c:v>
                </c:pt>
                <c:pt idx="190">
                  <c:v>3.8000000000000029</c:v>
                </c:pt>
                <c:pt idx="191">
                  <c:v>3.8200000000000029</c:v>
                </c:pt>
                <c:pt idx="192">
                  <c:v>3.840000000000003</c:v>
                </c:pt>
                <c:pt idx="193">
                  <c:v>3.860000000000003</c:v>
                </c:pt>
                <c:pt idx="194">
                  <c:v>3.880000000000003</c:v>
                </c:pt>
                <c:pt idx="195">
                  <c:v>3.900000000000003</c:v>
                </c:pt>
                <c:pt idx="196">
                  <c:v>3.920000000000003</c:v>
                </c:pt>
                <c:pt idx="197">
                  <c:v>3.9400000000000031</c:v>
                </c:pt>
                <c:pt idx="198">
                  <c:v>3.9600000000000031</c:v>
                </c:pt>
                <c:pt idx="199">
                  <c:v>3.9800000000000031</c:v>
                </c:pt>
                <c:pt idx="200">
                  <c:v>4.0000000000000027</c:v>
                </c:pt>
              </c:numCache>
            </c:numRef>
          </c:cat>
          <c:val>
            <c:numRef>
              <c:f>'Option Graph Maker'!$D$58:$D$258</c:f>
              <c:numCache>
                <c:formatCode>General</c:formatCode>
                <c:ptCount val="201"/>
                <c:pt idx="0">
                  <c:v>-2.2200000000000002</c:v>
                </c:pt>
                <c:pt idx="1">
                  <c:v>-2.2000000000000002</c:v>
                </c:pt>
                <c:pt idx="2">
                  <c:v>-2.1800000000000002</c:v>
                </c:pt>
                <c:pt idx="3">
                  <c:v>-2.16</c:v>
                </c:pt>
                <c:pt idx="4">
                  <c:v>-2.14</c:v>
                </c:pt>
                <c:pt idx="5">
                  <c:v>-2.12</c:v>
                </c:pt>
                <c:pt idx="6">
                  <c:v>-2.1</c:v>
                </c:pt>
                <c:pt idx="7">
                  <c:v>-2.08</c:v>
                </c:pt>
                <c:pt idx="8">
                  <c:v>-2.06</c:v>
                </c:pt>
                <c:pt idx="9">
                  <c:v>-2.04</c:v>
                </c:pt>
                <c:pt idx="10">
                  <c:v>-2.02</c:v>
                </c:pt>
                <c:pt idx="11">
                  <c:v>-2</c:v>
                </c:pt>
                <c:pt idx="12">
                  <c:v>-1.9800000000000002</c:v>
                </c:pt>
                <c:pt idx="13">
                  <c:v>-1.9600000000000002</c:v>
                </c:pt>
                <c:pt idx="14">
                  <c:v>-1.9400000000000002</c:v>
                </c:pt>
                <c:pt idx="15">
                  <c:v>-1.9200000000000002</c:v>
                </c:pt>
                <c:pt idx="16">
                  <c:v>-1.9000000000000001</c:v>
                </c:pt>
                <c:pt idx="17">
                  <c:v>-1.8800000000000001</c:v>
                </c:pt>
                <c:pt idx="18">
                  <c:v>-1.86</c:v>
                </c:pt>
                <c:pt idx="19">
                  <c:v>-1.84</c:v>
                </c:pt>
                <c:pt idx="20">
                  <c:v>-1.82</c:v>
                </c:pt>
                <c:pt idx="21">
                  <c:v>-1.8</c:v>
                </c:pt>
                <c:pt idx="22">
                  <c:v>-1.78</c:v>
                </c:pt>
                <c:pt idx="23">
                  <c:v>-1.76</c:v>
                </c:pt>
                <c:pt idx="24">
                  <c:v>-1.74</c:v>
                </c:pt>
                <c:pt idx="25">
                  <c:v>-1.7200000000000002</c:v>
                </c:pt>
                <c:pt idx="26">
                  <c:v>-1.7000000000000002</c:v>
                </c:pt>
                <c:pt idx="27">
                  <c:v>-1.6800000000000002</c:v>
                </c:pt>
                <c:pt idx="28">
                  <c:v>-1.6600000000000001</c:v>
                </c:pt>
                <c:pt idx="29">
                  <c:v>-1.6400000000000001</c:v>
                </c:pt>
                <c:pt idx="30">
                  <c:v>-1.62</c:v>
                </c:pt>
                <c:pt idx="31">
                  <c:v>-1.6</c:v>
                </c:pt>
                <c:pt idx="32">
                  <c:v>-1.58</c:v>
                </c:pt>
                <c:pt idx="33">
                  <c:v>-1.56</c:v>
                </c:pt>
                <c:pt idx="34">
                  <c:v>-1.54</c:v>
                </c:pt>
                <c:pt idx="35">
                  <c:v>-1.52</c:v>
                </c:pt>
                <c:pt idx="36">
                  <c:v>-1.5</c:v>
                </c:pt>
                <c:pt idx="37">
                  <c:v>-1.48</c:v>
                </c:pt>
                <c:pt idx="38">
                  <c:v>-1.46</c:v>
                </c:pt>
                <c:pt idx="39">
                  <c:v>-1.44</c:v>
                </c:pt>
                <c:pt idx="40">
                  <c:v>-1.42</c:v>
                </c:pt>
                <c:pt idx="41">
                  <c:v>-1.4</c:v>
                </c:pt>
                <c:pt idx="42">
                  <c:v>-1.38</c:v>
                </c:pt>
                <c:pt idx="43">
                  <c:v>-1.3599999999999999</c:v>
                </c:pt>
                <c:pt idx="44">
                  <c:v>-1.3399999999999999</c:v>
                </c:pt>
                <c:pt idx="45">
                  <c:v>-1.3199999999999998</c:v>
                </c:pt>
                <c:pt idx="46">
                  <c:v>-1.2999999999999998</c:v>
                </c:pt>
                <c:pt idx="47">
                  <c:v>-1.2799999999999998</c:v>
                </c:pt>
                <c:pt idx="48">
                  <c:v>-1.2599999999999998</c:v>
                </c:pt>
                <c:pt idx="49">
                  <c:v>-1.2399999999999998</c:v>
                </c:pt>
                <c:pt idx="50">
                  <c:v>-1.2199999999999998</c:v>
                </c:pt>
                <c:pt idx="51">
                  <c:v>-1.1999999999999997</c:v>
                </c:pt>
                <c:pt idx="52">
                  <c:v>-1.1799999999999997</c:v>
                </c:pt>
                <c:pt idx="53">
                  <c:v>-1.1599999999999997</c:v>
                </c:pt>
                <c:pt idx="54">
                  <c:v>-1.1399999999999997</c:v>
                </c:pt>
                <c:pt idx="55">
                  <c:v>-1.1199999999999997</c:v>
                </c:pt>
                <c:pt idx="56">
                  <c:v>-1.0999999999999996</c:v>
                </c:pt>
                <c:pt idx="57">
                  <c:v>-1.0799999999999996</c:v>
                </c:pt>
                <c:pt idx="58">
                  <c:v>-1.0599999999999996</c:v>
                </c:pt>
                <c:pt idx="59">
                  <c:v>-1.0399999999999996</c:v>
                </c:pt>
                <c:pt idx="60">
                  <c:v>-1.0199999999999996</c:v>
                </c:pt>
                <c:pt idx="61">
                  <c:v>-0.99999999999999956</c:v>
                </c:pt>
                <c:pt idx="62">
                  <c:v>-0.97999999999999954</c:v>
                </c:pt>
                <c:pt idx="63">
                  <c:v>-0.95999999999999952</c:v>
                </c:pt>
                <c:pt idx="64">
                  <c:v>-0.9399999999999995</c:v>
                </c:pt>
                <c:pt idx="65">
                  <c:v>-0.91999999999999948</c:v>
                </c:pt>
                <c:pt idx="66">
                  <c:v>-0.89999999999999947</c:v>
                </c:pt>
                <c:pt idx="67">
                  <c:v>-0.87999999999999945</c:v>
                </c:pt>
                <c:pt idx="68">
                  <c:v>-0.85999999999999943</c:v>
                </c:pt>
                <c:pt idx="69">
                  <c:v>-0.83999999999999941</c:v>
                </c:pt>
                <c:pt idx="70">
                  <c:v>-0.8199999999999994</c:v>
                </c:pt>
                <c:pt idx="71">
                  <c:v>-0.79999999999999938</c:v>
                </c:pt>
                <c:pt idx="72">
                  <c:v>-0.77999999999999936</c:v>
                </c:pt>
                <c:pt idx="73">
                  <c:v>-0.75999999999999934</c:v>
                </c:pt>
                <c:pt idx="74">
                  <c:v>-0.73999999999999932</c:v>
                </c:pt>
                <c:pt idx="75">
                  <c:v>-0.71999999999999931</c:v>
                </c:pt>
                <c:pt idx="76">
                  <c:v>-0.69999999999999929</c:v>
                </c:pt>
                <c:pt idx="77">
                  <c:v>-0.67999999999999927</c:v>
                </c:pt>
                <c:pt idx="78">
                  <c:v>-0.65999999999999925</c:v>
                </c:pt>
                <c:pt idx="79">
                  <c:v>-0.63999999999999924</c:v>
                </c:pt>
                <c:pt idx="80">
                  <c:v>-0.61999999999999922</c:v>
                </c:pt>
                <c:pt idx="81">
                  <c:v>-0.5999999999999992</c:v>
                </c:pt>
                <c:pt idx="82">
                  <c:v>-0.57999999999999918</c:v>
                </c:pt>
                <c:pt idx="83">
                  <c:v>-0.55999999999999917</c:v>
                </c:pt>
                <c:pt idx="84">
                  <c:v>-0.53999999999999915</c:v>
                </c:pt>
                <c:pt idx="85">
                  <c:v>-0.51999999999999913</c:v>
                </c:pt>
                <c:pt idx="86">
                  <c:v>-0.49999999999999911</c:v>
                </c:pt>
                <c:pt idx="87">
                  <c:v>-0.47999999999999909</c:v>
                </c:pt>
                <c:pt idx="88">
                  <c:v>-0.45999999999999908</c:v>
                </c:pt>
                <c:pt idx="89">
                  <c:v>-0.43999999999999906</c:v>
                </c:pt>
                <c:pt idx="90">
                  <c:v>-0.41999999999999904</c:v>
                </c:pt>
                <c:pt idx="91">
                  <c:v>-0.39999999999999902</c:v>
                </c:pt>
                <c:pt idx="92">
                  <c:v>-0.37999999999999901</c:v>
                </c:pt>
                <c:pt idx="93">
                  <c:v>-0.35999999999999899</c:v>
                </c:pt>
                <c:pt idx="94">
                  <c:v>-0.33999999999999897</c:v>
                </c:pt>
                <c:pt idx="95">
                  <c:v>-0.31999999999999895</c:v>
                </c:pt>
                <c:pt idx="96">
                  <c:v>-0.29999999999999893</c:v>
                </c:pt>
                <c:pt idx="97">
                  <c:v>-0.27999999999999892</c:v>
                </c:pt>
                <c:pt idx="98">
                  <c:v>-0.2599999999999989</c:v>
                </c:pt>
                <c:pt idx="99">
                  <c:v>-0.23999999999999888</c:v>
                </c:pt>
                <c:pt idx="100">
                  <c:v>-0.21999999999999886</c:v>
                </c:pt>
                <c:pt idx="101">
                  <c:v>-0.19999999999999885</c:v>
                </c:pt>
                <c:pt idx="102">
                  <c:v>-0.17999999999999883</c:v>
                </c:pt>
                <c:pt idx="103">
                  <c:v>-0.15999999999999881</c:v>
                </c:pt>
                <c:pt idx="104">
                  <c:v>-0.13999999999999879</c:v>
                </c:pt>
                <c:pt idx="105">
                  <c:v>-0.11999999999999877</c:v>
                </c:pt>
                <c:pt idx="106">
                  <c:v>-9.9999999999998757E-2</c:v>
                </c:pt>
                <c:pt idx="107">
                  <c:v>-7.9999999999998739E-2</c:v>
                </c:pt>
                <c:pt idx="108">
                  <c:v>-5.9999999999998721E-2</c:v>
                </c:pt>
                <c:pt idx="109">
                  <c:v>-3.9999999999998703E-2</c:v>
                </c:pt>
                <c:pt idx="110">
                  <c:v>-1.9999999999998685E-2</c:v>
                </c:pt>
                <c:pt idx="111">
                  <c:v>1.3322676295501878E-15</c:v>
                </c:pt>
                <c:pt idx="112">
                  <c:v>2.000000000000135E-2</c:v>
                </c:pt>
                <c:pt idx="113">
                  <c:v>4.0000000000001368E-2</c:v>
                </c:pt>
                <c:pt idx="114">
                  <c:v>6.0000000000001386E-2</c:v>
                </c:pt>
                <c:pt idx="115">
                  <c:v>8.0000000000001403E-2</c:v>
                </c:pt>
                <c:pt idx="116">
                  <c:v>0.10000000000000142</c:v>
                </c:pt>
                <c:pt idx="117">
                  <c:v>0.12000000000000144</c:v>
                </c:pt>
                <c:pt idx="118">
                  <c:v>0.14000000000000146</c:v>
                </c:pt>
                <c:pt idx="119">
                  <c:v>0.16000000000000147</c:v>
                </c:pt>
                <c:pt idx="120">
                  <c:v>0.18000000000000149</c:v>
                </c:pt>
                <c:pt idx="121">
                  <c:v>0.20000000000000151</c:v>
                </c:pt>
                <c:pt idx="122">
                  <c:v>0.22000000000000153</c:v>
                </c:pt>
                <c:pt idx="123">
                  <c:v>0.24000000000000155</c:v>
                </c:pt>
                <c:pt idx="124">
                  <c:v>0.26000000000000156</c:v>
                </c:pt>
                <c:pt idx="125">
                  <c:v>0.28000000000000158</c:v>
                </c:pt>
                <c:pt idx="126">
                  <c:v>0.3000000000000016</c:v>
                </c:pt>
                <c:pt idx="127">
                  <c:v>0.32000000000000162</c:v>
                </c:pt>
                <c:pt idx="128">
                  <c:v>0.34000000000000163</c:v>
                </c:pt>
                <c:pt idx="129">
                  <c:v>0.36000000000000165</c:v>
                </c:pt>
                <c:pt idx="130">
                  <c:v>0.38000000000000167</c:v>
                </c:pt>
                <c:pt idx="131">
                  <c:v>0.40000000000000169</c:v>
                </c:pt>
                <c:pt idx="132">
                  <c:v>0.42000000000000171</c:v>
                </c:pt>
                <c:pt idx="133">
                  <c:v>0.44000000000000172</c:v>
                </c:pt>
                <c:pt idx="134">
                  <c:v>0.46000000000000174</c:v>
                </c:pt>
                <c:pt idx="135">
                  <c:v>0.48000000000000176</c:v>
                </c:pt>
                <c:pt idx="136">
                  <c:v>0.50000000000000178</c:v>
                </c:pt>
                <c:pt idx="137">
                  <c:v>0.52000000000000179</c:v>
                </c:pt>
                <c:pt idx="138">
                  <c:v>0.54000000000000181</c:v>
                </c:pt>
                <c:pt idx="139">
                  <c:v>0.56000000000000183</c:v>
                </c:pt>
                <c:pt idx="140">
                  <c:v>0.58000000000000185</c:v>
                </c:pt>
                <c:pt idx="141">
                  <c:v>0.60000000000000187</c:v>
                </c:pt>
                <c:pt idx="142">
                  <c:v>0.62000000000000188</c:v>
                </c:pt>
                <c:pt idx="143">
                  <c:v>0.6400000000000019</c:v>
                </c:pt>
                <c:pt idx="144">
                  <c:v>0.66000000000000192</c:v>
                </c:pt>
                <c:pt idx="145">
                  <c:v>0.68000000000000194</c:v>
                </c:pt>
                <c:pt idx="146">
                  <c:v>0.70000000000000195</c:v>
                </c:pt>
                <c:pt idx="147">
                  <c:v>0.72000000000000197</c:v>
                </c:pt>
                <c:pt idx="148">
                  <c:v>0.74000000000000199</c:v>
                </c:pt>
                <c:pt idx="149">
                  <c:v>0.76000000000000201</c:v>
                </c:pt>
                <c:pt idx="150">
                  <c:v>0.78000000000000203</c:v>
                </c:pt>
                <c:pt idx="151">
                  <c:v>0.80000000000000204</c:v>
                </c:pt>
                <c:pt idx="152">
                  <c:v>0.82000000000000206</c:v>
                </c:pt>
                <c:pt idx="153">
                  <c:v>0.84000000000000208</c:v>
                </c:pt>
                <c:pt idx="154">
                  <c:v>0.8600000000000021</c:v>
                </c:pt>
                <c:pt idx="155">
                  <c:v>0.88000000000000211</c:v>
                </c:pt>
                <c:pt idx="156">
                  <c:v>0.90000000000000213</c:v>
                </c:pt>
                <c:pt idx="157">
                  <c:v>0.92000000000000215</c:v>
                </c:pt>
                <c:pt idx="158">
                  <c:v>0.94000000000000217</c:v>
                </c:pt>
                <c:pt idx="159">
                  <c:v>0.96000000000000218</c:v>
                </c:pt>
                <c:pt idx="160">
                  <c:v>0.9800000000000022</c:v>
                </c:pt>
                <c:pt idx="161">
                  <c:v>1.0000000000000022</c:v>
                </c:pt>
                <c:pt idx="162">
                  <c:v>1.0200000000000022</c:v>
                </c:pt>
                <c:pt idx="163">
                  <c:v>1.0400000000000023</c:v>
                </c:pt>
                <c:pt idx="164">
                  <c:v>1.0600000000000023</c:v>
                </c:pt>
                <c:pt idx="165">
                  <c:v>1.0800000000000023</c:v>
                </c:pt>
                <c:pt idx="166">
                  <c:v>1.1000000000000023</c:v>
                </c:pt>
                <c:pt idx="167">
                  <c:v>1.1200000000000023</c:v>
                </c:pt>
                <c:pt idx="168">
                  <c:v>1.1400000000000023</c:v>
                </c:pt>
                <c:pt idx="169">
                  <c:v>1.1600000000000024</c:v>
                </c:pt>
                <c:pt idx="170">
                  <c:v>1.1800000000000024</c:v>
                </c:pt>
                <c:pt idx="171">
                  <c:v>1.2000000000000024</c:v>
                </c:pt>
                <c:pt idx="172">
                  <c:v>1.2200000000000024</c:v>
                </c:pt>
                <c:pt idx="173">
                  <c:v>1.2400000000000024</c:v>
                </c:pt>
                <c:pt idx="174">
                  <c:v>1.2600000000000025</c:v>
                </c:pt>
                <c:pt idx="175">
                  <c:v>1.2800000000000025</c:v>
                </c:pt>
                <c:pt idx="176">
                  <c:v>1.3000000000000025</c:v>
                </c:pt>
                <c:pt idx="177">
                  <c:v>1.3200000000000025</c:v>
                </c:pt>
                <c:pt idx="178">
                  <c:v>1.3400000000000025</c:v>
                </c:pt>
                <c:pt idx="179">
                  <c:v>1.3600000000000025</c:v>
                </c:pt>
                <c:pt idx="180">
                  <c:v>1.3800000000000026</c:v>
                </c:pt>
                <c:pt idx="181">
                  <c:v>1.4000000000000026</c:v>
                </c:pt>
                <c:pt idx="182">
                  <c:v>1.4200000000000026</c:v>
                </c:pt>
                <c:pt idx="183">
                  <c:v>1.4400000000000026</c:v>
                </c:pt>
                <c:pt idx="184">
                  <c:v>1.4600000000000026</c:v>
                </c:pt>
                <c:pt idx="185">
                  <c:v>1.4800000000000026</c:v>
                </c:pt>
                <c:pt idx="186">
                  <c:v>1.5000000000000027</c:v>
                </c:pt>
                <c:pt idx="187">
                  <c:v>1.5200000000000027</c:v>
                </c:pt>
                <c:pt idx="188">
                  <c:v>1.5400000000000027</c:v>
                </c:pt>
                <c:pt idx="189">
                  <c:v>1.5600000000000027</c:v>
                </c:pt>
                <c:pt idx="190">
                  <c:v>1.5800000000000027</c:v>
                </c:pt>
                <c:pt idx="191">
                  <c:v>1.6000000000000028</c:v>
                </c:pt>
                <c:pt idx="192">
                  <c:v>1.6200000000000028</c:v>
                </c:pt>
                <c:pt idx="193">
                  <c:v>1.6400000000000028</c:v>
                </c:pt>
                <c:pt idx="194">
                  <c:v>1.6600000000000028</c:v>
                </c:pt>
                <c:pt idx="195">
                  <c:v>1.6800000000000028</c:v>
                </c:pt>
                <c:pt idx="196">
                  <c:v>1.7000000000000028</c:v>
                </c:pt>
                <c:pt idx="197">
                  <c:v>1.7200000000000029</c:v>
                </c:pt>
                <c:pt idx="198">
                  <c:v>1.7400000000000029</c:v>
                </c:pt>
                <c:pt idx="199">
                  <c:v>1.7600000000000029</c:v>
                </c:pt>
                <c:pt idx="200">
                  <c:v>1.7800000000000025</c:v>
                </c:pt>
              </c:numCache>
            </c:numRef>
          </c:val>
          <c:smooth val="0"/>
          <c:extLst>
            <c:ext xmlns:c16="http://schemas.microsoft.com/office/drawing/2014/chart" uri="{C3380CC4-5D6E-409C-BE32-E72D297353CC}">
              <c16:uniqueId val="{00000000-83BE-4CFE-990F-88CF69DB9080}"/>
            </c:ext>
          </c:extLst>
        </c:ser>
        <c:ser>
          <c:idx val="1"/>
          <c:order val="1"/>
          <c:tx>
            <c:strRef>
              <c:f>'Option Graph Maker'!$E$57</c:f>
              <c:strCache>
                <c:ptCount val="1"/>
                <c:pt idx="0">
                  <c:v>Option 1</c:v>
                </c:pt>
              </c:strCache>
            </c:strRef>
          </c:tx>
          <c:spPr>
            <a:ln w="19050" cap="rnd">
              <a:solidFill>
                <a:schemeClr val="accent2"/>
              </a:solidFill>
              <a:prstDash val="sysDot"/>
              <a:round/>
            </a:ln>
            <a:effectLst/>
          </c:spPr>
          <c:marker>
            <c:symbol val="none"/>
          </c:marker>
          <c:cat>
            <c:numRef>
              <c:f>'Option Graph Maker'!$B$58:$B$258</c:f>
              <c:numCache>
                <c:formatCode>General</c:formatCode>
                <c:ptCount val="201"/>
                <c:pt idx="0">
                  <c:v>0</c:v>
                </c:pt>
                <c:pt idx="1">
                  <c:v>0.02</c:v>
                </c:pt>
                <c:pt idx="2">
                  <c:v>0.04</c:v>
                </c:pt>
                <c:pt idx="3">
                  <c:v>0.06</c:v>
                </c:pt>
                <c:pt idx="4">
                  <c:v>0.08</c:v>
                </c:pt>
                <c:pt idx="5">
                  <c:v>0.1</c:v>
                </c:pt>
                <c:pt idx="6">
                  <c:v>0.12000000000000001</c:v>
                </c:pt>
                <c:pt idx="7">
                  <c:v>0.14000000000000001</c:v>
                </c:pt>
                <c:pt idx="8">
                  <c:v>0.16</c:v>
                </c:pt>
                <c:pt idx="9">
                  <c:v>0.18</c:v>
                </c:pt>
                <c:pt idx="10">
                  <c:v>0.19999999999999998</c:v>
                </c:pt>
                <c:pt idx="11">
                  <c:v>0.21999999999999997</c:v>
                </c:pt>
                <c:pt idx="12">
                  <c:v>0.23999999999999996</c:v>
                </c:pt>
                <c:pt idx="13">
                  <c:v>0.25999999999999995</c:v>
                </c:pt>
                <c:pt idx="14">
                  <c:v>0.27999999999999997</c:v>
                </c:pt>
                <c:pt idx="15">
                  <c:v>0.3</c:v>
                </c:pt>
                <c:pt idx="16">
                  <c:v>0.32</c:v>
                </c:pt>
                <c:pt idx="17">
                  <c:v>0.34</c:v>
                </c:pt>
                <c:pt idx="18">
                  <c:v>0.36000000000000004</c:v>
                </c:pt>
                <c:pt idx="19">
                  <c:v>0.38000000000000006</c:v>
                </c:pt>
                <c:pt idx="20">
                  <c:v>0.40000000000000008</c:v>
                </c:pt>
                <c:pt idx="21">
                  <c:v>0.4200000000000001</c:v>
                </c:pt>
                <c:pt idx="22">
                  <c:v>0.44000000000000011</c:v>
                </c:pt>
                <c:pt idx="23">
                  <c:v>0.46000000000000013</c:v>
                </c:pt>
                <c:pt idx="24">
                  <c:v>0.48000000000000015</c:v>
                </c:pt>
                <c:pt idx="25">
                  <c:v>0.50000000000000011</c:v>
                </c:pt>
                <c:pt idx="26">
                  <c:v>0.52000000000000013</c:v>
                </c:pt>
                <c:pt idx="27">
                  <c:v>0.54000000000000015</c:v>
                </c:pt>
                <c:pt idx="28">
                  <c:v>0.56000000000000016</c:v>
                </c:pt>
                <c:pt idx="29">
                  <c:v>0.58000000000000018</c:v>
                </c:pt>
                <c:pt idx="30">
                  <c:v>0.6000000000000002</c:v>
                </c:pt>
                <c:pt idx="31">
                  <c:v>0.62000000000000022</c:v>
                </c:pt>
                <c:pt idx="32">
                  <c:v>0.64000000000000024</c:v>
                </c:pt>
                <c:pt idx="33">
                  <c:v>0.66000000000000025</c:v>
                </c:pt>
                <c:pt idx="34">
                  <c:v>0.68000000000000027</c:v>
                </c:pt>
                <c:pt idx="35">
                  <c:v>0.70000000000000029</c:v>
                </c:pt>
                <c:pt idx="36">
                  <c:v>0.72000000000000031</c:v>
                </c:pt>
                <c:pt idx="37">
                  <c:v>0.74000000000000032</c:v>
                </c:pt>
                <c:pt idx="38">
                  <c:v>0.76000000000000034</c:v>
                </c:pt>
                <c:pt idx="39">
                  <c:v>0.78000000000000036</c:v>
                </c:pt>
                <c:pt idx="40">
                  <c:v>0.80000000000000038</c:v>
                </c:pt>
                <c:pt idx="41">
                  <c:v>0.8200000000000004</c:v>
                </c:pt>
                <c:pt idx="42">
                  <c:v>0.84000000000000041</c:v>
                </c:pt>
                <c:pt idx="43">
                  <c:v>0.86000000000000043</c:v>
                </c:pt>
                <c:pt idx="44">
                  <c:v>0.88000000000000045</c:v>
                </c:pt>
                <c:pt idx="45">
                  <c:v>0.90000000000000047</c:v>
                </c:pt>
                <c:pt idx="46">
                  <c:v>0.92000000000000048</c:v>
                </c:pt>
                <c:pt idx="47">
                  <c:v>0.9400000000000005</c:v>
                </c:pt>
                <c:pt idx="48">
                  <c:v>0.96000000000000052</c:v>
                </c:pt>
                <c:pt idx="49">
                  <c:v>0.98000000000000054</c:v>
                </c:pt>
                <c:pt idx="50">
                  <c:v>1.0000000000000004</c:v>
                </c:pt>
                <c:pt idx="51">
                  <c:v>1.0200000000000005</c:v>
                </c:pt>
                <c:pt idx="52">
                  <c:v>1.0400000000000005</c:v>
                </c:pt>
                <c:pt idx="53">
                  <c:v>1.0600000000000005</c:v>
                </c:pt>
                <c:pt idx="54">
                  <c:v>1.0800000000000005</c:v>
                </c:pt>
                <c:pt idx="55">
                  <c:v>1.1000000000000005</c:v>
                </c:pt>
                <c:pt idx="56">
                  <c:v>1.1200000000000006</c:v>
                </c:pt>
                <c:pt idx="57">
                  <c:v>1.1400000000000006</c:v>
                </c:pt>
                <c:pt idx="58">
                  <c:v>1.1600000000000006</c:v>
                </c:pt>
                <c:pt idx="59">
                  <c:v>1.1800000000000006</c:v>
                </c:pt>
                <c:pt idx="60">
                  <c:v>1.2000000000000006</c:v>
                </c:pt>
                <c:pt idx="61">
                  <c:v>1.2200000000000006</c:v>
                </c:pt>
                <c:pt idx="62">
                  <c:v>1.2400000000000007</c:v>
                </c:pt>
                <c:pt idx="63">
                  <c:v>1.2600000000000007</c:v>
                </c:pt>
                <c:pt idx="64">
                  <c:v>1.2800000000000007</c:v>
                </c:pt>
                <c:pt idx="65">
                  <c:v>1.3000000000000007</c:v>
                </c:pt>
                <c:pt idx="66">
                  <c:v>1.3200000000000007</c:v>
                </c:pt>
                <c:pt idx="67">
                  <c:v>1.3400000000000007</c:v>
                </c:pt>
                <c:pt idx="68">
                  <c:v>1.3600000000000008</c:v>
                </c:pt>
                <c:pt idx="69">
                  <c:v>1.3800000000000008</c:v>
                </c:pt>
                <c:pt idx="70">
                  <c:v>1.4000000000000008</c:v>
                </c:pt>
                <c:pt idx="71">
                  <c:v>1.4200000000000008</c:v>
                </c:pt>
                <c:pt idx="72">
                  <c:v>1.4400000000000008</c:v>
                </c:pt>
                <c:pt idx="73">
                  <c:v>1.4600000000000009</c:v>
                </c:pt>
                <c:pt idx="74">
                  <c:v>1.4800000000000009</c:v>
                </c:pt>
                <c:pt idx="75">
                  <c:v>1.5000000000000009</c:v>
                </c:pt>
                <c:pt idx="76">
                  <c:v>1.5200000000000009</c:v>
                </c:pt>
                <c:pt idx="77">
                  <c:v>1.5400000000000009</c:v>
                </c:pt>
                <c:pt idx="78">
                  <c:v>1.5600000000000009</c:v>
                </c:pt>
                <c:pt idx="79">
                  <c:v>1.580000000000001</c:v>
                </c:pt>
                <c:pt idx="80">
                  <c:v>1.600000000000001</c:v>
                </c:pt>
                <c:pt idx="81">
                  <c:v>1.620000000000001</c:v>
                </c:pt>
                <c:pt idx="82">
                  <c:v>1.640000000000001</c:v>
                </c:pt>
                <c:pt idx="83">
                  <c:v>1.660000000000001</c:v>
                </c:pt>
                <c:pt idx="84">
                  <c:v>1.680000000000001</c:v>
                </c:pt>
                <c:pt idx="85">
                  <c:v>1.7000000000000011</c:v>
                </c:pt>
                <c:pt idx="86">
                  <c:v>1.7200000000000011</c:v>
                </c:pt>
                <c:pt idx="87">
                  <c:v>1.7400000000000011</c:v>
                </c:pt>
                <c:pt idx="88">
                  <c:v>1.7600000000000011</c:v>
                </c:pt>
                <c:pt idx="89">
                  <c:v>1.7800000000000011</c:v>
                </c:pt>
                <c:pt idx="90">
                  <c:v>1.8000000000000012</c:v>
                </c:pt>
                <c:pt idx="91">
                  <c:v>1.8200000000000012</c:v>
                </c:pt>
                <c:pt idx="92">
                  <c:v>1.8400000000000012</c:v>
                </c:pt>
                <c:pt idx="93">
                  <c:v>1.8600000000000012</c:v>
                </c:pt>
                <c:pt idx="94">
                  <c:v>1.8800000000000012</c:v>
                </c:pt>
                <c:pt idx="95">
                  <c:v>1.9000000000000012</c:v>
                </c:pt>
                <c:pt idx="96">
                  <c:v>1.9200000000000013</c:v>
                </c:pt>
                <c:pt idx="97">
                  <c:v>1.9400000000000013</c:v>
                </c:pt>
                <c:pt idx="98">
                  <c:v>1.9600000000000013</c:v>
                </c:pt>
                <c:pt idx="99">
                  <c:v>1.9800000000000013</c:v>
                </c:pt>
                <c:pt idx="100">
                  <c:v>2.0000000000000013</c:v>
                </c:pt>
                <c:pt idx="101">
                  <c:v>2.0200000000000014</c:v>
                </c:pt>
                <c:pt idx="102">
                  <c:v>2.0400000000000014</c:v>
                </c:pt>
                <c:pt idx="103">
                  <c:v>2.0600000000000014</c:v>
                </c:pt>
                <c:pt idx="104">
                  <c:v>2.0800000000000014</c:v>
                </c:pt>
                <c:pt idx="105">
                  <c:v>2.1000000000000014</c:v>
                </c:pt>
                <c:pt idx="106">
                  <c:v>2.1200000000000014</c:v>
                </c:pt>
                <c:pt idx="107">
                  <c:v>2.1400000000000015</c:v>
                </c:pt>
                <c:pt idx="108">
                  <c:v>2.1600000000000015</c:v>
                </c:pt>
                <c:pt idx="109">
                  <c:v>2.1800000000000015</c:v>
                </c:pt>
                <c:pt idx="110">
                  <c:v>2.2000000000000015</c:v>
                </c:pt>
                <c:pt idx="111">
                  <c:v>2.2200000000000015</c:v>
                </c:pt>
                <c:pt idx="112">
                  <c:v>2.2400000000000015</c:v>
                </c:pt>
                <c:pt idx="113">
                  <c:v>2.2600000000000016</c:v>
                </c:pt>
                <c:pt idx="114">
                  <c:v>2.2800000000000016</c:v>
                </c:pt>
                <c:pt idx="115">
                  <c:v>2.3000000000000016</c:v>
                </c:pt>
                <c:pt idx="116">
                  <c:v>2.3200000000000016</c:v>
                </c:pt>
                <c:pt idx="117">
                  <c:v>2.3400000000000016</c:v>
                </c:pt>
                <c:pt idx="118">
                  <c:v>2.3600000000000017</c:v>
                </c:pt>
                <c:pt idx="119">
                  <c:v>2.3800000000000017</c:v>
                </c:pt>
                <c:pt idx="120">
                  <c:v>2.4000000000000017</c:v>
                </c:pt>
                <c:pt idx="121">
                  <c:v>2.4200000000000017</c:v>
                </c:pt>
                <c:pt idx="122">
                  <c:v>2.4400000000000017</c:v>
                </c:pt>
                <c:pt idx="123">
                  <c:v>2.4600000000000017</c:v>
                </c:pt>
                <c:pt idx="124">
                  <c:v>2.4800000000000018</c:v>
                </c:pt>
                <c:pt idx="125">
                  <c:v>2.5000000000000018</c:v>
                </c:pt>
                <c:pt idx="126">
                  <c:v>2.5200000000000018</c:v>
                </c:pt>
                <c:pt idx="127">
                  <c:v>2.5400000000000018</c:v>
                </c:pt>
                <c:pt idx="128">
                  <c:v>2.5600000000000018</c:v>
                </c:pt>
                <c:pt idx="129">
                  <c:v>2.5800000000000018</c:v>
                </c:pt>
                <c:pt idx="130">
                  <c:v>2.6000000000000019</c:v>
                </c:pt>
                <c:pt idx="131">
                  <c:v>2.6200000000000019</c:v>
                </c:pt>
                <c:pt idx="132">
                  <c:v>2.6400000000000019</c:v>
                </c:pt>
                <c:pt idx="133">
                  <c:v>2.6600000000000019</c:v>
                </c:pt>
                <c:pt idx="134">
                  <c:v>2.6800000000000019</c:v>
                </c:pt>
                <c:pt idx="135">
                  <c:v>2.700000000000002</c:v>
                </c:pt>
                <c:pt idx="136">
                  <c:v>2.720000000000002</c:v>
                </c:pt>
                <c:pt idx="137">
                  <c:v>2.740000000000002</c:v>
                </c:pt>
                <c:pt idx="138">
                  <c:v>2.760000000000002</c:v>
                </c:pt>
                <c:pt idx="139">
                  <c:v>2.780000000000002</c:v>
                </c:pt>
                <c:pt idx="140">
                  <c:v>2.800000000000002</c:v>
                </c:pt>
                <c:pt idx="141">
                  <c:v>2.8200000000000021</c:v>
                </c:pt>
                <c:pt idx="142">
                  <c:v>2.8400000000000021</c:v>
                </c:pt>
                <c:pt idx="143">
                  <c:v>2.8600000000000021</c:v>
                </c:pt>
                <c:pt idx="144">
                  <c:v>2.8800000000000021</c:v>
                </c:pt>
                <c:pt idx="145">
                  <c:v>2.9000000000000021</c:v>
                </c:pt>
                <c:pt idx="146">
                  <c:v>2.9200000000000021</c:v>
                </c:pt>
                <c:pt idx="147">
                  <c:v>2.9400000000000022</c:v>
                </c:pt>
                <c:pt idx="148">
                  <c:v>2.9600000000000022</c:v>
                </c:pt>
                <c:pt idx="149">
                  <c:v>2.9800000000000022</c:v>
                </c:pt>
                <c:pt idx="150">
                  <c:v>3.0000000000000022</c:v>
                </c:pt>
                <c:pt idx="151">
                  <c:v>3.0200000000000022</c:v>
                </c:pt>
                <c:pt idx="152">
                  <c:v>3.0400000000000023</c:v>
                </c:pt>
                <c:pt idx="153">
                  <c:v>3.0600000000000023</c:v>
                </c:pt>
                <c:pt idx="154">
                  <c:v>3.0800000000000023</c:v>
                </c:pt>
                <c:pt idx="155">
                  <c:v>3.1000000000000023</c:v>
                </c:pt>
                <c:pt idx="156">
                  <c:v>3.1200000000000023</c:v>
                </c:pt>
                <c:pt idx="157">
                  <c:v>3.1400000000000023</c:v>
                </c:pt>
                <c:pt idx="158">
                  <c:v>3.1600000000000024</c:v>
                </c:pt>
                <c:pt idx="159">
                  <c:v>3.1800000000000024</c:v>
                </c:pt>
                <c:pt idx="160">
                  <c:v>3.2000000000000024</c:v>
                </c:pt>
                <c:pt idx="161">
                  <c:v>3.2200000000000024</c:v>
                </c:pt>
                <c:pt idx="162">
                  <c:v>3.2400000000000024</c:v>
                </c:pt>
                <c:pt idx="163">
                  <c:v>3.2600000000000025</c:v>
                </c:pt>
                <c:pt idx="164">
                  <c:v>3.2800000000000025</c:v>
                </c:pt>
                <c:pt idx="165">
                  <c:v>3.3000000000000025</c:v>
                </c:pt>
                <c:pt idx="166">
                  <c:v>3.3200000000000025</c:v>
                </c:pt>
                <c:pt idx="167">
                  <c:v>3.3400000000000025</c:v>
                </c:pt>
                <c:pt idx="168">
                  <c:v>3.3600000000000025</c:v>
                </c:pt>
                <c:pt idx="169">
                  <c:v>3.3800000000000026</c:v>
                </c:pt>
                <c:pt idx="170">
                  <c:v>3.4000000000000026</c:v>
                </c:pt>
                <c:pt idx="171">
                  <c:v>3.4200000000000026</c:v>
                </c:pt>
                <c:pt idx="172">
                  <c:v>3.4400000000000026</c:v>
                </c:pt>
                <c:pt idx="173">
                  <c:v>3.4600000000000026</c:v>
                </c:pt>
                <c:pt idx="174">
                  <c:v>3.4800000000000026</c:v>
                </c:pt>
                <c:pt idx="175">
                  <c:v>3.5000000000000027</c:v>
                </c:pt>
                <c:pt idx="176">
                  <c:v>3.5200000000000027</c:v>
                </c:pt>
                <c:pt idx="177">
                  <c:v>3.5400000000000027</c:v>
                </c:pt>
                <c:pt idx="178">
                  <c:v>3.5600000000000027</c:v>
                </c:pt>
                <c:pt idx="179">
                  <c:v>3.5800000000000027</c:v>
                </c:pt>
                <c:pt idx="180">
                  <c:v>3.6000000000000028</c:v>
                </c:pt>
                <c:pt idx="181">
                  <c:v>3.6200000000000028</c:v>
                </c:pt>
                <c:pt idx="182">
                  <c:v>3.6400000000000028</c:v>
                </c:pt>
                <c:pt idx="183">
                  <c:v>3.6600000000000028</c:v>
                </c:pt>
                <c:pt idx="184">
                  <c:v>3.6800000000000028</c:v>
                </c:pt>
                <c:pt idx="185">
                  <c:v>3.7000000000000028</c:v>
                </c:pt>
                <c:pt idx="186">
                  <c:v>3.7200000000000029</c:v>
                </c:pt>
                <c:pt idx="187">
                  <c:v>3.7400000000000029</c:v>
                </c:pt>
                <c:pt idx="188">
                  <c:v>3.7600000000000029</c:v>
                </c:pt>
                <c:pt idx="189">
                  <c:v>3.7800000000000029</c:v>
                </c:pt>
                <c:pt idx="190">
                  <c:v>3.8000000000000029</c:v>
                </c:pt>
                <c:pt idx="191">
                  <c:v>3.8200000000000029</c:v>
                </c:pt>
                <c:pt idx="192">
                  <c:v>3.840000000000003</c:v>
                </c:pt>
                <c:pt idx="193">
                  <c:v>3.860000000000003</c:v>
                </c:pt>
                <c:pt idx="194">
                  <c:v>3.880000000000003</c:v>
                </c:pt>
                <c:pt idx="195">
                  <c:v>3.900000000000003</c:v>
                </c:pt>
                <c:pt idx="196">
                  <c:v>3.920000000000003</c:v>
                </c:pt>
                <c:pt idx="197">
                  <c:v>3.9400000000000031</c:v>
                </c:pt>
                <c:pt idx="198">
                  <c:v>3.9600000000000031</c:v>
                </c:pt>
                <c:pt idx="199">
                  <c:v>3.9800000000000031</c:v>
                </c:pt>
                <c:pt idx="200">
                  <c:v>4.0000000000000027</c:v>
                </c:pt>
              </c:numCache>
            </c:numRef>
          </c:cat>
          <c:val>
            <c:numRef>
              <c:f>'Option Graph Maker'!$E$58:$E$258</c:f>
              <c:numCache>
                <c:formatCode>General</c:formatCode>
                <c:ptCount val="201"/>
                <c:pt idx="0">
                  <c:v>0.6</c:v>
                </c:pt>
                <c:pt idx="1">
                  <c:v>0.6</c:v>
                </c:pt>
                <c:pt idx="2">
                  <c:v>0.6</c:v>
                </c:pt>
                <c:pt idx="3">
                  <c:v>0.6</c:v>
                </c:pt>
                <c:pt idx="4">
                  <c:v>0.6</c:v>
                </c:pt>
                <c:pt idx="5">
                  <c:v>0.6</c:v>
                </c:pt>
                <c:pt idx="6">
                  <c:v>0.6</c:v>
                </c:pt>
                <c:pt idx="7">
                  <c:v>0.6</c:v>
                </c:pt>
                <c:pt idx="8">
                  <c:v>0.6</c:v>
                </c:pt>
                <c:pt idx="9">
                  <c:v>0.6</c:v>
                </c:pt>
                <c:pt idx="10">
                  <c:v>0.6</c:v>
                </c:pt>
                <c:pt idx="11">
                  <c:v>0.6</c:v>
                </c:pt>
                <c:pt idx="12">
                  <c:v>0.6</c:v>
                </c:pt>
                <c:pt idx="13">
                  <c:v>0.6</c:v>
                </c:pt>
                <c:pt idx="14">
                  <c:v>0.6</c:v>
                </c:pt>
                <c:pt idx="15">
                  <c:v>0.6</c:v>
                </c:pt>
                <c:pt idx="16">
                  <c:v>0.6</c:v>
                </c:pt>
                <c:pt idx="17">
                  <c:v>0.6</c:v>
                </c:pt>
                <c:pt idx="18">
                  <c:v>0.6</c:v>
                </c:pt>
                <c:pt idx="19">
                  <c:v>0.6</c:v>
                </c:pt>
                <c:pt idx="20">
                  <c:v>0.6</c:v>
                </c:pt>
                <c:pt idx="21">
                  <c:v>0.6</c:v>
                </c:pt>
                <c:pt idx="22">
                  <c:v>0.6</c:v>
                </c:pt>
                <c:pt idx="23">
                  <c:v>0.6</c:v>
                </c:pt>
                <c:pt idx="24">
                  <c:v>0.6</c:v>
                </c:pt>
                <c:pt idx="25">
                  <c:v>0.6</c:v>
                </c:pt>
                <c:pt idx="26">
                  <c:v>0.6</c:v>
                </c:pt>
                <c:pt idx="27">
                  <c:v>0.6</c:v>
                </c:pt>
                <c:pt idx="28">
                  <c:v>0.6</c:v>
                </c:pt>
                <c:pt idx="29">
                  <c:v>0.6</c:v>
                </c:pt>
                <c:pt idx="30">
                  <c:v>0.6</c:v>
                </c:pt>
                <c:pt idx="31">
                  <c:v>0.6</c:v>
                </c:pt>
                <c:pt idx="32">
                  <c:v>0.6</c:v>
                </c:pt>
                <c:pt idx="33">
                  <c:v>0.6</c:v>
                </c:pt>
                <c:pt idx="34">
                  <c:v>0.6</c:v>
                </c:pt>
                <c:pt idx="35">
                  <c:v>0.6</c:v>
                </c:pt>
                <c:pt idx="36">
                  <c:v>0.6</c:v>
                </c:pt>
                <c:pt idx="37">
                  <c:v>0.6</c:v>
                </c:pt>
                <c:pt idx="38">
                  <c:v>0.6</c:v>
                </c:pt>
                <c:pt idx="39">
                  <c:v>0.6</c:v>
                </c:pt>
                <c:pt idx="40">
                  <c:v>0.6</c:v>
                </c:pt>
                <c:pt idx="41">
                  <c:v>0.6</c:v>
                </c:pt>
                <c:pt idx="42">
                  <c:v>0.6</c:v>
                </c:pt>
                <c:pt idx="43">
                  <c:v>0.6</c:v>
                </c:pt>
                <c:pt idx="44">
                  <c:v>0.6</c:v>
                </c:pt>
                <c:pt idx="45">
                  <c:v>0.6</c:v>
                </c:pt>
                <c:pt idx="46">
                  <c:v>0.6</c:v>
                </c:pt>
                <c:pt idx="47">
                  <c:v>0.6</c:v>
                </c:pt>
                <c:pt idx="48">
                  <c:v>0.6</c:v>
                </c:pt>
                <c:pt idx="49">
                  <c:v>0.6</c:v>
                </c:pt>
                <c:pt idx="50">
                  <c:v>0.6</c:v>
                </c:pt>
                <c:pt idx="51">
                  <c:v>0.6</c:v>
                </c:pt>
                <c:pt idx="52">
                  <c:v>0.6</c:v>
                </c:pt>
                <c:pt idx="53">
                  <c:v>0.6</c:v>
                </c:pt>
                <c:pt idx="54">
                  <c:v>0.6</c:v>
                </c:pt>
                <c:pt idx="55">
                  <c:v>0.6</c:v>
                </c:pt>
                <c:pt idx="56">
                  <c:v>0.6</c:v>
                </c:pt>
                <c:pt idx="57">
                  <c:v>0.6</c:v>
                </c:pt>
                <c:pt idx="58">
                  <c:v>0.6</c:v>
                </c:pt>
                <c:pt idx="59">
                  <c:v>0.6</c:v>
                </c:pt>
                <c:pt idx="60">
                  <c:v>0.6</c:v>
                </c:pt>
                <c:pt idx="61">
                  <c:v>0.6</c:v>
                </c:pt>
                <c:pt idx="62">
                  <c:v>0.6</c:v>
                </c:pt>
                <c:pt idx="63">
                  <c:v>0.6</c:v>
                </c:pt>
                <c:pt idx="64">
                  <c:v>0.6</c:v>
                </c:pt>
                <c:pt idx="65">
                  <c:v>0.6</c:v>
                </c:pt>
                <c:pt idx="66">
                  <c:v>0.6</c:v>
                </c:pt>
                <c:pt idx="67">
                  <c:v>0.6</c:v>
                </c:pt>
                <c:pt idx="68">
                  <c:v>0.6</c:v>
                </c:pt>
                <c:pt idx="69">
                  <c:v>0.6</c:v>
                </c:pt>
                <c:pt idx="70">
                  <c:v>0.6</c:v>
                </c:pt>
                <c:pt idx="71">
                  <c:v>0.6</c:v>
                </c:pt>
                <c:pt idx="72">
                  <c:v>0.6</c:v>
                </c:pt>
                <c:pt idx="73">
                  <c:v>0.6</c:v>
                </c:pt>
                <c:pt idx="74">
                  <c:v>0.6</c:v>
                </c:pt>
                <c:pt idx="75">
                  <c:v>0.6</c:v>
                </c:pt>
                <c:pt idx="76">
                  <c:v>0.6</c:v>
                </c:pt>
                <c:pt idx="77">
                  <c:v>0.6</c:v>
                </c:pt>
                <c:pt idx="78">
                  <c:v>0.6</c:v>
                </c:pt>
                <c:pt idx="79">
                  <c:v>0.6</c:v>
                </c:pt>
                <c:pt idx="80">
                  <c:v>0.6</c:v>
                </c:pt>
                <c:pt idx="81">
                  <c:v>0.6</c:v>
                </c:pt>
                <c:pt idx="82">
                  <c:v>0.6</c:v>
                </c:pt>
                <c:pt idx="83">
                  <c:v>0.6</c:v>
                </c:pt>
                <c:pt idx="84">
                  <c:v>0.6</c:v>
                </c:pt>
                <c:pt idx="85">
                  <c:v>0.6</c:v>
                </c:pt>
                <c:pt idx="86">
                  <c:v>0.6</c:v>
                </c:pt>
                <c:pt idx="87">
                  <c:v>0.6</c:v>
                </c:pt>
                <c:pt idx="88">
                  <c:v>0.6</c:v>
                </c:pt>
                <c:pt idx="89">
                  <c:v>0.6</c:v>
                </c:pt>
                <c:pt idx="90">
                  <c:v>0.6</c:v>
                </c:pt>
                <c:pt idx="91">
                  <c:v>0.6</c:v>
                </c:pt>
                <c:pt idx="92">
                  <c:v>0.6</c:v>
                </c:pt>
                <c:pt idx="93">
                  <c:v>0.6</c:v>
                </c:pt>
                <c:pt idx="94">
                  <c:v>0.6</c:v>
                </c:pt>
                <c:pt idx="95">
                  <c:v>0.6</c:v>
                </c:pt>
                <c:pt idx="96">
                  <c:v>0.6</c:v>
                </c:pt>
                <c:pt idx="97">
                  <c:v>0.6</c:v>
                </c:pt>
                <c:pt idx="98">
                  <c:v>0.6</c:v>
                </c:pt>
                <c:pt idx="99">
                  <c:v>0.6</c:v>
                </c:pt>
                <c:pt idx="100">
                  <c:v>0.6</c:v>
                </c:pt>
                <c:pt idx="101">
                  <c:v>0.6</c:v>
                </c:pt>
                <c:pt idx="102">
                  <c:v>0.6</c:v>
                </c:pt>
                <c:pt idx="103">
                  <c:v>0.6</c:v>
                </c:pt>
                <c:pt idx="104">
                  <c:v>0.6</c:v>
                </c:pt>
                <c:pt idx="105">
                  <c:v>0.6</c:v>
                </c:pt>
                <c:pt idx="106">
                  <c:v>0.6</c:v>
                </c:pt>
                <c:pt idx="107">
                  <c:v>0.6</c:v>
                </c:pt>
                <c:pt idx="108">
                  <c:v>0.6</c:v>
                </c:pt>
                <c:pt idx="109">
                  <c:v>0.6</c:v>
                </c:pt>
                <c:pt idx="110">
                  <c:v>0.6</c:v>
                </c:pt>
                <c:pt idx="111">
                  <c:v>0.6</c:v>
                </c:pt>
                <c:pt idx="112">
                  <c:v>0.6</c:v>
                </c:pt>
                <c:pt idx="113">
                  <c:v>0.6</c:v>
                </c:pt>
                <c:pt idx="114">
                  <c:v>0.6</c:v>
                </c:pt>
                <c:pt idx="115">
                  <c:v>0.6</c:v>
                </c:pt>
                <c:pt idx="116">
                  <c:v>0.6</c:v>
                </c:pt>
                <c:pt idx="117">
                  <c:v>0.6</c:v>
                </c:pt>
                <c:pt idx="118">
                  <c:v>0.6</c:v>
                </c:pt>
                <c:pt idx="119">
                  <c:v>0.6</c:v>
                </c:pt>
                <c:pt idx="120">
                  <c:v>0.6</c:v>
                </c:pt>
                <c:pt idx="121">
                  <c:v>0.6</c:v>
                </c:pt>
                <c:pt idx="122">
                  <c:v>0.6</c:v>
                </c:pt>
                <c:pt idx="123">
                  <c:v>0.6</c:v>
                </c:pt>
                <c:pt idx="124">
                  <c:v>0.6</c:v>
                </c:pt>
                <c:pt idx="125">
                  <c:v>0.6</c:v>
                </c:pt>
                <c:pt idx="126">
                  <c:v>0.57999999999999818</c:v>
                </c:pt>
                <c:pt idx="127">
                  <c:v>0.55999999999999817</c:v>
                </c:pt>
                <c:pt idx="128">
                  <c:v>0.53999999999999815</c:v>
                </c:pt>
                <c:pt idx="129">
                  <c:v>0.51999999999999813</c:v>
                </c:pt>
                <c:pt idx="130">
                  <c:v>0.49999999999999811</c:v>
                </c:pt>
                <c:pt idx="131">
                  <c:v>0.47999999999999809</c:v>
                </c:pt>
                <c:pt idx="132">
                  <c:v>0.45999999999999808</c:v>
                </c:pt>
                <c:pt idx="133">
                  <c:v>0.43999999999999806</c:v>
                </c:pt>
                <c:pt idx="134">
                  <c:v>0.41999999999999804</c:v>
                </c:pt>
                <c:pt idx="135">
                  <c:v>0.39999999999999802</c:v>
                </c:pt>
                <c:pt idx="136">
                  <c:v>0.37999999999999801</c:v>
                </c:pt>
                <c:pt idx="137">
                  <c:v>0.35999999999999799</c:v>
                </c:pt>
                <c:pt idx="138">
                  <c:v>0.33999999999999797</c:v>
                </c:pt>
                <c:pt idx="139">
                  <c:v>0.31999999999999795</c:v>
                </c:pt>
                <c:pt idx="140">
                  <c:v>0.29999999999999793</c:v>
                </c:pt>
                <c:pt idx="141">
                  <c:v>0.27999999999999792</c:v>
                </c:pt>
                <c:pt idx="142">
                  <c:v>0.2599999999999979</c:v>
                </c:pt>
                <c:pt idx="143">
                  <c:v>0.23999999999999788</c:v>
                </c:pt>
                <c:pt idx="144">
                  <c:v>0.21999999999999786</c:v>
                </c:pt>
                <c:pt idx="145">
                  <c:v>0.19999999999999785</c:v>
                </c:pt>
                <c:pt idx="146">
                  <c:v>0.17999999999999783</c:v>
                </c:pt>
                <c:pt idx="147">
                  <c:v>0.15999999999999781</c:v>
                </c:pt>
                <c:pt idx="148">
                  <c:v>0.13999999999999779</c:v>
                </c:pt>
                <c:pt idx="149">
                  <c:v>0.11999999999999778</c:v>
                </c:pt>
                <c:pt idx="150">
                  <c:v>9.9999999999997757E-2</c:v>
                </c:pt>
                <c:pt idx="151">
                  <c:v>7.999999999999774E-2</c:v>
                </c:pt>
                <c:pt idx="152">
                  <c:v>5.9999999999997722E-2</c:v>
                </c:pt>
                <c:pt idx="153">
                  <c:v>3.9999999999997704E-2</c:v>
                </c:pt>
                <c:pt idx="154">
                  <c:v>1.9999999999997686E-2</c:v>
                </c:pt>
                <c:pt idx="155">
                  <c:v>-2.3314683517128287E-15</c:v>
                </c:pt>
                <c:pt idx="156">
                  <c:v>-2.0000000000002349E-2</c:v>
                </c:pt>
                <c:pt idx="157">
                  <c:v>-4.0000000000002367E-2</c:v>
                </c:pt>
                <c:pt idx="158">
                  <c:v>-6.0000000000002385E-2</c:v>
                </c:pt>
                <c:pt idx="159">
                  <c:v>-8.0000000000002403E-2</c:v>
                </c:pt>
                <c:pt idx="160">
                  <c:v>-0.10000000000000242</c:v>
                </c:pt>
                <c:pt idx="161">
                  <c:v>-0.12000000000000244</c:v>
                </c:pt>
                <c:pt idx="162">
                  <c:v>-0.14000000000000246</c:v>
                </c:pt>
                <c:pt idx="163">
                  <c:v>-0.16000000000000247</c:v>
                </c:pt>
                <c:pt idx="164">
                  <c:v>-0.18000000000000249</c:v>
                </c:pt>
                <c:pt idx="165">
                  <c:v>-0.20000000000000251</c:v>
                </c:pt>
                <c:pt idx="166">
                  <c:v>-0.22000000000000253</c:v>
                </c:pt>
                <c:pt idx="167">
                  <c:v>-0.24000000000000254</c:v>
                </c:pt>
                <c:pt idx="168">
                  <c:v>-0.26000000000000256</c:v>
                </c:pt>
                <c:pt idx="169">
                  <c:v>-0.28000000000000258</c:v>
                </c:pt>
                <c:pt idx="170">
                  <c:v>-0.3000000000000026</c:v>
                </c:pt>
                <c:pt idx="171">
                  <c:v>-0.32000000000000262</c:v>
                </c:pt>
                <c:pt idx="172">
                  <c:v>-0.34000000000000263</c:v>
                </c:pt>
                <c:pt idx="173">
                  <c:v>-0.36000000000000265</c:v>
                </c:pt>
                <c:pt idx="174">
                  <c:v>-0.38000000000000267</c:v>
                </c:pt>
                <c:pt idx="175">
                  <c:v>-0.40000000000000269</c:v>
                </c:pt>
                <c:pt idx="176">
                  <c:v>-0.4200000000000027</c:v>
                </c:pt>
                <c:pt idx="177">
                  <c:v>-0.44000000000000272</c:v>
                </c:pt>
                <c:pt idx="178">
                  <c:v>-0.46000000000000274</c:v>
                </c:pt>
                <c:pt idx="179">
                  <c:v>-0.48000000000000276</c:v>
                </c:pt>
                <c:pt idx="180">
                  <c:v>-0.50000000000000278</c:v>
                </c:pt>
                <c:pt idx="181">
                  <c:v>-0.52000000000000279</c:v>
                </c:pt>
                <c:pt idx="182">
                  <c:v>-0.54000000000000281</c:v>
                </c:pt>
                <c:pt idx="183">
                  <c:v>-0.56000000000000283</c:v>
                </c:pt>
                <c:pt idx="184">
                  <c:v>-0.58000000000000285</c:v>
                </c:pt>
                <c:pt idx="185">
                  <c:v>-0.60000000000000286</c:v>
                </c:pt>
                <c:pt idx="186">
                  <c:v>-0.62000000000000288</c:v>
                </c:pt>
                <c:pt idx="187">
                  <c:v>-0.6400000000000029</c:v>
                </c:pt>
                <c:pt idx="188">
                  <c:v>-0.66000000000000292</c:v>
                </c:pt>
                <c:pt idx="189">
                  <c:v>-0.68000000000000294</c:v>
                </c:pt>
                <c:pt idx="190">
                  <c:v>-0.70000000000000295</c:v>
                </c:pt>
                <c:pt idx="191">
                  <c:v>-0.72000000000000297</c:v>
                </c:pt>
                <c:pt idx="192">
                  <c:v>-0.74000000000000299</c:v>
                </c:pt>
                <c:pt idx="193">
                  <c:v>-0.76000000000000301</c:v>
                </c:pt>
                <c:pt idx="194">
                  <c:v>-0.78000000000000302</c:v>
                </c:pt>
                <c:pt idx="195">
                  <c:v>-0.80000000000000304</c:v>
                </c:pt>
                <c:pt idx="196">
                  <c:v>-0.82000000000000306</c:v>
                </c:pt>
                <c:pt idx="197">
                  <c:v>-0.84000000000000308</c:v>
                </c:pt>
                <c:pt idx="198">
                  <c:v>-0.8600000000000031</c:v>
                </c:pt>
                <c:pt idx="199">
                  <c:v>-0.88000000000000311</c:v>
                </c:pt>
                <c:pt idx="200">
                  <c:v>-0.90000000000000269</c:v>
                </c:pt>
              </c:numCache>
            </c:numRef>
          </c:val>
          <c:smooth val="0"/>
          <c:extLst>
            <c:ext xmlns:c16="http://schemas.microsoft.com/office/drawing/2014/chart" uri="{C3380CC4-5D6E-409C-BE32-E72D297353CC}">
              <c16:uniqueId val="{00000001-83BE-4CFE-990F-88CF69DB9080}"/>
            </c:ext>
          </c:extLst>
        </c:ser>
        <c:ser>
          <c:idx val="2"/>
          <c:order val="2"/>
          <c:tx>
            <c:strRef>
              <c:f>'Option Graph Maker'!$F$57</c:f>
              <c:strCache>
                <c:ptCount val="1"/>
                <c:pt idx="0">
                  <c:v>Option 2</c:v>
                </c:pt>
              </c:strCache>
            </c:strRef>
          </c:tx>
          <c:spPr>
            <a:ln w="19050" cap="rnd">
              <a:solidFill>
                <a:schemeClr val="bg2">
                  <a:lumMod val="25000"/>
                </a:schemeClr>
              </a:solidFill>
              <a:prstDash val="sysDot"/>
              <a:round/>
            </a:ln>
            <a:effectLst/>
          </c:spPr>
          <c:marker>
            <c:symbol val="none"/>
          </c:marker>
          <c:cat>
            <c:numRef>
              <c:f>'Option Graph Maker'!$B$58:$B$258</c:f>
              <c:numCache>
                <c:formatCode>General</c:formatCode>
                <c:ptCount val="201"/>
                <c:pt idx="0">
                  <c:v>0</c:v>
                </c:pt>
                <c:pt idx="1">
                  <c:v>0.02</c:v>
                </c:pt>
                <c:pt idx="2">
                  <c:v>0.04</c:v>
                </c:pt>
                <c:pt idx="3">
                  <c:v>0.06</c:v>
                </c:pt>
                <c:pt idx="4">
                  <c:v>0.08</c:v>
                </c:pt>
                <c:pt idx="5">
                  <c:v>0.1</c:v>
                </c:pt>
                <c:pt idx="6">
                  <c:v>0.12000000000000001</c:v>
                </c:pt>
                <c:pt idx="7">
                  <c:v>0.14000000000000001</c:v>
                </c:pt>
                <c:pt idx="8">
                  <c:v>0.16</c:v>
                </c:pt>
                <c:pt idx="9">
                  <c:v>0.18</c:v>
                </c:pt>
                <c:pt idx="10">
                  <c:v>0.19999999999999998</c:v>
                </c:pt>
                <c:pt idx="11">
                  <c:v>0.21999999999999997</c:v>
                </c:pt>
                <c:pt idx="12">
                  <c:v>0.23999999999999996</c:v>
                </c:pt>
                <c:pt idx="13">
                  <c:v>0.25999999999999995</c:v>
                </c:pt>
                <c:pt idx="14">
                  <c:v>0.27999999999999997</c:v>
                </c:pt>
                <c:pt idx="15">
                  <c:v>0.3</c:v>
                </c:pt>
                <c:pt idx="16">
                  <c:v>0.32</c:v>
                </c:pt>
                <c:pt idx="17">
                  <c:v>0.34</c:v>
                </c:pt>
                <c:pt idx="18">
                  <c:v>0.36000000000000004</c:v>
                </c:pt>
                <c:pt idx="19">
                  <c:v>0.38000000000000006</c:v>
                </c:pt>
                <c:pt idx="20">
                  <c:v>0.40000000000000008</c:v>
                </c:pt>
                <c:pt idx="21">
                  <c:v>0.4200000000000001</c:v>
                </c:pt>
                <c:pt idx="22">
                  <c:v>0.44000000000000011</c:v>
                </c:pt>
                <c:pt idx="23">
                  <c:v>0.46000000000000013</c:v>
                </c:pt>
                <c:pt idx="24">
                  <c:v>0.48000000000000015</c:v>
                </c:pt>
                <c:pt idx="25">
                  <c:v>0.50000000000000011</c:v>
                </c:pt>
                <c:pt idx="26">
                  <c:v>0.52000000000000013</c:v>
                </c:pt>
                <c:pt idx="27">
                  <c:v>0.54000000000000015</c:v>
                </c:pt>
                <c:pt idx="28">
                  <c:v>0.56000000000000016</c:v>
                </c:pt>
                <c:pt idx="29">
                  <c:v>0.58000000000000018</c:v>
                </c:pt>
                <c:pt idx="30">
                  <c:v>0.6000000000000002</c:v>
                </c:pt>
                <c:pt idx="31">
                  <c:v>0.62000000000000022</c:v>
                </c:pt>
                <c:pt idx="32">
                  <c:v>0.64000000000000024</c:v>
                </c:pt>
                <c:pt idx="33">
                  <c:v>0.66000000000000025</c:v>
                </c:pt>
                <c:pt idx="34">
                  <c:v>0.68000000000000027</c:v>
                </c:pt>
                <c:pt idx="35">
                  <c:v>0.70000000000000029</c:v>
                </c:pt>
                <c:pt idx="36">
                  <c:v>0.72000000000000031</c:v>
                </c:pt>
                <c:pt idx="37">
                  <c:v>0.74000000000000032</c:v>
                </c:pt>
                <c:pt idx="38">
                  <c:v>0.76000000000000034</c:v>
                </c:pt>
                <c:pt idx="39">
                  <c:v>0.78000000000000036</c:v>
                </c:pt>
                <c:pt idx="40">
                  <c:v>0.80000000000000038</c:v>
                </c:pt>
                <c:pt idx="41">
                  <c:v>0.8200000000000004</c:v>
                </c:pt>
                <c:pt idx="42">
                  <c:v>0.84000000000000041</c:v>
                </c:pt>
                <c:pt idx="43">
                  <c:v>0.86000000000000043</c:v>
                </c:pt>
                <c:pt idx="44">
                  <c:v>0.88000000000000045</c:v>
                </c:pt>
                <c:pt idx="45">
                  <c:v>0.90000000000000047</c:v>
                </c:pt>
                <c:pt idx="46">
                  <c:v>0.92000000000000048</c:v>
                </c:pt>
                <c:pt idx="47">
                  <c:v>0.9400000000000005</c:v>
                </c:pt>
                <c:pt idx="48">
                  <c:v>0.96000000000000052</c:v>
                </c:pt>
                <c:pt idx="49">
                  <c:v>0.98000000000000054</c:v>
                </c:pt>
                <c:pt idx="50">
                  <c:v>1.0000000000000004</c:v>
                </c:pt>
                <c:pt idx="51">
                  <c:v>1.0200000000000005</c:v>
                </c:pt>
                <c:pt idx="52">
                  <c:v>1.0400000000000005</c:v>
                </c:pt>
                <c:pt idx="53">
                  <c:v>1.0600000000000005</c:v>
                </c:pt>
                <c:pt idx="54">
                  <c:v>1.0800000000000005</c:v>
                </c:pt>
                <c:pt idx="55">
                  <c:v>1.1000000000000005</c:v>
                </c:pt>
                <c:pt idx="56">
                  <c:v>1.1200000000000006</c:v>
                </c:pt>
                <c:pt idx="57">
                  <c:v>1.1400000000000006</c:v>
                </c:pt>
                <c:pt idx="58">
                  <c:v>1.1600000000000006</c:v>
                </c:pt>
                <c:pt idx="59">
                  <c:v>1.1800000000000006</c:v>
                </c:pt>
                <c:pt idx="60">
                  <c:v>1.2000000000000006</c:v>
                </c:pt>
                <c:pt idx="61">
                  <c:v>1.2200000000000006</c:v>
                </c:pt>
                <c:pt idx="62">
                  <c:v>1.2400000000000007</c:v>
                </c:pt>
                <c:pt idx="63">
                  <c:v>1.2600000000000007</c:v>
                </c:pt>
                <c:pt idx="64">
                  <c:v>1.2800000000000007</c:v>
                </c:pt>
                <c:pt idx="65">
                  <c:v>1.3000000000000007</c:v>
                </c:pt>
                <c:pt idx="66">
                  <c:v>1.3200000000000007</c:v>
                </c:pt>
                <c:pt idx="67">
                  <c:v>1.3400000000000007</c:v>
                </c:pt>
                <c:pt idx="68">
                  <c:v>1.3600000000000008</c:v>
                </c:pt>
                <c:pt idx="69">
                  <c:v>1.3800000000000008</c:v>
                </c:pt>
                <c:pt idx="70">
                  <c:v>1.4000000000000008</c:v>
                </c:pt>
                <c:pt idx="71">
                  <c:v>1.4200000000000008</c:v>
                </c:pt>
                <c:pt idx="72">
                  <c:v>1.4400000000000008</c:v>
                </c:pt>
                <c:pt idx="73">
                  <c:v>1.4600000000000009</c:v>
                </c:pt>
                <c:pt idx="74">
                  <c:v>1.4800000000000009</c:v>
                </c:pt>
                <c:pt idx="75">
                  <c:v>1.5000000000000009</c:v>
                </c:pt>
                <c:pt idx="76">
                  <c:v>1.5200000000000009</c:v>
                </c:pt>
                <c:pt idx="77">
                  <c:v>1.5400000000000009</c:v>
                </c:pt>
                <c:pt idx="78">
                  <c:v>1.5600000000000009</c:v>
                </c:pt>
                <c:pt idx="79">
                  <c:v>1.580000000000001</c:v>
                </c:pt>
                <c:pt idx="80">
                  <c:v>1.600000000000001</c:v>
                </c:pt>
                <c:pt idx="81">
                  <c:v>1.620000000000001</c:v>
                </c:pt>
                <c:pt idx="82">
                  <c:v>1.640000000000001</c:v>
                </c:pt>
                <c:pt idx="83">
                  <c:v>1.660000000000001</c:v>
                </c:pt>
                <c:pt idx="84">
                  <c:v>1.680000000000001</c:v>
                </c:pt>
                <c:pt idx="85">
                  <c:v>1.7000000000000011</c:v>
                </c:pt>
                <c:pt idx="86">
                  <c:v>1.7200000000000011</c:v>
                </c:pt>
                <c:pt idx="87">
                  <c:v>1.7400000000000011</c:v>
                </c:pt>
                <c:pt idx="88">
                  <c:v>1.7600000000000011</c:v>
                </c:pt>
                <c:pt idx="89">
                  <c:v>1.7800000000000011</c:v>
                </c:pt>
                <c:pt idx="90">
                  <c:v>1.8000000000000012</c:v>
                </c:pt>
                <c:pt idx="91">
                  <c:v>1.8200000000000012</c:v>
                </c:pt>
                <c:pt idx="92">
                  <c:v>1.8400000000000012</c:v>
                </c:pt>
                <c:pt idx="93">
                  <c:v>1.8600000000000012</c:v>
                </c:pt>
                <c:pt idx="94">
                  <c:v>1.8800000000000012</c:v>
                </c:pt>
                <c:pt idx="95">
                  <c:v>1.9000000000000012</c:v>
                </c:pt>
                <c:pt idx="96">
                  <c:v>1.9200000000000013</c:v>
                </c:pt>
                <c:pt idx="97">
                  <c:v>1.9400000000000013</c:v>
                </c:pt>
                <c:pt idx="98">
                  <c:v>1.9600000000000013</c:v>
                </c:pt>
                <c:pt idx="99">
                  <c:v>1.9800000000000013</c:v>
                </c:pt>
                <c:pt idx="100">
                  <c:v>2.0000000000000013</c:v>
                </c:pt>
                <c:pt idx="101">
                  <c:v>2.0200000000000014</c:v>
                </c:pt>
                <c:pt idx="102">
                  <c:v>2.0400000000000014</c:v>
                </c:pt>
                <c:pt idx="103">
                  <c:v>2.0600000000000014</c:v>
                </c:pt>
                <c:pt idx="104">
                  <c:v>2.0800000000000014</c:v>
                </c:pt>
                <c:pt idx="105">
                  <c:v>2.1000000000000014</c:v>
                </c:pt>
                <c:pt idx="106">
                  <c:v>2.1200000000000014</c:v>
                </c:pt>
                <c:pt idx="107">
                  <c:v>2.1400000000000015</c:v>
                </c:pt>
                <c:pt idx="108">
                  <c:v>2.1600000000000015</c:v>
                </c:pt>
                <c:pt idx="109">
                  <c:v>2.1800000000000015</c:v>
                </c:pt>
                <c:pt idx="110">
                  <c:v>2.2000000000000015</c:v>
                </c:pt>
                <c:pt idx="111">
                  <c:v>2.2200000000000015</c:v>
                </c:pt>
                <c:pt idx="112">
                  <c:v>2.2400000000000015</c:v>
                </c:pt>
                <c:pt idx="113">
                  <c:v>2.2600000000000016</c:v>
                </c:pt>
                <c:pt idx="114">
                  <c:v>2.2800000000000016</c:v>
                </c:pt>
                <c:pt idx="115">
                  <c:v>2.3000000000000016</c:v>
                </c:pt>
                <c:pt idx="116">
                  <c:v>2.3200000000000016</c:v>
                </c:pt>
                <c:pt idx="117">
                  <c:v>2.3400000000000016</c:v>
                </c:pt>
                <c:pt idx="118">
                  <c:v>2.3600000000000017</c:v>
                </c:pt>
                <c:pt idx="119">
                  <c:v>2.3800000000000017</c:v>
                </c:pt>
                <c:pt idx="120">
                  <c:v>2.4000000000000017</c:v>
                </c:pt>
                <c:pt idx="121">
                  <c:v>2.4200000000000017</c:v>
                </c:pt>
                <c:pt idx="122">
                  <c:v>2.4400000000000017</c:v>
                </c:pt>
                <c:pt idx="123">
                  <c:v>2.4600000000000017</c:v>
                </c:pt>
                <c:pt idx="124">
                  <c:v>2.4800000000000018</c:v>
                </c:pt>
                <c:pt idx="125">
                  <c:v>2.5000000000000018</c:v>
                </c:pt>
                <c:pt idx="126">
                  <c:v>2.5200000000000018</c:v>
                </c:pt>
                <c:pt idx="127">
                  <c:v>2.5400000000000018</c:v>
                </c:pt>
                <c:pt idx="128">
                  <c:v>2.5600000000000018</c:v>
                </c:pt>
                <c:pt idx="129">
                  <c:v>2.5800000000000018</c:v>
                </c:pt>
                <c:pt idx="130">
                  <c:v>2.6000000000000019</c:v>
                </c:pt>
                <c:pt idx="131">
                  <c:v>2.6200000000000019</c:v>
                </c:pt>
                <c:pt idx="132">
                  <c:v>2.6400000000000019</c:v>
                </c:pt>
                <c:pt idx="133">
                  <c:v>2.6600000000000019</c:v>
                </c:pt>
                <c:pt idx="134">
                  <c:v>2.6800000000000019</c:v>
                </c:pt>
                <c:pt idx="135">
                  <c:v>2.700000000000002</c:v>
                </c:pt>
                <c:pt idx="136">
                  <c:v>2.720000000000002</c:v>
                </c:pt>
                <c:pt idx="137">
                  <c:v>2.740000000000002</c:v>
                </c:pt>
                <c:pt idx="138">
                  <c:v>2.760000000000002</c:v>
                </c:pt>
                <c:pt idx="139">
                  <c:v>2.780000000000002</c:v>
                </c:pt>
                <c:pt idx="140">
                  <c:v>2.800000000000002</c:v>
                </c:pt>
                <c:pt idx="141">
                  <c:v>2.8200000000000021</c:v>
                </c:pt>
                <c:pt idx="142">
                  <c:v>2.8400000000000021</c:v>
                </c:pt>
                <c:pt idx="143">
                  <c:v>2.8600000000000021</c:v>
                </c:pt>
                <c:pt idx="144">
                  <c:v>2.8800000000000021</c:v>
                </c:pt>
                <c:pt idx="145">
                  <c:v>2.9000000000000021</c:v>
                </c:pt>
                <c:pt idx="146">
                  <c:v>2.9200000000000021</c:v>
                </c:pt>
                <c:pt idx="147">
                  <c:v>2.9400000000000022</c:v>
                </c:pt>
                <c:pt idx="148">
                  <c:v>2.9600000000000022</c:v>
                </c:pt>
                <c:pt idx="149">
                  <c:v>2.9800000000000022</c:v>
                </c:pt>
                <c:pt idx="150">
                  <c:v>3.0000000000000022</c:v>
                </c:pt>
                <c:pt idx="151">
                  <c:v>3.0200000000000022</c:v>
                </c:pt>
                <c:pt idx="152">
                  <c:v>3.0400000000000023</c:v>
                </c:pt>
                <c:pt idx="153">
                  <c:v>3.0600000000000023</c:v>
                </c:pt>
                <c:pt idx="154">
                  <c:v>3.0800000000000023</c:v>
                </c:pt>
                <c:pt idx="155">
                  <c:v>3.1000000000000023</c:v>
                </c:pt>
                <c:pt idx="156">
                  <c:v>3.1200000000000023</c:v>
                </c:pt>
                <c:pt idx="157">
                  <c:v>3.1400000000000023</c:v>
                </c:pt>
                <c:pt idx="158">
                  <c:v>3.1600000000000024</c:v>
                </c:pt>
                <c:pt idx="159">
                  <c:v>3.1800000000000024</c:v>
                </c:pt>
                <c:pt idx="160">
                  <c:v>3.2000000000000024</c:v>
                </c:pt>
                <c:pt idx="161">
                  <c:v>3.2200000000000024</c:v>
                </c:pt>
                <c:pt idx="162">
                  <c:v>3.2400000000000024</c:v>
                </c:pt>
                <c:pt idx="163">
                  <c:v>3.2600000000000025</c:v>
                </c:pt>
                <c:pt idx="164">
                  <c:v>3.2800000000000025</c:v>
                </c:pt>
                <c:pt idx="165">
                  <c:v>3.3000000000000025</c:v>
                </c:pt>
                <c:pt idx="166">
                  <c:v>3.3200000000000025</c:v>
                </c:pt>
                <c:pt idx="167">
                  <c:v>3.3400000000000025</c:v>
                </c:pt>
                <c:pt idx="168">
                  <c:v>3.3600000000000025</c:v>
                </c:pt>
                <c:pt idx="169">
                  <c:v>3.3800000000000026</c:v>
                </c:pt>
                <c:pt idx="170">
                  <c:v>3.4000000000000026</c:v>
                </c:pt>
                <c:pt idx="171">
                  <c:v>3.4200000000000026</c:v>
                </c:pt>
                <c:pt idx="172">
                  <c:v>3.4400000000000026</c:v>
                </c:pt>
                <c:pt idx="173">
                  <c:v>3.4600000000000026</c:v>
                </c:pt>
                <c:pt idx="174">
                  <c:v>3.4800000000000026</c:v>
                </c:pt>
                <c:pt idx="175">
                  <c:v>3.5000000000000027</c:v>
                </c:pt>
                <c:pt idx="176">
                  <c:v>3.5200000000000027</c:v>
                </c:pt>
                <c:pt idx="177">
                  <c:v>3.5400000000000027</c:v>
                </c:pt>
                <c:pt idx="178">
                  <c:v>3.5600000000000027</c:v>
                </c:pt>
                <c:pt idx="179">
                  <c:v>3.5800000000000027</c:v>
                </c:pt>
                <c:pt idx="180">
                  <c:v>3.6000000000000028</c:v>
                </c:pt>
                <c:pt idx="181">
                  <c:v>3.6200000000000028</c:v>
                </c:pt>
                <c:pt idx="182">
                  <c:v>3.6400000000000028</c:v>
                </c:pt>
                <c:pt idx="183">
                  <c:v>3.6600000000000028</c:v>
                </c:pt>
                <c:pt idx="184">
                  <c:v>3.6800000000000028</c:v>
                </c:pt>
                <c:pt idx="185">
                  <c:v>3.7000000000000028</c:v>
                </c:pt>
                <c:pt idx="186">
                  <c:v>3.7200000000000029</c:v>
                </c:pt>
                <c:pt idx="187">
                  <c:v>3.7400000000000029</c:v>
                </c:pt>
                <c:pt idx="188">
                  <c:v>3.7600000000000029</c:v>
                </c:pt>
                <c:pt idx="189">
                  <c:v>3.7800000000000029</c:v>
                </c:pt>
                <c:pt idx="190">
                  <c:v>3.8000000000000029</c:v>
                </c:pt>
                <c:pt idx="191">
                  <c:v>3.8200000000000029</c:v>
                </c:pt>
                <c:pt idx="192">
                  <c:v>3.840000000000003</c:v>
                </c:pt>
                <c:pt idx="193">
                  <c:v>3.860000000000003</c:v>
                </c:pt>
                <c:pt idx="194">
                  <c:v>3.880000000000003</c:v>
                </c:pt>
                <c:pt idx="195">
                  <c:v>3.900000000000003</c:v>
                </c:pt>
                <c:pt idx="196">
                  <c:v>3.920000000000003</c:v>
                </c:pt>
                <c:pt idx="197">
                  <c:v>3.9400000000000031</c:v>
                </c:pt>
                <c:pt idx="198">
                  <c:v>3.9600000000000031</c:v>
                </c:pt>
                <c:pt idx="199">
                  <c:v>3.9800000000000031</c:v>
                </c:pt>
                <c:pt idx="200">
                  <c:v>4.0000000000000027</c:v>
                </c:pt>
              </c:numCache>
            </c:numRef>
          </c:cat>
          <c:val>
            <c:numRef>
              <c:f>'Option Graph Maker'!$F$58:$F$258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2-83BE-4CFE-990F-88CF69DB9080}"/>
            </c:ext>
          </c:extLst>
        </c:ser>
        <c:ser>
          <c:idx val="3"/>
          <c:order val="3"/>
          <c:tx>
            <c:strRef>
              <c:f>'Option Graph Maker'!$G$57</c:f>
              <c:strCache>
                <c:ptCount val="1"/>
                <c:pt idx="0">
                  <c:v>Option 3</c:v>
                </c:pt>
              </c:strCache>
            </c:strRef>
          </c:tx>
          <c:spPr>
            <a:ln w="19050" cap="rnd">
              <a:solidFill>
                <a:schemeClr val="accent4"/>
              </a:solidFill>
              <a:prstDash val="sysDot"/>
              <a:round/>
            </a:ln>
            <a:effectLst/>
          </c:spPr>
          <c:marker>
            <c:symbol val="none"/>
          </c:marker>
          <c:cat>
            <c:numRef>
              <c:f>'Option Graph Maker'!$B$58:$B$258</c:f>
              <c:numCache>
                <c:formatCode>General</c:formatCode>
                <c:ptCount val="201"/>
                <c:pt idx="0">
                  <c:v>0</c:v>
                </c:pt>
                <c:pt idx="1">
                  <c:v>0.02</c:v>
                </c:pt>
                <c:pt idx="2">
                  <c:v>0.04</c:v>
                </c:pt>
                <c:pt idx="3">
                  <c:v>0.06</c:v>
                </c:pt>
                <c:pt idx="4">
                  <c:v>0.08</c:v>
                </c:pt>
                <c:pt idx="5">
                  <c:v>0.1</c:v>
                </c:pt>
                <c:pt idx="6">
                  <c:v>0.12000000000000001</c:v>
                </c:pt>
                <c:pt idx="7">
                  <c:v>0.14000000000000001</c:v>
                </c:pt>
                <c:pt idx="8">
                  <c:v>0.16</c:v>
                </c:pt>
                <c:pt idx="9">
                  <c:v>0.18</c:v>
                </c:pt>
                <c:pt idx="10">
                  <c:v>0.19999999999999998</c:v>
                </c:pt>
                <c:pt idx="11">
                  <c:v>0.21999999999999997</c:v>
                </c:pt>
                <c:pt idx="12">
                  <c:v>0.23999999999999996</c:v>
                </c:pt>
                <c:pt idx="13">
                  <c:v>0.25999999999999995</c:v>
                </c:pt>
                <c:pt idx="14">
                  <c:v>0.27999999999999997</c:v>
                </c:pt>
                <c:pt idx="15">
                  <c:v>0.3</c:v>
                </c:pt>
                <c:pt idx="16">
                  <c:v>0.32</c:v>
                </c:pt>
                <c:pt idx="17">
                  <c:v>0.34</c:v>
                </c:pt>
                <c:pt idx="18">
                  <c:v>0.36000000000000004</c:v>
                </c:pt>
                <c:pt idx="19">
                  <c:v>0.38000000000000006</c:v>
                </c:pt>
                <c:pt idx="20">
                  <c:v>0.40000000000000008</c:v>
                </c:pt>
                <c:pt idx="21">
                  <c:v>0.4200000000000001</c:v>
                </c:pt>
                <c:pt idx="22">
                  <c:v>0.44000000000000011</c:v>
                </c:pt>
                <c:pt idx="23">
                  <c:v>0.46000000000000013</c:v>
                </c:pt>
                <c:pt idx="24">
                  <c:v>0.48000000000000015</c:v>
                </c:pt>
                <c:pt idx="25">
                  <c:v>0.50000000000000011</c:v>
                </c:pt>
                <c:pt idx="26">
                  <c:v>0.52000000000000013</c:v>
                </c:pt>
                <c:pt idx="27">
                  <c:v>0.54000000000000015</c:v>
                </c:pt>
                <c:pt idx="28">
                  <c:v>0.56000000000000016</c:v>
                </c:pt>
                <c:pt idx="29">
                  <c:v>0.58000000000000018</c:v>
                </c:pt>
                <c:pt idx="30">
                  <c:v>0.6000000000000002</c:v>
                </c:pt>
                <c:pt idx="31">
                  <c:v>0.62000000000000022</c:v>
                </c:pt>
                <c:pt idx="32">
                  <c:v>0.64000000000000024</c:v>
                </c:pt>
                <c:pt idx="33">
                  <c:v>0.66000000000000025</c:v>
                </c:pt>
                <c:pt idx="34">
                  <c:v>0.68000000000000027</c:v>
                </c:pt>
                <c:pt idx="35">
                  <c:v>0.70000000000000029</c:v>
                </c:pt>
                <c:pt idx="36">
                  <c:v>0.72000000000000031</c:v>
                </c:pt>
                <c:pt idx="37">
                  <c:v>0.74000000000000032</c:v>
                </c:pt>
                <c:pt idx="38">
                  <c:v>0.76000000000000034</c:v>
                </c:pt>
                <c:pt idx="39">
                  <c:v>0.78000000000000036</c:v>
                </c:pt>
                <c:pt idx="40">
                  <c:v>0.80000000000000038</c:v>
                </c:pt>
                <c:pt idx="41">
                  <c:v>0.8200000000000004</c:v>
                </c:pt>
                <c:pt idx="42">
                  <c:v>0.84000000000000041</c:v>
                </c:pt>
                <c:pt idx="43">
                  <c:v>0.86000000000000043</c:v>
                </c:pt>
                <c:pt idx="44">
                  <c:v>0.88000000000000045</c:v>
                </c:pt>
                <c:pt idx="45">
                  <c:v>0.90000000000000047</c:v>
                </c:pt>
                <c:pt idx="46">
                  <c:v>0.92000000000000048</c:v>
                </c:pt>
                <c:pt idx="47">
                  <c:v>0.9400000000000005</c:v>
                </c:pt>
                <c:pt idx="48">
                  <c:v>0.96000000000000052</c:v>
                </c:pt>
                <c:pt idx="49">
                  <c:v>0.98000000000000054</c:v>
                </c:pt>
                <c:pt idx="50">
                  <c:v>1.0000000000000004</c:v>
                </c:pt>
                <c:pt idx="51">
                  <c:v>1.0200000000000005</c:v>
                </c:pt>
                <c:pt idx="52">
                  <c:v>1.0400000000000005</c:v>
                </c:pt>
                <c:pt idx="53">
                  <c:v>1.0600000000000005</c:v>
                </c:pt>
                <c:pt idx="54">
                  <c:v>1.0800000000000005</c:v>
                </c:pt>
                <c:pt idx="55">
                  <c:v>1.1000000000000005</c:v>
                </c:pt>
                <c:pt idx="56">
                  <c:v>1.1200000000000006</c:v>
                </c:pt>
                <c:pt idx="57">
                  <c:v>1.1400000000000006</c:v>
                </c:pt>
                <c:pt idx="58">
                  <c:v>1.1600000000000006</c:v>
                </c:pt>
                <c:pt idx="59">
                  <c:v>1.1800000000000006</c:v>
                </c:pt>
                <c:pt idx="60">
                  <c:v>1.2000000000000006</c:v>
                </c:pt>
                <c:pt idx="61">
                  <c:v>1.2200000000000006</c:v>
                </c:pt>
                <c:pt idx="62">
                  <c:v>1.2400000000000007</c:v>
                </c:pt>
                <c:pt idx="63">
                  <c:v>1.2600000000000007</c:v>
                </c:pt>
                <c:pt idx="64">
                  <c:v>1.2800000000000007</c:v>
                </c:pt>
                <c:pt idx="65">
                  <c:v>1.3000000000000007</c:v>
                </c:pt>
                <c:pt idx="66">
                  <c:v>1.3200000000000007</c:v>
                </c:pt>
                <c:pt idx="67">
                  <c:v>1.3400000000000007</c:v>
                </c:pt>
                <c:pt idx="68">
                  <c:v>1.3600000000000008</c:v>
                </c:pt>
                <c:pt idx="69">
                  <c:v>1.3800000000000008</c:v>
                </c:pt>
                <c:pt idx="70">
                  <c:v>1.4000000000000008</c:v>
                </c:pt>
                <c:pt idx="71">
                  <c:v>1.4200000000000008</c:v>
                </c:pt>
                <c:pt idx="72">
                  <c:v>1.4400000000000008</c:v>
                </c:pt>
                <c:pt idx="73">
                  <c:v>1.4600000000000009</c:v>
                </c:pt>
                <c:pt idx="74">
                  <c:v>1.4800000000000009</c:v>
                </c:pt>
                <c:pt idx="75">
                  <c:v>1.5000000000000009</c:v>
                </c:pt>
                <c:pt idx="76">
                  <c:v>1.5200000000000009</c:v>
                </c:pt>
                <c:pt idx="77">
                  <c:v>1.5400000000000009</c:v>
                </c:pt>
                <c:pt idx="78">
                  <c:v>1.5600000000000009</c:v>
                </c:pt>
                <c:pt idx="79">
                  <c:v>1.580000000000001</c:v>
                </c:pt>
                <c:pt idx="80">
                  <c:v>1.600000000000001</c:v>
                </c:pt>
                <c:pt idx="81">
                  <c:v>1.620000000000001</c:v>
                </c:pt>
                <c:pt idx="82">
                  <c:v>1.640000000000001</c:v>
                </c:pt>
                <c:pt idx="83">
                  <c:v>1.660000000000001</c:v>
                </c:pt>
                <c:pt idx="84">
                  <c:v>1.680000000000001</c:v>
                </c:pt>
                <c:pt idx="85">
                  <c:v>1.7000000000000011</c:v>
                </c:pt>
                <c:pt idx="86">
                  <c:v>1.7200000000000011</c:v>
                </c:pt>
                <c:pt idx="87">
                  <c:v>1.7400000000000011</c:v>
                </c:pt>
                <c:pt idx="88">
                  <c:v>1.7600000000000011</c:v>
                </c:pt>
                <c:pt idx="89">
                  <c:v>1.7800000000000011</c:v>
                </c:pt>
                <c:pt idx="90">
                  <c:v>1.8000000000000012</c:v>
                </c:pt>
                <c:pt idx="91">
                  <c:v>1.8200000000000012</c:v>
                </c:pt>
                <c:pt idx="92">
                  <c:v>1.8400000000000012</c:v>
                </c:pt>
                <c:pt idx="93">
                  <c:v>1.8600000000000012</c:v>
                </c:pt>
                <c:pt idx="94">
                  <c:v>1.8800000000000012</c:v>
                </c:pt>
                <c:pt idx="95">
                  <c:v>1.9000000000000012</c:v>
                </c:pt>
                <c:pt idx="96">
                  <c:v>1.9200000000000013</c:v>
                </c:pt>
                <c:pt idx="97">
                  <c:v>1.9400000000000013</c:v>
                </c:pt>
                <c:pt idx="98">
                  <c:v>1.9600000000000013</c:v>
                </c:pt>
                <c:pt idx="99">
                  <c:v>1.9800000000000013</c:v>
                </c:pt>
                <c:pt idx="100">
                  <c:v>2.0000000000000013</c:v>
                </c:pt>
                <c:pt idx="101">
                  <c:v>2.0200000000000014</c:v>
                </c:pt>
                <c:pt idx="102">
                  <c:v>2.0400000000000014</c:v>
                </c:pt>
                <c:pt idx="103">
                  <c:v>2.0600000000000014</c:v>
                </c:pt>
                <c:pt idx="104">
                  <c:v>2.0800000000000014</c:v>
                </c:pt>
                <c:pt idx="105">
                  <c:v>2.1000000000000014</c:v>
                </c:pt>
                <c:pt idx="106">
                  <c:v>2.1200000000000014</c:v>
                </c:pt>
                <c:pt idx="107">
                  <c:v>2.1400000000000015</c:v>
                </c:pt>
                <c:pt idx="108">
                  <c:v>2.1600000000000015</c:v>
                </c:pt>
                <c:pt idx="109">
                  <c:v>2.1800000000000015</c:v>
                </c:pt>
                <c:pt idx="110">
                  <c:v>2.2000000000000015</c:v>
                </c:pt>
                <c:pt idx="111">
                  <c:v>2.2200000000000015</c:v>
                </c:pt>
                <c:pt idx="112">
                  <c:v>2.2400000000000015</c:v>
                </c:pt>
                <c:pt idx="113">
                  <c:v>2.2600000000000016</c:v>
                </c:pt>
                <c:pt idx="114">
                  <c:v>2.2800000000000016</c:v>
                </c:pt>
                <c:pt idx="115">
                  <c:v>2.3000000000000016</c:v>
                </c:pt>
                <c:pt idx="116">
                  <c:v>2.3200000000000016</c:v>
                </c:pt>
                <c:pt idx="117">
                  <c:v>2.3400000000000016</c:v>
                </c:pt>
                <c:pt idx="118">
                  <c:v>2.3600000000000017</c:v>
                </c:pt>
                <c:pt idx="119">
                  <c:v>2.3800000000000017</c:v>
                </c:pt>
                <c:pt idx="120">
                  <c:v>2.4000000000000017</c:v>
                </c:pt>
                <c:pt idx="121">
                  <c:v>2.4200000000000017</c:v>
                </c:pt>
                <c:pt idx="122">
                  <c:v>2.4400000000000017</c:v>
                </c:pt>
                <c:pt idx="123">
                  <c:v>2.4600000000000017</c:v>
                </c:pt>
                <c:pt idx="124">
                  <c:v>2.4800000000000018</c:v>
                </c:pt>
                <c:pt idx="125">
                  <c:v>2.5000000000000018</c:v>
                </c:pt>
                <c:pt idx="126">
                  <c:v>2.5200000000000018</c:v>
                </c:pt>
                <c:pt idx="127">
                  <c:v>2.5400000000000018</c:v>
                </c:pt>
                <c:pt idx="128">
                  <c:v>2.5600000000000018</c:v>
                </c:pt>
                <c:pt idx="129">
                  <c:v>2.5800000000000018</c:v>
                </c:pt>
                <c:pt idx="130">
                  <c:v>2.6000000000000019</c:v>
                </c:pt>
                <c:pt idx="131">
                  <c:v>2.6200000000000019</c:v>
                </c:pt>
                <c:pt idx="132">
                  <c:v>2.6400000000000019</c:v>
                </c:pt>
                <c:pt idx="133">
                  <c:v>2.6600000000000019</c:v>
                </c:pt>
                <c:pt idx="134">
                  <c:v>2.6800000000000019</c:v>
                </c:pt>
                <c:pt idx="135">
                  <c:v>2.700000000000002</c:v>
                </c:pt>
                <c:pt idx="136">
                  <c:v>2.720000000000002</c:v>
                </c:pt>
                <c:pt idx="137">
                  <c:v>2.740000000000002</c:v>
                </c:pt>
                <c:pt idx="138">
                  <c:v>2.760000000000002</c:v>
                </c:pt>
                <c:pt idx="139">
                  <c:v>2.780000000000002</c:v>
                </c:pt>
                <c:pt idx="140">
                  <c:v>2.800000000000002</c:v>
                </c:pt>
                <c:pt idx="141">
                  <c:v>2.8200000000000021</c:v>
                </c:pt>
                <c:pt idx="142">
                  <c:v>2.8400000000000021</c:v>
                </c:pt>
                <c:pt idx="143">
                  <c:v>2.8600000000000021</c:v>
                </c:pt>
                <c:pt idx="144">
                  <c:v>2.8800000000000021</c:v>
                </c:pt>
                <c:pt idx="145">
                  <c:v>2.9000000000000021</c:v>
                </c:pt>
                <c:pt idx="146">
                  <c:v>2.9200000000000021</c:v>
                </c:pt>
                <c:pt idx="147">
                  <c:v>2.9400000000000022</c:v>
                </c:pt>
                <c:pt idx="148">
                  <c:v>2.9600000000000022</c:v>
                </c:pt>
                <c:pt idx="149">
                  <c:v>2.9800000000000022</c:v>
                </c:pt>
                <c:pt idx="150">
                  <c:v>3.0000000000000022</c:v>
                </c:pt>
                <c:pt idx="151">
                  <c:v>3.0200000000000022</c:v>
                </c:pt>
                <c:pt idx="152">
                  <c:v>3.0400000000000023</c:v>
                </c:pt>
                <c:pt idx="153">
                  <c:v>3.0600000000000023</c:v>
                </c:pt>
                <c:pt idx="154">
                  <c:v>3.0800000000000023</c:v>
                </c:pt>
                <c:pt idx="155">
                  <c:v>3.1000000000000023</c:v>
                </c:pt>
                <c:pt idx="156">
                  <c:v>3.1200000000000023</c:v>
                </c:pt>
                <c:pt idx="157">
                  <c:v>3.1400000000000023</c:v>
                </c:pt>
                <c:pt idx="158">
                  <c:v>3.1600000000000024</c:v>
                </c:pt>
                <c:pt idx="159">
                  <c:v>3.1800000000000024</c:v>
                </c:pt>
                <c:pt idx="160">
                  <c:v>3.2000000000000024</c:v>
                </c:pt>
                <c:pt idx="161">
                  <c:v>3.2200000000000024</c:v>
                </c:pt>
                <c:pt idx="162">
                  <c:v>3.2400000000000024</c:v>
                </c:pt>
                <c:pt idx="163">
                  <c:v>3.2600000000000025</c:v>
                </c:pt>
                <c:pt idx="164">
                  <c:v>3.2800000000000025</c:v>
                </c:pt>
                <c:pt idx="165">
                  <c:v>3.3000000000000025</c:v>
                </c:pt>
                <c:pt idx="166">
                  <c:v>3.3200000000000025</c:v>
                </c:pt>
                <c:pt idx="167">
                  <c:v>3.3400000000000025</c:v>
                </c:pt>
                <c:pt idx="168">
                  <c:v>3.3600000000000025</c:v>
                </c:pt>
                <c:pt idx="169">
                  <c:v>3.3800000000000026</c:v>
                </c:pt>
                <c:pt idx="170">
                  <c:v>3.4000000000000026</c:v>
                </c:pt>
                <c:pt idx="171">
                  <c:v>3.4200000000000026</c:v>
                </c:pt>
                <c:pt idx="172">
                  <c:v>3.4400000000000026</c:v>
                </c:pt>
                <c:pt idx="173">
                  <c:v>3.4600000000000026</c:v>
                </c:pt>
                <c:pt idx="174">
                  <c:v>3.4800000000000026</c:v>
                </c:pt>
                <c:pt idx="175">
                  <c:v>3.5000000000000027</c:v>
                </c:pt>
                <c:pt idx="176">
                  <c:v>3.5200000000000027</c:v>
                </c:pt>
                <c:pt idx="177">
                  <c:v>3.5400000000000027</c:v>
                </c:pt>
                <c:pt idx="178">
                  <c:v>3.5600000000000027</c:v>
                </c:pt>
                <c:pt idx="179">
                  <c:v>3.5800000000000027</c:v>
                </c:pt>
                <c:pt idx="180">
                  <c:v>3.6000000000000028</c:v>
                </c:pt>
                <c:pt idx="181">
                  <c:v>3.6200000000000028</c:v>
                </c:pt>
                <c:pt idx="182">
                  <c:v>3.6400000000000028</c:v>
                </c:pt>
                <c:pt idx="183">
                  <c:v>3.6600000000000028</c:v>
                </c:pt>
                <c:pt idx="184">
                  <c:v>3.6800000000000028</c:v>
                </c:pt>
                <c:pt idx="185">
                  <c:v>3.7000000000000028</c:v>
                </c:pt>
                <c:pt idx="186">
                  <c:v>3.7200000000000029</c:v>
                </c:pt>
                <c:pt idx="187">
                  <c:v>3.7400000000000029</c:v>
                </c:pt>
                <c:pt idx="188">
                  <c:v>3.7600000000000029</c:v>
                </c:pt>
                <c:pt idx="189">
                  <c:v>3.7800000000000029</c:v>
                </c:pt>
                <c:pt idx="190">
                  <c:v>3.8000000000000029</c:v>
                </c:pt>
                <c:pt idx="191">
                  <c:v>3.8200000000000029</c:v>
                </c:pt>
                <c:pt idx="192">
                  <c:v>3.840000000000003</c:v>
                </c:pt>
                <c:pt idx="193">
                  <c:v>3.860000000000003</c:v>
                </c:pt>
                <c:pt idx="194">
                  <c:v>3.880000000000003</c:v>
                </c:pt>
                <c:pt idx="195">
                  <c:v>3.900000000000003</c:v>
                </c:pt>
                <c:pt idx="196">
                  <c:v>3.920000000000003</c:v>
                </c:pt>
                <c:pt idx="197">
                  <c:v>3.9400000000000031</c:v>
                </c:pt>
                <c:pt idx="198">
                  <c:v>3.9600000000000031</c:v>
                </c:pt>
                <c:pt idx="199">
                  <c:v>3.9800000000000031</c:v>
                </c:pt>
                <c:pt idx="200">
                  <c:v>4.0000000000000027</c:v>
                </c:pt>
              </c:numCache>
            </c:numRef>
          </c:cat>
          <c:val>
            <c:numRef>
              <c:f>'Option Graph Maker'!$G$58:$G$258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3-83BE-4CFE-990F-88CF69DB9080}"/>
            </c:ext>
          </c:extLst>
        </c:ser>
        <c:ser>
          <c:idx val="4"/>
          <c:order val="4"/>
          <c:tx>
            <c:strRef>
              <c:f>'Option Graph Maker'!$H$57</c:f>
              <c:strCache>
                <c:ptCount val="1"/>
                <c:pt idx="0">
                  <c:v>Option 4</c:v>
                </c:pt>
              </c:strCache>
            </c:strRef>
          </c:tx>
          <c:spPr>
            <a:ln w="19050" cap="rnd">
              <a:solidFill>
                <a:schemeClr val="accent5"/>
              </a:solidFill>
              <a:prstDash val="sysDot"/>
              <a:round/>
            </a:ln>
            <a:effectLst/>
          </c:spPr>
          <c:marker>
            <c:symbol val="none"/>
          </c:marker>
          <c:cat>
            <c:numRef>
              <c:f>'Option Graph Maker'!$B$58:$B$258</c:f>
              <c:numCache>
                <c:formatCode>General</c:formatCode>
                <c:ptCount val="201"/>
                <c:pt idx="0">
                  <c:v>0</c:v>
                </c:pt>
                <c:pt idx="1">
                  <c:v>0.02</c:v>
                </c:pt>
                <c:pt idx="2">
                  <c:v>0.04</c:v>
                </c:pt>
                <c:pt idx="3">
                  <c:v>0.06</c:v>
                </c:pt>
                <c:pt idx="4">
                  <c:v>0.08</c:v>
                </c:pt>
                <c:pt idx="5">
                  <c:v>0.1</c:v>
                </c:pt>
                <c:pt idx="6">
                  <c:v>0.12000000000000001</c:v>
                </c:pt>
                <c:pt idx="7">
                  <c:v>0.14000000000000001</c:v>
                </c:pt>
                <c:pt idx="8">
                  <c:v>0.16</c:v>
                </c:pt>
                <c:pt idx="9">
                  <c:v>0.18</c:v>
                </c:pt>
                <c:pt idx="10">
                  <c:v>0.19999999999999998</c:v>
                </c:pt>
                <c:pt idx="11">
                  <c:v>0.21999999999999997</c:v>
                </c:pt>
                <c:pt idx="12">
                  <c:v>0.23999999999999996</c:v>
                </c:pt>
                <c:pt idx="13">
                  <c:v>0.25999999999999995</c:v>
                </c:pt>
                <c:pt idx="14">
                  <c:v>0.27999999999999997</c:v>
                </c:pt>
                <c:pt idx="15">
                  <c:v>0.3</c:v>
                </c:pt>
                <c:pt idx="16">
                  <c:v>0.32</c:v>
                </c:pt>
                <c:pt idx="17">
                  <c:v>0.34</c:v>
                </c:pt>
                <c:pt idx="18">
                  <c:v>0.36000000000000004</c:v>
                </c:pt>
                <c:pt idx="19">
                  <c:v>0.38000000000000006</c:v>
                </c:pt>
                <c:pt idx="20">
                  <c:v>0.40000000000000008</c:v>
                </c:pt>
                <c:pt idx="21">
                  <c:v>0.4200000000000001</c:v>
                </c:pt>
                <c:pt idx="22">
                  <c:v>0.44000000000000011</c:v>
                </c:pt>
                <c:pt idx="23">
                  <c:v>0.46000000000000013</c:v>
                </c:pt>
                <c:pt idx="24">
                  <c:v>0.48000000000000015</c:v>
                </c:pt>
                <c:pt idx="25">
                  <c:v>0.50000000000000011</c:v>
                </c:pt>
                <c:pt idx="26">
                  <c:v>0.52000000000000013</c:v>
                </c:pt>
                <c:pt idx="27">
                  <c:v>0.54000000000000015</c:v>
                </c:pt>
                <c:pt idx="28">
                  <c:v>0.56000000000000016</c:v>
                </c:pt>
                <c:pt idx="29">
                  <c:v>0.58000000000000018</c:v>
                </c:pt>
                <c:pt idx="30">
                  <c:v>0.6000000000000002</c:v>
                </c:pt>
                <c:pt idx="31">
                  <c:v>0.62000000000000022</c:v>
                </c:pt>
                <c:pt idx="32">
                  <c:v>0.64000000000000024</c:v>
                </c:pt>
                <c:pt idx="33">
                  <c:v>0.66000000000000025</c:v>
                </c:pt>
                <c:pt idx="34">
                  <c:v>0.68000000000000027</c:v>
                </c:pt>
                <c:pt idx="35">
                  <c:v>0.70000000000000029</c:v>
                </c:pt>
                <c:pt idx="36">
                  <c:v>0.72000000000000031</c:v>
                </c:pt>
                <c:pt idx="37">
                  <c:v>0.74000000000000032</c:v>
                </c:pt>
                <c:pt idx="38">
                  <c:v>0.76000000000000034</c:v>
                </c:pt>
                <c:pt idx="39">
                  <c:v>0.78000000000000036</c:v>
                </c:pt>
                <c:pt idx="40">
                  <c:v>0.80000000000000038</c:v>
                </c:pt>
                <c:pt idx="41">
                  <c:v>0.8200000000000004</c:v>
                </c:pt>
                <c:pt idx="42">
                  <c:v>0.84000000000000041</c:v>
                </c:pt>
                <c:pt idx="43">
                  <c:v>0.86000000000000043</c:v>
                </c:pt>
                <c:pt idx="44">
                  <c:v>0.88000000000000045</c:v>
                </c:pt>
                <c:pt idx="45">
                  <c:v>0.90000000000000047</c:v>
                </c:pt>
                <c:pt idx="46">
                  <c:v>0.92000000000000048</c:v>
                </c:pt>
                <c:pt idx="47">
                  <c:v>0.9400000000000005</c:v>
                </c:pt>
                <c:pt idx="48">
                  <c:v>0.96000000000000052</c:v>
                </c:pt>
                <c:pt idx="49">
                  <c:v>0.98000000000000054</c:v>
                </c:pt>
                <c:pt idx="50">
                  <c:v>1.0000000000000004</c:v>
                </c:pt>
                <c:pt idx="51">
                  <c:v>1.0200000000000005</c:v>
                </c:pt>
                <c:pt idx="52">
                  <c:v>1.0400000000000005</c:v>
                </c:pt>
                <c:pt idx="53">
                  <c:v>1.0600000000000005</c:v>
                </c:pt>
                <c:pt idx="54">
                  <c:v>1.0800000000000005</c:v>
                </c:pt>
                <c:pt idx="55">
                  <c:v>1.1000000000000005</c:v>
                </c:pt>
                <c:pt idx="56">
                  <c:v>1.1200000000000006</c:v>
                </c:pt>
                <c:pt idx="57">
                  <c:v>1.1400000000000006</c:v>
                </c:pt>
                <c:pt idx="58">
                  <c:v>1.1600000000000006</c:v>
                </c:pt>
                <c:pt idx="59">
                  <c:v>1.1800000000000006</c:v>
                </c:pt>
                <c:pt idx="60">
                  <c:v>1.2000000000000006</c:v>
                </c:pt>
                <c:pt idx="61">
                  <c:v>1.2200000000000006</c:v>
                </c:pt>
                <c:pt idx="62">
                  <c:v>1.2400000000000007</c:v>
                </c:pt>
                <c:pt idx="63">
                  <c:v>1.2600000000000007</c:v>
                </c:pt>
                <c:pt idx="64">
                  <c:v>1.2800000000000007</c:v>
                </c:pt>
                <c:pt idx="65">
                  <c:v>1.3000000000000007</c:v>
                </c:pt>
                <c:pt idx="66">
                  <c:v>1.3200000000000007</c:v>
                </c:pt>
                <c:pt idx="67">
                  <c:v>1.3400000000000007</c:v>
                </c:pt>
                <c:pt idx="68">
                  <c:v>1.3600000000000008</c:v>
                </c:pt>
                <c:pt idx="69">
                  <c:v>1.3800000000000008</c:v>
                </c:pt>
                <c:pt idx="70">
                  <c:v>1.4000000000000008</c:v>
                </c:pt>
                <c:pt idx="71">
                  <c:v>1.4200000000000008</c:v>
                </c:pt>
                <c:pt idx="72">
                  <c:v>1.4400000000000008</c:v>
                </c:pt>
                <c:pt idx="73">
                  <c:v>1.4600000000000009</c:v>
                </c:pt>
                <c:pt idx="74">
                  <c:v>1.4800000000000009</c:v>
                </c:pt>
                <c:pt idx="75">
                  <c:v>1.5000000000000009</c:v>
                </c:pt>
                <c:pt idx="76">
                  <c:v>1.5200000000000009</c:v>
                </c:pt>
                <c:pt idx="77">
                  <c:v>1.5400000000000009</c:v>
                </c:pt>
                <c:pt idx="78">
                  <c:v>1.5600000000000009</c:v>
                </c:pt>
                <c:pt idx="79">
                  <c:v>1.580000000000001</c:v>
                </c:pt>
                <c:pt idx="80">
                  <c:v>1.600000000000001</c:v>
                </c:pt>
                <c:pt idx="81">
                  <c:v>1.620000000000001</c:v>
                </c:pt>
                <c:pt idx="82">
                  <c:v>1.640000000000001</c:v>
                </c:pt>
                <c:pt idx="83">
                  <c:v>1.660000000000001</c:v>
                </c:pt>
                <c:pt idx="84">
                  <c:v>1.680000000000001</c:v>
                </c:pt>
                <c:pt idx="85">
                  <c:v>1.7000000000000011</c:v>
                </c:pt>
                <c:pt idx="86">
                  <c:v>1.7200000000000011</c:v>
                </c:pt>
                <c:pt idx="87">
                  <c:v>1.7400000000000011</c:v>
                </c:pt>
                <c:pt idx="88">
                  <c:v>1.7600000000000011</c:v>
                </c:pt>
                <c:pt idx="89">
                  <c:v>1.7800000000000011</c:v>
                </c:pt>
                <c:pt idx="90">
                  <c:v>1.8000000000000012</c:v>
                </c:pt>
                <c:pt idx="91">
                  <c:v>1.8200000000000012</c:v>
                </c:pt>
                <c:pt idx="92">
                  <c:v>1.8400000000000012</c:v>
                </c:pt>
                <c:pt idx="93">
                  <c:v>1.8600000000000012</c:v>
                </c:pt>
                <c:pt idx="94">
                  <c:v>1.8800000000000012</c:v>
                </c:pt>
                <c:pt idx="95">
                  <c:v>1.9000000000000012</c:v>
                </c:pt>
                <c:pt idx="96">
                  <c:v>1.9200000000000013</c:v>
                </c:pt>
                <c:pt idx="97">
                  <c:v>1.9400000000000013</c:v>
                </c:pt>
                <c:pt idx="98">
                  <c:v>1.9600000000000013</c:v>
                </c:pt>
                <c:pt idx="99">
                  <c:v>1.9800000000000013</c:v>
                </c:pt>
                <c:pt idx="100">
                  <c:v>2.0000000000000013</c:v>
                </c:pt>
                <c:pt idx="101">
                  <c:v>2.0200000000000014</c:v>
                </c:pt>
                <c:pt idx="102">
                  <c:v>2.0400000000000014</c:v>
                </c:pt>
                <c:pt idx="103">
                  <c:v>2.0600000000000014</c:v>
                </c:pt>
                <c:pt idx="104">
                  <c:v>2.0800000000000014</c:v>
                </c:pt>
                <c:pt idx="105">
                  <c:v>2.1000000000000014</c:v>
                </c:pt>
                <c:pt idx="106">
                  <c:v>2.1200000000000014</c:v>
                </c:pt>
                <c:pt idx="107">
                  <c:v>2.1400000000000015</c:v>
                </c:pt>
                <c:pt idx="108">
                  <c:v>2.1600000000000015</c:v>
                </c:pt>
                <c:pt idx="109">
                  <c:v>2.1800000000000015</c:v>
                </c:pt>
                <c:pt idx="110">
                  <c:v>2.2000000000000015</c:v>
                </c:pt>
                <c:pt idx="111">
                  <c:v>2.2200000000000015</c:v>
                </c:pt>
                <c:pt idx="112">
                  <c:v>2.2400000000000015</c:v>
                </c:pt>
                <c:pt idx="113">
                  <c:v>2.2600000000000016</c:v>
                </c:pt>
                <c:pt idx="114">
                  <c:v>2.2800000000000016</c:v>
                </c:pt>
                <c:pt idx="115">
                  <c:v>2.3000000000000016</c:v>
                </c:pt>
                <c:pt idx="116">
                  <c:v>2.3200000000000016</c:v>
                </c:pt>
                <c:pt idx="117">
                  <c:v>2.3400000000000016</c:v>
                </c:pt>
                <c:pt idx="118">
                  <c:v>2.3600000000000017</c:v>
                </c:pt>
                <c:pt idx="119">
                  <c:v>2.3800000000000017</c:v>
                </c:pt>
                <c:pt idx="120">
                  <c:v>2.4000000000000017</c:v>
                </c:pt>
                <c:pt idx="121">
                  <c:v>2.4200000000000017</c:v>
                </c:pt>
                <c:pt idx="122">
                  <c:v>2.4400000000000017</c:v>
                </c:pt>
                <c:pt idx="123">
                  <c:v>2.4600000000000017</c:v>
                </c:pt>
                <c:pt idx="124">
                  <c:v>2.4800000000000018</c:v>
                </c:pt>
                <c:pt idx="125">
                  <c:v>2.5000000000000018</c:v>
                </c:pt>
                <c:pt idx="126">
                  <c:v>2.5200000000000018</c:v>
                </c:pt>
                <c:pt idx="127">
                  <c:v>2.5400000000000018</c:v>
                </c:pt>
                <c:pt idx="128">
                  <c:v>2.5600000000000018</c:v>
                </c:pt>
                <c:pt idx="129">
                  <c:v>2.5800000000000018</c:v>
                </c:pt>
                <c:pt idx="130">
                  <c:v>2.6000000000000019</c:v>
                </c:pt>
                <c:pt idx="131">
                  <c:v>2.6200000000000019</c:v>
                </c:pt>
                <c:pt idx="132">
                  <c:v>2.6400000000000019</c:v>
                </c:pt>
                <c:pt idx="133">
                  <c:v>2.6600000000000019</c:v>
                </c:pt>
                <c:pt idx="134">
                  <c:v>2.6800000000000019</c:v>
                </c:pt>
                <c:pt idx="135">
                  <c:v>2.700000000000002</c:v>
                </c:pt>
                <c:pt idx="136">
                  <c:v>2.720000000000002</c:v>
                </c:pt>
                <c:pt idx="137">
                  <c:v>2.740000000000002</c:v>
                </c:pt>
                <c:pt idx="138">
                  <c:v>2.760000000000002</c:v>
                </c:pt>
                <c:pt idx="139">
                  <c:v>2.780000000000002</c:v>
                </c:pt>
                <c:pt idx="140">
                  <c:v>2.800000000000002</c:v>
                </c:pt>
                <c:pt idx="141">
                  <c:v>2.8200000000000021</c:v>
                </c:pt>
                <c:pt idx="142">
                  <c:v>2.8400000000000021</c:v>
                </c:pt>
                <c:pt idx="143">
                  <c:v>2.8600000000000021</c:v>
                </c:pt>
                <c:pt idx="144">
                  <c:v>2.8800000000000021</c:v>
                </c:pt>
                <c:pt idx="145">
                  <c:v>2.9000000000000021</c:v>
                </c:pt>
                <c:pt idx="146">
                  <c:v>2.9200000000000021</c:v>
                </c:pt>
                <c:pt idx="147">
                  <c:v>2.9400000000000022</c:v>
                </c:pt>
                <c:pt idx="148">
                  <c:v>2.9600000000000022</c:v>
                </c:pt>
                <c:pt idx="149">
                  <c:v>2.9800000000000022</c:v>
                </c:pt>
                <c:pt idx="150">
                  <c:v>3.0000000000000022</c:v>
                </c:pt>
                <c:pt idx="151">
                  <c:v>3.0200000000000022</c:v>
                </c:pt>
                <c:pt idx="152">
                  <c:v>3.0400000000000023</c:v>
                </c:pt>
                <c:pt idx="153">
                  <c:v>3.0600000000000023</c:v>
                </c:pt>
                <c:pt idx="154">
                  <c:v>3.0800000000000023</c:v>
                </c:pt>
                <c:pt idx="155">
                  <c:v>3.1000000000000023</c:v>
                </c:pt>
                <c:pt idx="156">
                  <c:v>3.1200000000000023</c:v>
                </c:pt>
                <c:pt idx="157">
                  <c:v>3.1400000000000023</c:v>
                </c:pt>
                <c:pt idx="158">
                  <c:v>3.1600000000000024</c:v>
                </c:pt>
                <c:pt idx="159">
                  <c:v>3.1800000000000024</c:v>
                </c:pt>
                <c:pt idx="160">
                  <c:v>3.2000000000000024</c:v>
                </c:pt>
                <c:pt idx="161">
                  <c:v>3.2200000000000024</c:v>
                </c:pt>
                <c:pt idx="162">
                  <c:v>3.2400000000000024</c:v>
                </c:pt>
                <c:pt idx="163">
                  <c:v>3.2600000000000025</c:v>
                </c:pt>
                <c:pt idx="164">
                  <c:v>3.2800000000000025</c:v>
                </c:pt>
                <c:pt idx="165">
                  <c:v>3.3000000000000025</c:v>
                </c:pt>
                <c:pt idx="166">
                  <c:v>3.3200000000000025</c:v>
                </c:pt>
                <c:pt idx="167">
                  <c:v>3.3400000000000025</c:v>
                </c:pt>
                <c:pt idx="168">
                  <c:v>3.3600000000000025</c:v>
                </c:pt>
                <c:pt idx="169">
                  <c:v>3.3800000000000026</c:v>
                </c:pt>
                <c:pt idx="170">
                  <c:v>3.4000000000000026</c:v>
                </c:pt>
                <c:pt idx="171">
                  <c:v>3.4200000000000026</c:v>
                </c:pt>
                <c:pt idx="172">
                  <c:v>3.4400000000000026</c:v>
                </c:pt>
                <c:pt idx="173">
                  <c:v>3.4600000000000026</c:v>
                </c:pt>
                <c:pt idx="174">
                  <c:v>3.4800000000000026</c:v>
                </c:pt>
                <c:pt idx="175">
                  <c:v>3.5000000000000027</c:v>
                </c:pt>
                <c:pt idx="176">
                  <c:v>3.5200000000000027</c:v>
                </c:pt>
                <c:pt idx="177">
                  <c:v>3.5400000000000027</c:v>
                </c:pt>
                <c:pt idx="178">
                  <c:v>3.5600000000000027</c:v>
                </c:pt>
                <c:pt idx="179">
                  <c:v>3.5800000000000027</c:v>
                </c:pt>
                <c:pt idx="180">
                  <c:v>3.6000000000000028</c:v>
                </c:pt>
                <c:pt idx="181">
                  <c:v>3.6200000000000028</c:v>
                </c:pt>
                <c:pt idx="182">
                  <c:v>3.6400000000000028</c:v>
                </c:pt>
                <c:pt idx="183">
                  <c:v>3.6600000000000028</c:v>
                </c:pt>
                <c:pt idx="184">
                  <c:v>3.6800000000000028</c:v>
                </c:pt>
                <c:pt idx="185">
                  <c:v>3.7000000000000028</c:v>
                </c:pt>
                <c:pt idx="186">
                  <c:v>3.7200000000000029</c:v>
                </c:pt>
                <c:pt idx="187">
                  <c:v>3.7400000000000029</c:v>
                </c:pt>
                <c:pt idx="188">
                  <c:v>3.7600000000000029</c:v>
                </c:pt>
                <c:pt idx="189">
                  <c:v>3.7800000000000029</c:v>
                </c:pt>
                <c:pt idx="190">
                  <c:v>3.8000000000000029</c:v>
                </c:pt>
                <c:pt idx="191">
                  <c:v>3.8200000000000029</c:v>
                </c:pt>
                <c:pt idx="192">
                  <c:v>3.840000000000003</c:v>
                </c:pt>
                <c:pt idx="193">
                  <c:v>3.860000000000003</c:v>
                </c:pt>
                <c:pt idx="194">
                  <c:v>3.880000000000003</c:v>
                </c:pt>
                <c:pt idx="195">
                  <c:v>3.900000000000003</c:v>
                </c:pt>
                <c:pt idx="196">
                  <c:v>3.920000000000003</c:v>
                </c:pt>
                <c:pt idx="197">
                  <c:v>3.9400000000000031</c:v>
                </c:pt>
                <c:pt idx="198">
                  <c:v>3.9600000000000031</c:v>
                </c:pt>
                <c:pt idx="199">
                  <c:v>3.9800000000000031</c:v>
                </c:pt>
                <c:pt idx="200">
                  <c:v>4.0000000000000027</c:v>
                </c:pt>
              </c:numCache>
            </c:numRef>
          </c:cat>
          <c:val>
            <c:numRef>
              <c:f>'Option Graph Maker'!$H$58:$H$258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4-83BE-4CFE-990F-88CF69DB9080}"/>
            </c:ext>
          </c:extLst>
        </c:ser>
        <c:ser>
          <c:idx val="5"/>
          <c:order val="5"/>
          <c:tx>
            <c:strRef>
              <c:f>'Option Graph Maker'!$I$57</c:f>
              <c:strCache>
                <c:ptCount val="1"/>
                <c:pt idx="0">
                  <c:v>Option 5</c:v>
                </c:pt>
              </c:strCache>
            </c:strRef>
          </c:tx>
          <c:spPr>
            <a:ln w="19050" cap="rnd">
              <a:solidFill>
                <a:schemeClr val="accent6"/>
              </a:solidFill>
              <a:prstDash val="sysDot"/>
              <a:round/>
            </a:ln>
            <a:effectLst/>
          </c:spPr>
          <c:marker>
            <c:symbol val="none"/>
          </c:marker>
          <c:cat>
            <c:numRef>
              <c:f>'Option Graph Maker'!$B$58:$B$258</c:f>
              <c:numCache>
                <c:formatCode>General</c:formatCode>
                <c:ptCount val="201"/>
                <c:pt idx="0">
                  <c:v>0</c:v>
                </c:pt>
                <c:pt idx="1">
                  <c:v>0.02</c:v>
                </c:pt>
                <c:pt idx="2">
                  <c:v>0.04</c:v>
                </c:pt>
                <c:pt idx="3">
                  <c:v>0.06</c:v>
                </c:pt>
                <c:pt idx="4">
                  <c:v>0.08</c:v>
                </c:pt>
                <c:pt idx="5">
                  <c:v>0.1</c:v>
                </c:pt>
                <c:pt idx="6">
                  <c:v>0.12000000000000001</c:v>
                </c:pt>
                <c:pt idx="7">
                  <c:v>0.14000000000000001</c:v>
                </c:pt>
                <c:pt idx="8">
                  <c:v>0.16</c:v>
                </c:pt>
                <c:pt idx="9">
                  <c:v>0.18</c:v>
                </c:pt>
                <c:pt idx="10">
                  <c:v>0.19999999999999998</c:v>
                </c:pt>
                <c:pt idx="11">
                  <c:v>0.21999999999999997</c:v>
                </c:pt>
                <c:pt idx="12">
                  <c:v>0.23999999999999996</c:v>
                </c:pt>
                <c:pt idx="13">
                  <c:v>0.25999999999999995</c:v>
                </c:pt>
                <c:pt idx="14">
                  <c:v>0.27999999999999997</c:v>
                </c:pt>
                <c:pt idx="15">
                  <c:v>0.3</c:v>
                </c:pt>
                <c:pt idx="16">
                  <c:v>0.32</c:v>
                </c:pt>
                <c:pt idx="17">
                  <c:v>0.34</c:v>
                </c:pt>
                <c:pt idx="18">
                  <c:v>0.36000000000000004</c:v>
                </c:pt>
                <c:pt idx="19">
                  <c:v>0.38000000000000006</c:v>
                </c:pt>
                <c:pt idx="20">
                  <c:v>0.40000000000000008</c:v>
                </c:pt>
                <c:pt idx="21">
                  <c:v>0.4200000000000001</c:v>
                </c:pt>
                <c:pt idx="22">
                  <c:v>0.44000000000000011</c:v>
                </c:pt>
                <c:pt idx="23">
                  <c:v>0.46000000000000013</c:v>
                </c:pt>
                <c:pt idx="24">
                  <c:v>0.48000000000000015</c:v>
                </c:pt>
                <c:pt idx="25">
                  <c:v>0.50000000000000011</c:v>
                </c:pt>
                <c:pt idx="26">
                  <c:v>0.52000000000000013</c:v>
                </c:pt>
                <c:pt idx="27">
                  <c:v>0.54000000000000015</c:v>
                </c:pt>
                <c:pt idx="28">
                  <c:v>0.56000000000000016</c:v>
                </c:pt>
                <c:pt idx="29">
                  <c:v>0.58000000000000018</c:v>
                </c:pt>
                <c:pt idx="30">
                  <c:v>0.6000000000000002</c:v>
                </c:pt>
                <c:pt idx="31">
                  <c:v>0.62000000000000022</c:v>
                </c:pt>
                <c:pt idx="32">
                  <c:v>0.64000000000000024</c:v>
                </c:pt>
                <c:pt idx="33">
                  <c:v>0.66000000000000025</c:v>
                </c:pt>
                <c:pt idx="34">
                  <c:v>0.68000000000000027</c:v>
                </c:pt>
                <c:pt idx="35">
                  <c:v>0.70000000000000029</c:v>
                </c:pt>
                <c:pt idx="36">
                  <c:v>0.72000000000000031</c:v>
                </c:pt>
                <c:pt idx="37">
                  <c:v>0.74000000000000032</c:v>
                </c:pt>
                <c:pt idx="38">
                  <c:v>0.76000000000000034</c:v>
                </c:pt>
                <c:pt idx="39">
                  <c:v>0.78000000000000036</c:v>
                </c:pt>
                <c:pt idx="40">
                  <c:v>0.80000000000000038</c:v>
                </c:pt>
                <c:pt idx="41">
                  <c:v>0.8200000000000004</c:v>
                </c:pt>
                <c:pt idx="42">
                  <c:v>0.84000000000000041</c:v>
                </c:pt>
                <c:pt idx="43">
                  <c:v>0.86000000000000043</c:v>
                </c:pt>
                <c:pt idx="44">
                  <c:v>0.88000000000000045</c:v>
                </c:pt>
                <c:pt idx="45">
                  <c:v>0.90000000000000047</c:v>
                </c:pt>
                <c:pt idx="46">
                  <c:v>0.92000000000000048</c:v>
                </c:pt>
                <c:pt idx="47">
                  <c:v>0.9400000000000005</c:v>
                </c:pt>
                <c:pt idx="48">
                  <c:v>0.96000000000000052</c:v>
                </c:pt>
                <c:pt idx="49">
                  <c:v>0.98000000000000054</c:v>
                </c:pt>
                <c:pt idx="50">
                  <c:v>1.0000000000000004</c:v>
                </c:pt>
                <c:pt idx="51">
                  <c:v>1.0200000000000005</c:v>
                </c:pt>
                <c:pt idx="52">
                  <c:v>1.0400000000000005</c:v>
                </c:pt>
                <c:pt idx="53">
                  <c:v>1.0600000000000005</c:v>
                </c:pt>
                <c:pt idx="54">
                  <c:v>1.0800000000000005</c:v>
                </c:pt>
                <c:pt idx="55">
                  <c:v>1.1000000000000005</c:v>
                </c:pt>
                <c:pt idx="56">
                  <c:v>1.1200000000000006</c:v>
                </c:pt>
                <c:pt idx="57">
                  <c:v>1.1400000000000006</c:v>
                </c:pt>
                <c:pt idx="58">
                  <c:v>1.1600000000000006</c:v>
                </c:pt>
                <c:pt idx="59">
                  <c:v>1.1800000000000006</c:v>
                </c:pt>
                <c:pt idx="60">
                  <c:v>1.2000000000000006</c:v>
                </c:pt>
                <c:pt idx="61">
                  <c:v>1.2200000000000006</c:v>
                </c:pt>
                <c:pt idx="62">
                  <c:v>1.2400000000000007</c:v>
                </c:pt>
                <c:pt idx="63">
                  <c:v>1.2600000000000007</c:v>
                </c:pt>
                <c:pt idx="64">
                  <c:v>1.2800000000000007</c:v>
                </c:pt>
                <c:pt idx="65">
                  <c:v>1.3000000000000007</c:v>
                </c:pt>
                <c:pt idx="66">
                  <c:v>1.3200000000000007</c:v>
                </c:pt>
                <c:pt idx="67">
                  <c:v>1.3400000000000007</c:v>
                </c:pt>
                <c:pt idx="68">
                  <c:v>1.3600000000000008</c:v>
                </c:pt>
                <c:pt idx="69">
                  <c:v>1.3800000000000008</c:v>
                </c:pt>
                <c:pt idx="70">
                  <c:v>1.4000000000000008</c:v>
                </c:pt>
                <c:pt idx="71">
                  <c:v>1.4200000000000008</c:v>
                </c:pt>
                <c:pt idx="72">
                  <c:v>1.4400000000000008</c:v>
                </c:pt>
                <c:pt idx="73">
                  <c:v>1.4600000000000009</c:v>
                </c:pt>
                <c:pt idx="74">
                  <c:v>1.4800000000000009</c:v>
                </c:pt>
                <c:pt idx="75">
                  <c:v>1.5000000000000009</c:v>
                </c:pt>
                <c:pt idx="76">
                  <c:v>1.5200000000000009</c:v>
                </c:pt>
                <c:pt idx="77">
                  <c:v>1.5400000000000009</c:v>
                </c:pt>
                <c:pt idx="78">
                  <c:v>1.5600000000000009</c:v>
                </c:pt>
                <c:pt idx="79">
                  <c:v>1.580000000000001</c:v>
                </c:pt>
                <c:pt idx="80">
                  <c:v>1.600000000000001</c:v>
                </c:pt>
                <c:pt idx="81">
                  <c:v>1.620000000000001</c:v>
                </c:pt>
                <c:pt idx="82">
                  <c:v>1.640000000000001</c:v>
                </c:pt>
                <c:pt idx="83">
                  <c:v>1.660000000000001</c:v>
                </c:pt>
                <c:pt idx="84">
                  <c:v>1.680000000000001</c:v>
                </c:pt>
                <c:pt idx="85">
                  <c:v>1.7000000000000011</c:v>
                </c:pt>
                <c:pt idx="86">
                  <c:v>1.7200000000000011</c:v>
                </c:pt>
                <c:pt idx="87">
                  <c:v>1.7400000000000011</c:v>
                </c:pt>
                <c:pt idx="88">
                  <c:v>1.7600000000000011</c:v>
                </c:pt>
                <c:pt idx="89">
                  <c:v>1.7800000000000011</c:v>
                </c:pt>
                <c:pt idx="90">
                  <c:v>1.8000000000000012</c:v>
                </c:pt>
                <c:pt idx="91">
                  <c:v>1.8200000000000012</c:v>
                </c:pt>
                <c:pt idx="92">
                  <c:v>1.8400000000000012</c:v>
                </c:pt>
                <c:pt idx="93">
                  <c:v>1.8600000000000012</c:v>
                </c:pt>
                <c:pt idx="94">
                  <c:v>1.8800000000000012</c:v>
                </c:pt>
                <c:pt idx="95">
                  <c:v>1.9000000000000012</c:v>
                </c:pt>
                <c:pt idx="96">
                  <c:v>1.9200000000000013</c:v>
                </c:pt>
                <c:pt idx="97">
                  <c:v>1.9400000000000013</c:v>
                </c:pt>
                <c:pt idx="98">
                  <c:v>1.9600000000000013</c:v>
                </c:pt>
                <c:pt idx="99">
                  <c:v>1.9800000000000013</c:v>
                </c:pt>
                <c:pt idx="100">
                  <c:v>2.0000000000000013</c:v>
                </c:pt>
                <c:pt idx="101">
                  <c:v>2.0200000000000014</c:v>
                </c:pt>
                <c:pt idx="102">
                  <c:v>2.0400000000000014</c:v>
                </c:pt>
                <c:pt idx="103">
                  <c:v>2.0600000000000014</c:v>
                </c:pt>
                <c:pt idx="104">
                  <c:v>2.0800000000000014</c:v>
                </c:pt>
                <c:pt idx="105">
                  <c:v>2.1000000000000014</c:v>
                </c:pt>
                <c:pt idx="106">
                  <c:v>2.1200000000000014</c:v>
                </c:pt>
                <c:pt idx="107">
                  <c:v>2.1400000000000015</c:v>
                </c:pt>
                <c:pt idx="108">
                  <c:v>2.1600000000000015</c:v>
                </c:pt>
                <c:pt idx="109">
                  <c:v>2.1800000000000015</c:v>
                </c:pt>
                <c:pt idx="110">
                  <c:v>2.2000000000000015</c:v>
                </c:pt>
                <c:pt idx="111">
                  <c:v>2.2200000000000015</c:v>
                </c:pt>
                <c:pt idx="112">
                  <c:v>2.2400000000000015</c:v>
                </c:pt>
                <c:pt idx="113">
                  <c:v>2.2600000000000016</c:v>
                </c:pt>
                <c:pt idx="114">
                  <c:v>2.2800000000000016</c:v>
                </c:pt>
                <c:pt idx="115">
                  <c:v>2.3000000000000016</c:v>
                </c:pt>
                <c:pt idx="116">
                  <c:v>2.3200000000000016</c:v>
                </c:pt>
                <c:pt idx="117">
                  <c:v>2.3400000000000016</c:v>
                </c:pt>
                <c:pt idx="118">
                  <c:v>2.3600000000000017</c:v>
                </c:pt>
                <c:pt idx="119">
                  <c:v>2.3800000000000017</c:v>
                </c:pt>
                <c:pt idx="120">
                  <c:v>2.4000000000000017</c:v>
                </c:pt>
                <c:pt idx="121">
                  <c:v>2.4200000000000017</c:v>
                </c:pt>
                <c:pt idx="122">
                  <c:v>2.4400000000000017</c:v>
                </c:pt>
                <c:pt idx="123">
                  <c:v>2.4600000000000017</c:v>
                </c:pt>
                <c:pt idx="124">
                  <c:v>2.4800000000000018</c:v>
                </c:pt>
                <c:pt idx="125">
                  <c:v>2.5000000000000018</c:v>
                </c:pt>
                <c:pt idx="126">
                  <c:v>2.5200000000000018</c:v>
                </c:pt>
                <c:pt idx="127">
                  <c:v>2.5400000000000018</c:v>
                </c:pt>
                <c:pt idx="128">
                  <c:v>2.5600000000000018</c:v>
                </c:pt>
                <c:pt idx="129">
                  <c:v>2.5800000000000018</c:v>
                </c:pt>
                <c:pt idx="130">
                  <c:v>2.6000000000000019</c:v>
                </c:pt>
                <c:pt idx="131">
                  <c:v>2.6200000000000019</c:v>
                </c:pt>
                <c:pt idx="132">
                  <c:v>2.6400000000000019</c:v>
                </c:pt>
                <c:pt idx="133">
                  <c:v>2.6600000000000019</c:v>
                </c:pt>
                <c:pt idx="134">
                  <c:v>2.6800000000000019</c:v>
                </c:pt>
                <c:pt idx="135">
                  <c:v>2.700000000000002</c:v>
                </c:pt>
                <c:pt idx="136">
                  <c:v>2.720000000000002</c:v>
                </c:pt>
                <c:pt idx="137">
                  <c:v>2.740000000000002</c:v>
                </c:pt>
                <c:pt idx="138">
                  <c:v>2.760000000000002</c:v>
                </c:pt>
                <c:pt idx="139">
                  <c:v>2.780000000000002</c:v>
                </c:pt>
                <c:pt idx="140">
                  <c:v>2.800000000000002</c:v>
                </c:pt>
                <c:pt idx="141">
                  <c:v>2.8200000000000021</c:v>
                </c:pt>
                <c:pt idx="142">
                  <c:v>2.8400000000000021</c:v>
                </c:pt>
                <c:pt idx="143">
                  <c:v>2.8600000000000021</c:v>
                </c:pt>
                <c:pt idx="144">
                  <c:v>2.8800000000000021</c:v>
                </c:pt>
                <c:pt idx="145">
                  <c:v>2.9000000000000021</c:v>
                </c:pt>
                <c:pt idx="146">
                  <c:v>2.9200000000000021</c:v>
                </c:pt>
                <c:pt idx="147">
                  <c:v>2.9400000000000022</c:v>
                </c:pt>
                <c:pt idx="148">
                  <c:v>2.9600000000000022</c:v>
                </c:pt>
                <c:pt idx="149">
                  <c:v>2.9800000000000022</c:v>
                </c:pt>
                <c:pt idx="150">
                  <c:v>3.0000000000000022</c:v>
                </c:pt>
                <c:pt idx="151">
                  <c:v>3.0200000000000022</c:v>
                </c:pt>
                <c:pt idx="152">
                  <c:v>3.0400000000000023</c:v>
                </c:pt>
                <c:pt idx="153">
                  <c:v>3.0600000000000023</c:v>
                </c:pt>
                <c:pt idx="154">
                  <c:v>3.0800000000000023</c:v>
                </c:pt>
                <c:pt idx="155">
                  <c:v>3.1000000000000023</c:v>
                </c:pt>
                <c:pt idx="156">
                  <c:v>3.1200000000000023</c:v>
                </c:pt>
                <c:pt idx="157">
                  <c:v>3.1400000000000023</c:v>
                </c:pt>
                <c:pt idx="158">
                  <c:v>3.1600000000000024</c:v>
                </c:pt>
                <c:pt idx="159">
                  <c:v>3.1800000000000024</c:v>
                </c:pt>
                <c:pt idx="160">
                  <c:v>3.2000000000000024</c:v>
                </c:pt>
                <c:pt idx="161">
                  <c:v>3.2200000000000024</c:v>
                </c:pt>
                <c:pt idx="162">
                  <c:v>3.2400000000000024</c:v>
                </c:pt>
                <c:pt idx="163">
                  <c:v>3.2600000000000025</c:v>
                </c:pt>
                <c:pt idx="164">
                  <c:v>3.2800000000000025</c:v>
                </c:pt>
                <c:pt idx="165">
                  <c:v>3.3000000000000025</c:v>
                </c:pt>
                <c:pt idx="166">
                  <c:v>3.3200000000000025</c:v>
                </c:pt>
                <c:pt idx="167">
                  <c:v>3.3400000000000025</c:v>
                </c:pt>
                <c:pt idx="168">
                  <c:v>3.3600000000000025</c:v>
                </c:pt>
                <c:pt idx="169">
                  <c:v>3.3800000000000026</c:v>
                </c:pt>
                <c:pt idx="170">
                  <c:v>3.4000000000000026</c:v>
                </c:pt>
                <c:pt idx="171">
                  <c:v>3.4200000000000026</c:v>
                </c:pt>
                <c:pt idx="172">
                  <c:v>3.4400000000000026</c:v>
                </c:pt>
                <c:pt idx="173">
                  <c:v>3.4600000000000026</c:v>
                </c:pt>
                <c:pt idx="174">
                  <c:v>3.4800000000000026</c:v>
                </c:pt>
                <c:pt idx="175">
                  <c:v>3.5000000000000027</c:v>
                </c:pt>
                <c:pt idx="176">
                  <c:v>3.5200000000000027</c:v>
                </c:pt>
                <c:pt idx="177">
                  <c:v>3.5400000000000027</c:v>
                </c:pt>
                <c:pt idx="178">
                  <c:v>3.5600000000000027</c:v>
                </c:pt>
                <c:pt idx="179">
                  <c:v>3.5800000000000027</c:v>
                </c:pt>
                <c:pt idx="180">
                  <c:v>3.6000000000000028</c:v>
                </c:pt>
                <c:pt idx="181">
                  <c:v>3.6200000000000028</c:v>
                </c:pt>
                <c:pt idx="182">
                  <c:v>3.6400000000000028</c:v>
                </c:pt>
                <c:pt idx="183">
                  <c:v>3.6600000000000028</c:v>
                </c:pt>
                <c:pt idx="184">
                  <c:v>3.6800000000000028</c:v>
                </c:pt>
                <c:pt idx="185">
                  <c:v>3.7000000000000028</c:v>
                </c:pt>
                <c:pt idx="186">
                  <c:v>3.7200000000000029</c:v>
                </c:pt>
                <c:pt idx="187">
                  <c:v>3.7400000000000029</c:v>
                </c:pt>
                <c:pt idx="188">
                  <c:v>3.7600000000000029</c:v>
                </c:pt>
                <c:pt idx="189">
                  <c:v>3.7800000000000029</c:v>
                </c:pt>
                <c:pt idx="190">
                  <c:v>3.8000000000000029</c:v>
                </c:pt>
                <c:pt idx="191">
                  <c:v>3.8200000000000029</c:v>
                </c:pt>
                <c:pt idx="192">
                  <c:v>3.840000000000003</c:v>
                </c:pt>
                <c:pt idx="193">
                  <c:v>3.860000000000003</c:v>
                </c:pt>
                <c:pt idx="194">
                  <c:v>3.880000000000003</c:v>
                </c:pt>
                <c:pt idx="195">
                  <c:v>3.900000000000003</c:v>
                </c:pt>
                <c:pt idx="196">
                  <c:v>3.920000000000003</c:v>
                </c:pt>
                <c:pt idx="197">
                  <c:v>3.9400000000000031</c:v>
                </c:pt>
                <c:pt idx="198">
                  <c:v>3.9600000000000031</c:v>
                </c:pt>
                <c:pt idx="199">
                  <c:v>3.9800000000000031</c:v>
                </c:pt>
                <c:pt idx="200">
                  <c:v>4.0000000000000027</c:v>
                </c:pt>
              </c:numCache>
            </c:numRef>
          </c:cat>
          <c:val>
            <c:numRef>
              <c:f>'Option Graph Maker'!$I$58:$I$258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5-83BE-4CFE-990F-88CF69DB9080}"/>
            </c:ext>
          </c:extLst>
        </c:ser>
        <c:ser>
          <c:idx val="6"/>
          <c:order val="6"/>
          <c:tx>
            <c:strRef>
              <c:f>'Option Graph Maker'!$J$57</c:f>
              <c:strCache>
                <c:ptCount val="1"/>
                <c:pt idx="0">
                  <c:v>Option 6</c:v>
                </c:pt>
              </c:strCache>
            </c:strRef>
          </c:tx>
          <c:spPr>
            <a:ln w="19050" cap="rnd">
              <a:solidFill>
                <a:schemeClr val="accent1">
                  <a:lumMod val="60000"/>
                </a:schemeClr>
              </a:solidFill>
              <a:prstDash val="sysDot"/>
              <a:round/>
            </a:ln>
            <a:effectLst/>
          </c:spPr>
          <c:marker>
            <c:symbol val="none"/>
          </c:marker>
          <c:cat>
            <c:numRef>
              <c:f>'Option Graph Maker'!$B$58:$B$258</c:f>
              <c:numCache>
                <c:formatCode>General</c:formatCode>
                <c:ptCount val="201"/>
                <c:pt idx="0">
                  <c:v>0</c:v>
                </c:pt>
                <c:pt idx="1">
                  <c:v>0.02</c:v>
                </c:pt>
                <c:pt idx="2">
                  <c:v>0.04</c:v>
                </c:pt>
                <c:pt idx="3">
                  <c:v>0.06</c:v>
                </c:pt>
                <c:pt idx="4">
                  <c:v>0.08</c:v>
                </c:pt>
                <c:pt idx="5">
                  <c:v>0.1</c:v>
                </c:pt>
                <c:pt idx="6">
                  <c:v>0.12000000000000001</c:v>
                </c:pt>
                <c:pt idx="7">
                  <c:v>0.14000000000000001</c:v>
                </c:pt>
                <c:pt idx="8">
                  <c:v>0.16</c:v>
                </c:pt>
                <c:pt idx="9">
                  <c:v>0.18</c:v>
                </c:pt>
                <c:pt idx="10">
                  <c:v>0.19999999999999998</c:v>
                </c:pt>
                <c:pt idx="11">
                  <c:v>0.21999999999999997</c:v>
                </c:pt>
                <c:pt idx="12">
                  <c:v>0.23999999999999996</c:v>
                </c:pt>
                <c:pt idx="13">
                  <c:v>0.25999999999999995</c:v>
                </c:pt>
                <c:pt idx="14">
                  <c:v>0.27999999999999997</c:v>
                </c:pt>
                <c:pt idx="15">
                  <c:v>0.3</c:v>
                </c:pt>
                <c:pt idx="16">
                  <c:v>0.32</c:v>
                </c:pt>
                <c:pt idx="17">
                  <c:v>0.34</c:v>
                </c:pt>
                <c:pt idx="18">
                  <c:v>0.36000000000000004</c:v>
                </c:pt>
                <c:pt idx="19">
                  <c:v>0.38000000000000006</c:v>
                </c:pt>
                <c:pt idx="20">
                  <c:v>0.40000000000000008</c:v>
                </c:pt>
                <c:pt idx="21">
                  <c:v>0.4200000000000001</c:v>
                </c:pt>
                <c:pt idx="22">
                  <c:v>0.44000000000000011</c:v>
                </c:pt>
                <c:pt idx="23">
                  <c:v>0.46000000000000013</c:v>
                </c:pt>
                <c:pt idx="24">
                  <c:v>0.48000000000000015</c:v>
                </c:pt>
                <c:pt idx="25">
                  <c:v>0.50000000000000011</c:v>
                </c:pt>
                <c:pt idx="26">
                  <c:v>0.52000000000000013</c:v>
                </c:pt>
                <c:pt idx="27">
                  <c:v>0.54000000000000015</c:v>
                </c:pt>
                <c:pt idx="28">
                  <c:v>0.56000000000000016</c:v>
                </c:pt>
                <c:pt idx="29">
                  <c:v>0.58000000000000018</c:v>
                </c:pt>
                <c:pt idx="30">
                  <c:v>0.6000000000000002</c:v>
                </c:pt>
                <c:pt idx="31">
                  <c:v>0.62000000000000022</c:v>
                </c:pt>
                <c:pt idx="32">
                  <c:v>0.64000000000000024</c:v>
                </c:pt>
                <c:pt idx="33">
                  <c:v>0.66000000000000025</c:v>
                </c:pt>
                <c:pt idx="34">
                  <c:v>0.68000000000000027</c:v>
                </c:pt>
                <c:pt idx="35">
                  <c:v>0.70000000000000029</c:v>
                </c:pt>
                <c:pt idx="36">
                  <c:v>0.72000000000000031</c:v>
                </c:pt>
                <c:pt idx="37">
                  <c:v>0.74000000000000032</c:v>
                </c:pt>
                <c:pt idx="38">
                  <c:v>0.76000000000000034</c:v>
                </c:pt>
                <c:pt idx="39">
                  <c:v>0.78000000000000036</c:v>
                </c:pt>
                <c:pt idx="40">
                  <c:v>0.80000000000000038</c:v>
                </c:pt>
                <c:pt idx="41">
                  <c:v>0.8200000000000004</c:v>
                </c:pt>
                <c:pt idx="42">
                  <c:v>0.84000000000000041</c:v>
                </c:pt>
                <c:pt idx="43">
                  <c:v>0.86000000000000043</c:v>
                </c:pt>
                <c:pt idx="44">
                  <c:v>0.88000000000000045</c:v>
                </c:pt>
                <c:pt idx="45">
                  <c:v>0.90000000000000047</c:v>
                </c:pt>
                <c:pt idx="46">
                  <c:v>0.92000000000000048</c:v>
                </c:pt>
                <c:pt idx="47">
                  <c:v>0.9400000000000005</c:v>
                </c:pt>
                <c:pt idx="48">
                  <c:v>0.96000000000000052</c:v>
                </c:pt>
                <c:pt idx="49">
                  <c:v>0.98000000000000054</c:v>
                </c:pt>
                <c:pt idx="50">
                  <c:v>1.0000000000000004</c:v>
                </c:pt>
                <c:pt idx="51">
                  <c:v>1.0200000000000005</c:v>
                </c:pt>
                <c:pt idx="52">
                  <c:v>1.0400000000000005</c:v>
                </c:pt>
                <c:pt idx="53">
                  <c:v>1.0600000000000005</c:v>
                </c:pt>
                <c:pt idx="54">
                  <c:v>1.0800000000000005</c:v>
                </c:pt>
                <c:pt idx="55">
                  <c:v>1.1000000000000005</c:v>
                </c:pt>
                <c:pt idx="56">
                  <c:v>1.1200000000000006</c:v>
                </c:pt>
                <c:pt idx="57">
                  <c:v>1.1400000000000006</c:v>
                </c:pt>
                <c:pt idx="58">
                  <c:v>1.1600000000000006</c:v>
                </c:pt>
                <c:pt idx="59">
                  <c:v>1.1800000000000006</c:v>
                </c:pt>
                <c:pt idx="60">
                  <c:v>1.2000000000000006</c:v>
                </c:pt>
                <c:pt idx="61">
                  <c:v>1.2200000000000006</c:v>
                </c:pt>
                <c:pt idx="62">
                  <c:v>1.2400000000000007</c:v>
                </c:pt>
                <c:pt idx="63">
                  <c:v>1.2600000000000007</c:v>
                </c:pt>
                <c:pt idx="64">
                  <c:v>1.2800000000000007</c:v>
                </c:pt>
                <c:pt idx="65">
                  <c:v>1.3000000000000007</c:v>
                </c:pt>
                <c:pt idx="66">
                  <c:v>1.3200000000000007</c:v>
                </c:pt>
                <c:pt idx="67">
                  <c:v>1.3400000000000007</c:v>
                </c:pt>
                <c:pt idx="68">
                  <c:v>1.3600000000000008</c:v>
                </c:pt>
                <c:pt idx="69">
                  <c:v>1.3800000000000008</c:v>
                </c:pt>
                <c:pt idx="70">
                  <c:v>1.4000000000000008</c:v>
                </c:pt>
                <c:pt idx="71">
                  <c:v>1.4200000000000008</c:v>
                </c:pt>
                <c:pt idx="72">
                  <c:v>1.4400000000000008</c:v>
                </c:pt>
                <c:pt idx="73">
                  <c:v>1.4600000000000009</c:v>
                </c:pt>
                <c:pt idx="74">
                  <c:v>1.4800000000000009</c:v>
                </c:pt>
                <c:pt idx="75">
                  <c:v>1.5000000000000009</c:v>
                </c:pt>
                <c:pt idx="76">
                  <c:v>1.5200000000000009</c:v>
                </c:pt>
                <c:pt idx="77">
                  <c:v>1.5400000000000009</c:v>
                </c:pt>
                <c:pt idx="78">
                  <c:v>1.5600000000000009</c:v>
                </c:pt>
                <c:pt idx="79">
                  <c:v>1.580000000000001</c:v>
                </c:pt>
                <c:pt idx="80">
                  <c:v>1.600000000000001</c:v>
                </c:pt>
                <c:pt idx="81">
                  <c:v>1.620000000000001</c:v>
                </c:pt>
                <c:pt idx="82">
                  <c:v>1.640000000000001</c:v>
                </c:pt>
                <c:pt idx="83">
                  <c:v>1.660000000000001</c:v>
                </c:pt>
                <c:pt idx="84">
                  <c:v>1.680000000000001</c:v>
                </c:pt>
                <c:pt idx="85">
                  <c:v>1.7000000000000011</c:v>
                </c:pt>
                <c:pt idx="86">
                  <c:v>1.7200000000000011</c:v>
                </c:pt>
                <c:pt idx="87">
                  <c:v>1.7400000000000011</c:v>
                </c:pt>
                <c:pt idx="88">
                  <c:v>1.7600000000000011</c:v>
                </c:pt>
                <c:pt idx="89">
                  <c:v>1.7800000000000011</c:v>
                </c:pt>
                <c:pt idx="90">
                  <c:v>1.8000000000000012</c:v>
                </c:pt>
                <c:pt idx="91">
                  <c:v>1.8200000000000012</c:v>
                </c:pt>
                <c:pt idx="92">
                  <c:v>1.8400000000000012</c:v>
                </c:pt>
                <c:pt idx="93">
                  <c:v>1.8600000000000012</c:v>
                </c:pt>
                <c:pt idx="94">
                  <c:v>1.8800000000000012</c:v>
                </c:pt>
                <c:pt idx="95">
                  <c:v>1.9000000000000012</c:v>
                </c:pt>
                <c:pt idx="96">
                  <c:v>1.9200000000000013</c:v>
                </c:pt>
                <c:pt idx="97">
                  <c:v>1.9400000000000013</c:v>
                </c:pt>
                <c:pt idx="98">
                  <c:v>1.9600000000000013</c:v>
                </c:pt>
                <c:pt idx="99">
                  <c:v>1.9800000000000013</c:v>
                </c:pt>
                <c:pt idx="100">
                  <c:v>2.0000000000000013</c:v>
                </c:pt>
                <c:pt idx="101">
                  <c:v>2.0200000000000014</c:v>
                </c:pt>
                <c:pt idx="102">
                  <c:v>2.0400000000000014</c:v>
                </c:pt>
                <c:pt idx="103">
                  <c:v>2.0600000000000014</c:v>
                </c:pt>
                <c:pt idx="104">
                  <c:v>2.0800000000000014</c:v>
                </c:pt>
                <c:pt idx="105">
                  <c:v>2.1000000000000014</c:v>
                </c:pt>
                <c:pt idx="106">
                  <c:v>2.1200000000000014</c:v>
                </c:pt>
                <c:pt idx="107">
                  <c:v>2.1400000000000015</c:v>
                </c:pt>
                <c:pt idx="108">
                  <c:v>2.1600000000000015</c:v>
                </c:pt>
                <c:pt idx="109">
                  <c:v>2.1800000000000015</c:v>
                </c:pt>
                <c:pt idx="110">
                  <c:v>2.2000000000000015</c:v>
                </c:pt>
                <c:pt idx="111">
                  <c:v>2.2200000000000015</c:v>
                </c:pt>
                <c:pt idx="112">
                  <c:v>2.2400000000000015</c:v>
                </c:pt>
                <c:pt idx="113">
                  <c:v>2.2600000000000016</c:v>
                </c:pt>
                <c:pt idx="114">
                  <c:v>2.2800000000000016</c:v>
                </c:pt>
                <c:pt idx="115">
                  <c:v>2.3000000000000016</c:v>
                </c:pt>
                <c:pt idx="116">
                  <c:v>2.3200000000000016</c:v>
                </c:pt>
                <c:pt idx="117">
                  <c:v>2.3400000000000016</c:v>
                </c:pt>
                <c:pt idx="118">
                  <c:v>2.3600000000000017</c:v>
                </c:pt>
                <c:pt idx="119">
                  <c:v>2.3800000000000017</c:v>
                </c:pt>
                <c:pt idx="120">
                  <c:v>2.4000000000000017</c:v>
                </c:pt>
                <c:pt idx="121">
                  <c:v>2.4200000000000017</c:v>
                </c:pt>
                <c:pt idx="122">
                  <c:v>2.4400000000000017</c:v>
                </c:pt>
                <c:pt idx="123">
                  <c:v>2.4600000000000017</c:v>
                </c:pt>
                <c:pt idx="124">
                  <c:v>2.4800000000000018</c:v>
                </c:pt>
                <c:pt idx="125">
                  <c:v>2.5000000000000018</c:v>
                </c:pt>
                <c:pt idx="126">
                  <c:v>2.5200000000000018</c:v>
                </c:pt>
                <c:pt idx="127">
                  <c:v>2.5400000000000018</c:v>
                </c:pt>
                <c:pt idx="128">
                  <c:v>2.5600000000000018</c:v>
                </c:pt>
                <c:pt idx="129">
                  <c:v>2.5800000000000018</c:v>
                </c:pt>
                <c:pt idx="130">
                  <c:v>2.6000000000000019</c:v>
                </c:pt>
                <c:pt idx="131">
                  <c:v>2.6200000000000019</c:v>
                </c:pt>
                <c:pt idx="132">
                  <c:v>2.6400000000000019</c:v>
                </c:pt>
                <c:pt idx="133">
                  <c:v>2.6600000000000019</c:v>
                </c:pt>
                <c:pt idx="134">
                  <c:v>2.6800000000000019</c:v>
                </c:pt>
                <c:pt idx="135">
                  <c:v>2.700000000000002</c:v>
                </c:pt>
                <c:pt idx="136">
                  <c:v>2.720000000000002</c:v>
                </c:pt>
                <c:pt idx="137">
                  <c:v>2.740000000000002</c:v>
                </c:pt>
                <c:pt idx="138">
                  <c:v>2.760000000000002</c:v>
                </c:pt>
                <c:pt idx="139">
                  <c:v>2.780000000000002</c:v>
                </c:pt>
                <c:pt idx="140">
                  <c:v>2.800000000000002</c:v>
                </c:pt>
                <c:pt idx="141">
                  <c:v>2.8200000000000021</c:v>
                </c:pt>
                <c:pt idx="142">
                  <c:v>2.8400000000000021</c:v>
                </c:pt>
                <c:pt idx="143">
                  <c:v>2.8600000000000021</c:v>
                </c:pt>
                <c:pt idx="144">
                  <c:v>2.8800000000000021</c:v>
                </c:pt>
                <c:pt idx="145">
                  <c:v>2.9000000000000021</c:v>
                </c:pt>
                <c:pt idx="146">
                  <c:v>2.9200000000000021</c:v>
                </c:pt>
                <c:pt idx="147">
                  <c:v>2.9400000000000022</c:v>
                </c:pt>
                <c:pt idx="148">
                  <c:v>2.9600000000000022</c:v>
                </c:pt>
                <c:pt idx="149">
                  <c:v>2.9800000000000022</c:v>
                </c:pt>
                <c:pt idx="150">
                  <c:v>3.0000000000000022</c:v>
                </c:pt>
                <c:pt idx="151">
                  <c:v>3.0200000000000022</c:v>
                </c:pt>
                <c:pt idx="152">
                  <c:v>3.0400000000000023</c:v>
                </c:pt>
                <c:pt idx="153">
                  <c:v>3.0600000000000023</c:v>
                </c:pt>
                <c:pt idx="154">
                  <c:v>3.0800000000000023</c:v>
                </c:pt>
                <c:pt idx="155">
                  <c:v>3.1000000000000023</c:v>
                </c:pt>
                <c:pt idx="156">
                  <c:v>3.1200000000000023</c:v>
                </c:pt>
                <c:pt idx="157">
                  <c:v>3.1400000000000023</c:v>
                </c:pt>
                <c:pt idx="158">
                  <c:v>3.1600000000000024</c:v>
                </c:pt>
                <c:pt idx="159">
                  <c:v>3.1800000000000024</c:v>
                </c:pt>
                <c:pt idx="160">
                  <c:v>3.2000000000000024</c:v>
                </c:pt>
                <c:pt idx="161">
                  <c:v>3.2200000000000024</c:v>
                </c:pt>
                <c:pt idx="162">
                  <c:v>3.2400000000000024</c:v>
                </c:pt>
                <c:pt idx="163">
                  <c:v>3.2600000000000025</c:v>
                </c:pt>
                <c:pt idx="164">
                  <c:v>3.2800000000000025</c:v>
                </c:pt>
                <c:pt idx="165">
                  <c:v>3.3000000000000025</c:v>
                </c:pt>
                <c:pt idx="166">
                  <c:v>3.3200000000000025</c:v>
                </c:pt>
                <c:pt idx="167">
                  <c:v>3.3400000000000025</c:v>
                </c:pt>
                <c:pt idx="168">
                  <c:v>3.3600000000000025</c:v>
                </c:pt>
                <c:pt idx="169">
                  <c:v>3.3800000000000026</c:v>
                </c:pt>
                <c:pt idx="170">
                  <c:v>3.4000000000000026</c:v>
                </c:pt>
                <c:pt idx="171">
                  <c:v>3.4200000000000026</c:v>
                </c:pt>
                <c:pt idx="172">
                  <c:v>3.4400000000000026</c:v>
                </c:pt>
                <c:pt idx="173">
                  <c:v>3.4600000000000026</c:v>
                </c:pt>
                <c:pt idx="174">
                  <c:v>3.4800000000000026</c:v>
                </c:pt>
                <c:pt idx="175">
                  <c:v>3.5000000000000027</c:v>
                </c:pt>
                <c:pt idx="176">
                  <c:v>3.5200000000000027</c:v>
                </c:pt>
                <c:pt idx="177">
                  <c:v>3.5400000000000027</c:v>
                </c:pt>
                <c:pt idx="178">
                  <c:v>3.5600000000000027</c:v>
                </c:pt>
                <c:pt idx="179">
                  <c:v>3.5800000000000027</c:v>
                </c:pt>
                <c:pt idx="180">
                  <c:v>3.6000000000000028</c:v>
                </c:pt>
                <c:pt idx="181">
                  <c:v>3.6200000000000028</c:v>
                </c:pt>
                <c:pt idx="182">
                  <c:v>3.6400000000000028</c:v>
                </c:pt>
                <c:pt idx="183">
                  <c:v>3.6600000000000028</c:v>
                </c:pt>
                <c:pt idx="184">
                  <c:v>3.6800000000000028</c:v>
                </c:pt>
                <c:pt idx="185">
                  <c:v>3.7000000000000028</c:v>
                </c:pt>
                <c:pt idx="186">
                  <c:v>3.7200000000000029</c:v>
                </c:pt>
                <c:pt idx="187">
                  <c:v>3.7400000000000029</c:v>
                </c:pt>
                <c:pt idx="188">
                  <c:v>3.7600000000000029</c:v>
                </c:pt>
                <c:pt idx="189">
                  <c:v>3.7800000000000029</c:v>
                </c:pt>
                <c:pt idx="190">
                  <c:v>3.8000000000000029</c:v>
                </c:pt>
                <c:pt idx="191">
                  <c:v>3.8200000000000029</c:v>
                </c:pt>
                <c:pt idx="192">
                  <c:v>3.840000000000003</c:v>
                </c:pt>
                <c:pt idx="193">
                  <c:v>3.860000000000003</c:v>
                </c:pt>
                <c:pt idx="194">
                  <c:v>3.880000000000003</c:v>
                </c:pt>
                <c:pt idx="195">
                  <c:v>3.900000000000003</c:v>
                </c:pt>
                <c:pt idx="196">
                  <c:v>3.920000000000003</c:v>
                </c:pt>
                <c:pt idx="197">
                  <c:v>3.9400000000000031</c:v>
                </c:pt>
                <c:pt idx="198">
                  <c:v>3.9600000000000031</c:v>
                </c:pt>
                <c:pt idx="199">
                  <c:v>3.9800000000000031</c:v>
                </c:pt>
                <c:pt idx="200">
                  <c:v>4.0000000000000027</c:v>
                </c:pt>
              </c:numCache>
            </c:numRef>
          </c:cat>
          <c:val>
            <c:numRef>
              <c:f>'Option Graph Maker'!$J$58:$J$258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6-83BE-4CFE-990F-88CF69DB9080}"/>
            </c:ext>
          </c:extLst>
        </c:ser>
        <c:ser>
          <c:idx val="7"/>
          <c:order val="7"/>
          <c:tx>
            <c:strRef>
              <c:f>'Option Graph Maker'!$K$57</c:f>
              <c:strCache>
                <c:ptCount val="1"/>
                <c:pt idx="0">
                  <c:v>Option 7</c:v>
                </c:pt>
              </c:strCache>
            </c:strRef>
          </c:tx>
          <c:spPr>
            <a:ln w="19050" cap="rnd">
              <a:solidFill>
                <a:schemeClr val="accent2">
                  <a:lumMod val="60000"/>
                </a:schemeClr>
              </a:solidFill>
              <a:prstDash val="sysDot"/>
              <a:round/>
            </a:ln>
            <a:effectLst/>
          </c:spPr>
          <c:marker>
            <c:symbol val="none"/>
          </c:marker>
          <c:cat>
            <c:numRef>
              <c:f>'Option Graph Maker'!$B$58:$B$258</c:f>
              <c:numCache>
                <c:formatCode>General</c:formatCode>
                <c:ptCount val="201"/>
                <c:pt idx="0">
                  <c:v>0</c:v>
                </c:pt>
                <c:pt idx="1">
                  <c:v>0.02</c:v>
                </c:pt>
                <c:pt idx="2">
                  <c:v>0.04</c:v>
                </c:pt>
                <c:pt idx="3">
                  <c:v>0.06</c:v>
                </c:pt>
                <c:pt idx="4">
                  <c:v>0.08</c:v>
                </c:pt>
                <c:pt idx="5">
                  <c:v>0.1</c:v>
                </c:pt>
                <c:pt idx="6">
                  <c:v>0.12000000000000001</c:v>
                </c:pt>
                <c:pt idx="7">
                  <c:v>0.14000000000000001</c:v>
                </c:pt>
                <c:pt idx="8">
                  <c:v>0.16</c:v>
                </c:pt>
                <c:pt idx="9">
                  <c:v>0.18</c:v>
                </c:pt>
                <c:pt idx="10">
                  <c:v>0.19999999999999998</c:v>
                </c:pt>
                <c:pt idx="11">
                  <c:v>0.21999999999999997</c:v>
                </c:pt>
                <c:pt idx="12">
                  <c:v>0.23999999999999996</c:v>
                </c:pt>
                <c:pt idx="13">
                  <c:v>0.25999999999999995</c:v>
                </c:pt>
                <c:pt idx="14">
                  <c:v>0.27999999999999997</c:v>
                </c:pt>
                <c:pt idx="15">
                  <c:v>0.3</c:v>
                </c:pt>
                <c:pt idx="16">
                  <c:v>0.32</c:v>
                </c:pt>
                <c:pt idx="17">
                  <c:v>0.34</c:v>
                </c:pt>
                <c:pt idx="18">
                  <c:v>0.36000000000000004</c:v>
                </c:pt>
                <c:pt idx="19">
                  <c:v>0.38000000000000006</c:v>
                </c:pt>
                <c:pt idx="20">
                  <c:v>0.40000000000000008</c:v>
                </c:pt>
                <c:pt idx="21">
                  <c:v>0.4200000000000001</c:v>
                </c:pt>
                <c:pt idx="22">
                  <c:v>0.44000000000000011</c:v>
                </c:pt>
                <c:pt idx="23">
                  <c:v>0.46000000000000013</c:v>
                </c:pt>
                <c:pt idx="24">
                  <c:v>0.48000000000000015</c:v>
                </c:pt>
                <c:pt idx="25">
                  <c:v>0.50000000000000011</c:v>
                </c:pt>
                <c:pt idx="26">
                  <c:v>0.52000000000000013</c:v>
                </c:pt>
                <c:pt idx="27">
                  <c:v>0.54000000000000015</c:v>
                </c:pt>
                <c:pt idx="28">
                  <c:v>0.56000000000000016</c:v>
                </c:pt>
                <c:pt idx="29">
                  <c:v>0.58000000000000018</c:v>
                </c:pt>
                <c:pt idx="30">
                  <c:v>0.6000000000000002</c:v>
                </c:pt>
                <c:pt idx="31">
                  <c:v>0.62000000000000022</c:v>
                </c:pt>
                <c:pt idx="32">
                  <c:v>0.64000000000000024</c:v>
                </c:pt>
                <c:pt idx="33">
                  <c:v>0.66000000000000025</c:v>
                </c:pt>
                <c:pt idx="34">
                  <c:v>0.68000000000000027</c:v>
                </c:pt>
                <c:pt idx="35">
                  <c:v>0.70000000000000029</c:v>
                </c:pt>
                <c:pt idx="36">
                  <c:v>0.72000000000000031</c:v>
                </c:pt>
                <c:pt idx="37">
                  <c:v>0.74000000000000032</c:v>
                </c:pt>
                <c:pt idx="38">
                  <c:v>0.76000000000000034</c:v>
                </c:pt>
                <c:pt idx="39">
                  <c:v>0.78000000000000036</c:v>
                </c:pt>
                <c:pt idx="40">
                  <c:v>0.80000000000000038</c:v>
                </c:pt>
                <c:pt idx="41">
                  <c:v>0.8200000000000004</c:v>
                </c:pt>
                <c:pt idx="42">
                  <c:v>0.84000000000000041</c:v>
                </c:pt>
                <c:pt idx="43">
                  <c:v>0.86000000000000043</c:v>
                </c:pt>
                <c:pt idx="44">
                  <c:v>0.88000000000000045</c:v>
                </c:pt>
                <c:pt idx="45">
                  <c:v>0.90000000000000047</c:v>
                </c:pt>
                <c:pt idx="46">
                  <c:v>0.92000000000000048</c:v>
                </c:pt>
                <c:pt idx="47">
                  <c:v>0.9400000000000005</c:v>
                </c:pt>
                <c:pt idx="48">
                  <c:v>0.96000000000000052</c:v>
                </c:pt>
                <c:pt idx="49">
                  <c:v>0.98000000000000054</c:v>
                </c:pt>
                <c:pt idx="50">
                  <c:v>1.0000000000000004</c:v>
                </c:pt>
                <c:pt idx="51">
                  <c:v>1.0200000000000005</c:v>
                </c:pt>
                <c:pt idx="52">
                  <c:v>1.0400000000000005</c:v>
                </c:pt>
                <c:pt idx="53">
                  <c:v>1.0600000000000005</c:v>
                </c:pt>
                <c:pt idx="54">
                  <c:v>1.0800000000000005</c:v>
                </c:pt>
                <c:pt idx="55">
                  <c:v>1.1000000000000005</c:v>
                </c:pt>
                <c:pt idx="56">
                  <c:v>1.1200000000000006</c:v>
                </c:pt>
                <c:pt idx="57">
                  <c:v>1.1400000000000006</c:v>
                </c:pt>
                <c:pt idx="58">
                  <c:v>1.1600000000000006</c:v>
                </c:pt>
                <c:pt idx="59">
                  <c:v>1.1800000000000006</c:v>
                </c:pt>
                <c:pt idx="60">
                  <c:v>1.2000000000000006</c:v>
                </c:pt>
                <c:pt idx="61">
                  <c:v>1.2200000000000006</c:v>
                </c:pt>
                <c:pt idx="62">
                  <c:v>1.2400000000000007</c:v>
                </c:pt>
                <c:pt idx="63">
                  <c:v>1.2600000000000007</c:v>
                </c:pt>
                <c:pt idx="64">
                  <c:v>1.2800000000000007</c:v>
                </c:pt>
                <c:pt idx="65">
                  <c:v>1.3000000000000007</c:v>
                </c:pt>
                <c:pt idx="66">
                  <c:v>1.3200000000000007</c:v>
                </c:pt>
                <c:pt idx="67">
                  <c:v>1.3400000000000007</c:v>
                </c:pt>
                <c:pt idx="68">
                  <c:v>1.3600000000000008</c:v>
                </c:pt>
                <c:pt idx="69">
                  <c:v>1.3800000000000008</c:v>
                </c:pt>
                <c:pt idx="70">
                  <c:v>1.4000000000000008</c:v>
                </c:pt>
                <c:pt idx="71">
                  <c:v>1.4200000000000008</c:v>
                </c:pt>
                <c:pt idx="72">
                  <c:v>1.4400000000000008</c:v>
                </c:pt>
                <c:pt idx="73">
                  <c:v>1.4600000000000009</c:v>
                </c:pt>
                <c:pt idx="74">
                  <c:v>1.4800000000000009</c:v>
                </c:pt>
                <c:pt idx="75">
                  <c:v>1.5000000000000009</c:v>
                </c:pt>
                <c:pt idx="76">
                  <c:v>1.5200000000000009</c:v>
                </c:pt>
                <c:pt idx="77">
                  <c:v>1.5400000000000009</c:v>
                </c:pt>
                <c:pt idx="78">
                  <c:v>1.5600000000000009</c:v>
                </c:pt>
                <c:pt idx="79">
                  <c:v>1.580000000000001</c:v>
                </c:pt>
                <c:pt idx="80">
                  <c:v>1.600000000000001</c:v>
                </c:pt>
                <c:pt idx="81">
                  <c:v>1.620000000000001</c:v>
                </c:pt>
                <c:pt idx="82">
                  <c:v>1.640000000000001</c:v>
                </c:pt>
                <c:pt idx="83">
                  <c:v>1.660000000000001</c:v>
                </c:pt>
                <c:pt idx="84">
                  <c:v>1.680000000000001</c:v>
                </c:pt>
                <c:pt idx="85">
                  <c:v>1.7000000000000011</c:v>
                </c:pt>
                <c:pt idx="86">
                  <c:v>1.7200000000000011</c:v>
                </c:pt>
                <c:pt idx="87">
                  <c:v>1.7400000000000011</c:v>
                </c:pt>
                <c:pt idx="88">
                  <c:v>1.7600000000000011</c:v>
                </c:pt>
                <c:pt idx="89">
                  <c:v>1.7800000000000011</c:v>
                </c:pt>
                <c:pt idx="90">
                  <c:v>1.8000000000000012</c:v>
                </c:pt>
                <c:pt idx="91">
                  <c:v>1.8200000000000012</c:v>
                </c:pt>
                <c:pt idx="92">
                  <c:v>1.8400000000000012</c:v>
                </c:pt>
                <c:pt idx="93">
                  <c:v>1.8600000000000012</c:v>
                </c:pt>
                <c:pt idx="94">
                  <c:v>1.8800000000000012</c:v>
                </c:pt>
                <c:pt idx="95">
                  <c:v>1.9000000000000012</c:v>
                </c:pt>
                <c:pt idx="96">
                  <c:v>1.9200000000000013</c:v>
                </c:pt>
                <c:pt idx="97">
                  <c:v>1.9400000000000013</c:v>
                </c:pt>
                <c:pt idx="98">
                  <c:v>1.9600000000000013</c:v>
                </c:pt>
                <c:pt idx="99">
                  <c:v>1.9800000000000013</c:v>
                </c:pt>
                <c:pt idx="100">
                  <c:v>2.0000000000000013</c:v>
                </c:pt>
                <c:pt idx="101">
                  <c:v>2.0200000000000014</c:v>
                </c:pt>
                <c:pt idx="102">
                  <c:v>2.0400000000000014</c:v>
                </c:pt>
                <c:pt idx="103">
                  <c:v>2.0600000000000014</c:v>
                </c:pt>
                <c:pt idx="104">
                  <c:v>2.0800000000000014</c:v>
                </c:pt>
                <c:pt idx="105">
                  <c:v>2.1000000000000014</c:v>
                </c:pt>
                <c:pt idx="106">
                  <c:v>2.1200000000000014</c:v>
                </c:pt>
                <c:pt idx="107">
                  <c:v>2.1400000000000015</c:v>
                </c:pt>
                <c:pt idx="108">
                  <c:v>2.1600000000000015</c:v>
                </c:pt>
                <c:pt idx="109">
                  <c:v>2.1800000000000015</c:v>
                </c:pt>
                <c:pt idx="110">
                  <c:v>2.2000000000000015</c:v>
                </c:pt>
                <c:pt idx="111">
                  <c:v>2.2200000000000015</c:v>
                </c:pt>
                <c:pt idx="112">
                  <c:v>2.2400000000000015</c:v>
                </c:pt>
                <c:pt idx="113">
                  <c:v>2.2600000000000016</c:v>
                </c:pt>
                <c:pt idx="114">
                  <c:v>2.2800000000000016</c:v>
                </c:pt>
                <c:pt idx="115">
                  <c:v>2.3000000000000016</c:v>
                </c:pt>
                <c:pt idx="116">
                  <c:v>2.3200000000000016</c:v>
                </c:pt>
                <c:pt idx="117">
                  <c:v>2.3400000000000016</c:v>
                </c:pt>
                <c:pt idx="118">
                  <c:v>2.3600000000000017</c:v>
                </c:pt>
                <c:pt idx="119">
                  <c:v>2.3800000000000017</c:v>
                </c:pt>
                <c:pt idx="120">
                  <c:v>2.4000000000000017</c:v>
                </c:pt>
                <c:pt idx="121">
                  <c:v>2.4200000000000017</c:v>
                </c:pt>
                <c:pt idx="122">
                  <c:v>2.4400000000000017</c:v>
                </c:pt>
                <c:pt idx="123">
                  <c:v>2.4600000000000017</c:v>
                </c:pt>
                <c:pt idx="124">
                  <c:v>2.4800000000000018</c:v>
                </c:pt>
                <c:pt idx="125">
                  <c:v>2.5000000000000018</c:v>
                </c:pt>
                <c:pt idx="126">
                  <c:v>2.5200000000000018</c:v>
                </c:pt>
                <c:pt idx="127">
                  <c:v>2.5400000000000018</c:v>
                </c:pt>
                <c:pt idx="128">
                  <c:v>2.5600000000000018</c:v>
                </c:pt>
                <c:pt idx="129">
                  <c:v>2.5800000000000018</c:v>
                </c:pt>
                <c:pt idx="130">
                  <c:v>2.6000000000000019</c:v>
                </c:pt>
                <c:pt idx="131">
                  <c:v>2.6200000000000019</c:v>
                </c:pt>
                <c:pt idx="132">
                  <c:v>2.6400000000000019</c:v>
                </c:pt>
                <c:pt idx="133">
                  <c:v>2.6600000000000019</c:v>
                </c:pt>
                <c:pt idx="134">
                  <c:v>2.6800000000000019</c:v>
                </c:pt>
                <c:pt idx="135">
                  <c:v>2.700000000000002</c:v>
                </c:pt>
                <c:pt idx="136">
                  <c:v>2.720000000000002</c:v>
                </c:pt>
                <c:pt idx="137">
                  <c:v>2.740000000000002</c:v>
                </c:pt>
                <c:pt idx="138">
                  <c:v>2.760000000000002</c:v>
                </c:pt>
                <c:pt idx="139">
                  <c:v>2.780000000000002</c:v>
                </c:pt>
                <c:pt idx="140">
                  <c:v>2.800000000000002</c:v>
                </c:pt>
                <c:pt idx="141">
                  <c:v>2.8200000000000021</c:v>
                </c:pt>
                <c:pt idx="142">
                  <c:v>2.8400000000000021</c:v>
                </c:pt>
                <c:pt idx="143">
                  <c:v>2.8600000000000021</c:v>
                </c:pt>
                <c:pt idx="144">
                  <c:v>2.8800000000000021</c:v>
                </c:pt>
                <c:pt idx="145">
                  <c:v>2.9000000000000021</c:v>
                </c:pt>
                <c:pt idx="146">
                  <c:v>2.9200000000000021</c:v>
                </c:pt>
                <c:pt idx="147">
                  <c:v>2.9400000000000022</c:v>
                </c:pt>
                <c:pt idx="148">
                  <c:v>2.9600000000000022</c:v>
                </c:pt>
                <c:pt idx="149">
                  <c:v>2.9800000000000022</c:v>
                </c:pt>
                <c:pt idx="150">
                  <c:v>3.0000000000000022</c:v>
                </c:pt>
                <c:pt idx="151">
                  <c:v>3.0200000000000022</c:v>
                </c:pt>
                <c:pt idx="152">
                  <c:v>3.0400000000000023</c:v>
                </c:pt>
                <c:pt idx="153">
                  <c:v>3.0600000000000023</c:v>
                </c:pt>
                <c:pt idx="154">
                  <c:v>3.0800000000000023</c:v>
                </c:pt>
                <c:pt idx="155">
                  <c:v>3.1000000000000023</c:v>
                </c:pt>
                <c:pt idx="156">
                  <c:v>3.1200000000000023</c:v>
                </c:pt>
                <c:pt idx="157">
                  <c:v>3.1400000000000023</c:v>
                </c:pt>
                <c:pt idx="158">
                  <c:v>3.1600000000000024</c:v>
                </c:pt>
                <c:pt idx="159">
                  <c:v>3.1800000000000024</c:v>
                </c:pt>
                <c:pt idx="160">
                  <c:v>3.2000000000000024</c:v>
                </c:pt>
                <c:pt idx="161">
                  <c:v>3.2200000000000024</c:v>
                </c:pt>
                <c:pt idx="162">
                  <c:v>3.2400000000000024</c:v>
                </c:pt>
                <c:pt idx="163">
                  <c:v>3.2600000000000025</c:v>
                </c:pt>
                <c:pt idx="164">
                  <c:v>3.2800000000000025</c:v>
                </c:pt>
                <c:pt idx="165">
                  <c:v>3.3000000000000025</c:v>
                </c:pt>
                <c:pt idx="166">
                  <c:v>3.3200000000000025</c:v>
                </c:pt>
                <c:pt idx="167">
                  <c:v>3.3400000000000025</c:v>
                </c:pt>
                <c:pt idx="168">
                  <c:v>3.3600000000000025</c:v>
                </c:pt>
                <c:pt idx="169">
                  <c:v>3.3800000000000026</c:v>
                </c:pt>
                <c:pt idx="170">
                  <c:v>3.4000000000000026</c:v>
                </c:pt>
                <c:pt idx="171">
                  <c:v>3.4200000000000026</c:v>
                </c:pt>
                <c:pt idx="172">
                  <c:v>3.4400000000000026</c:v>
                </c:pt>
                <c:pt idx="173">
                  <c:v>3.4600000000000026</c:v>
                </c:pt>
                <c:pt idx="174">
                  <c:v>3.4800000000000026</c:v>
                </c:pt>
                <c:pt idx="175">
                  <c:v>3.5000000000000027</c:v>
                </c:pt>
                <c:pt idx="176">
                  <c:v>3.5200000000000027</c:v>
                </c:pt>
                <c:pt idx="177">
                  <c:v>3.5400000000000027</c:v>
                </c:pt>
                <c:pt idx="178">
                  <c:v>3.5600000000000027</c:v>
                </c:pt>
                <c:pt idx="179">
                  <c:v>3.5800000000000027</c:v>
                </c:pt>
                <c:pt idx="180">
                  <c:v>3.6000000000000028</c:v>
                </c:pt>
                <c:pt idx="181">
                  <c:v>3.6200000000000028</c:v>
                </c:pt>
                <c:pt idx="182">
                  <c:v>3.6400000000000028</c:v>
                </c:pt>
                <c:pt idx="183">
                  <c:v>3.6600000000000028</c:v>
                </c:pt>
                <c:pt idx="184">
                  <c:v>3.6800000000000028</c:v>
                </c:pt>
                <c:pt idx="185">
                  <c:v>3.7000000000000028</c:v>
                </c:pt>
                <c:pt idx="186">
                  <c:v>3.7200000000000029</c:v>
                </c:pt>
                <c:pt idx="187">
                  <c:v>3.7400000000000029</c:v>
                </c:pt>
                <c:pt idx="188">
                  <c:v>3.7600000000000029</c:v>
                </c:pt>
                <c:pt idx="189">
                  <c:v>3.7800000000000029</c:v>
                </c:pt>
                <c:pt idx="190">
                  <c:v>3.8000000000000029</c:v>
                </c:pt>
                <c:pt idx="191">
                  <c:v>3.8200000000000029</c:v>
                </c:pt>
                <c:pt idx="192">
                  <c:v>3.840000000000003</c:v>
                </c:pt>
                <c:pt idx="193">
                  <c:v>3.860000000000003</c:v>
                </c:pt>
                <c:pt idx="194">
                  <c:v>3.880000000000003</c:v>
                </c:pt>
                <c:pt idx="195">
                  <c:v>3.900000000000003</c:v>
                </c:pt>
                <c:pt idx="196">
                  <c:v>3.920000000000003</c:v>
                </c:pt>
                <c:pt idx="197">
                  <c:v>3.9400000000000031</c:v>
                </c:pt>
                <c:pt idx="198">
                  <c:v>3.9600000000000031</c:v>
                </c:pt>
                <c:pt idx="199">
                  <c:v>3.9800000000000031</c:v>
                </c:pt>
                <c:pt idx="200">
                  <c:v>4.0000000000000027</c:v>
                </c:pt>
              </c:numCache>
            </c:numRef>
          </c:cat>
          <c:val>
            <c:numRef>
              <c:f>'Option Graph Maker'!$K$58:$K$258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7-83BE-4CFE-990F-88CF69DB9080}"/>
            </c:ext>
          </c:extLst>
        </c:ser>
        <c:ser>
          <c:idx val="8"/>
          <c:order val="8"/>
          <c:tx>
            <c:strRef>
              <c:f>'Option Graph Maker'!$L$57</c:f>
              <c:strCache>
                <c:ptCount val="1"/>
                <c:pt idx="0">
                  <c:v>Option 8</c:v>
                </c:pt>
              </c:strCache>
            </c:strRef>
          </c:tx>
          <c:spPr>
            <a:ln w="19050" cap="rnd">
              <a:solidFill>
                <a:schemeClr val="accent3">
                  <a:lumMod val="60000"/>
                </a:schemeClr>
              </a:solidFill>
              <a:prstDash val="sysDot"/>
              <a:round/>
            </a:ln>
            <a:effectLst/>
          </c:spPr>
          <c:marker>
            <c:symbol val="none"/>
          </c:marker>
          <c:cat>
            <c:numRef>
              <c:f>'Option Graph Maker'!$B$58:$B$258</c:f>
              <c:numCache>
                <c:formatCode>General</c:formatCode>
                <c:ptCount val="201"/>
                <c:pt idx="0">
                  <c:v>0</c:v>
                </c:pt>
                <c:pt idx="1">
                  <c:v>0.02</c:v>
                </c:pt>
                <c:pt idx="2">
                  <c:v>0.04</c:v>
                </c:pt>
                <c:pt idx="3">
                  <c:v>0.06</c:v>
                </c:pt>
                <c:pt idx="4">
                  <c:v>0.08</c:v>
                </c:pt>
                <c:pt idx="5">
                  <c:v>0.1</c:v>
                </c:pt>
                <c:pt idx="6">
                  <c:v>0.12000000000000001</c:v>
                </c:pt>
                <c:pt idx="7">
                  <c:v>0.14000000000000001</c:v>
                </c:pt>
                <c:pt idx="8">
                  <c:v>0.16</c:v>
                </c:pt>
                <c:pt idx="9">
                  <c:v>0.18</c:v>
                </c:pt>
                <c:pt idx="10">
                  <c:v>0.19999999999999998</c:v>
                </c:pt>
                <c:pt idx="11">
                  <c:v>0.21999999999999997</c:v>
                </c:pt>
                <c:pt idx="12">
                  <c:v>0.23999999999999996</c:v>
                </c:pt>
                <c:pt idx="13">
                  <c:v>0.25999999999999995</c:v>
                </c:pt>
                <c:pt idx="14">
                  <c:v>0.27999999999999997</c:v>
                </c:pt>
                <c:pt idx="15">
                  <c:v>0.3</c:v>
                </c:pt>
                <c:pt idx="16">
                  <c:v>0.32</c:v>
                </c:pt>
                <c:pt idx="17">
                  <c:v>0.34</c:v>
                </c:pt>
                <c:pt idx="18">
                  <c:v>0.36000000000000004</c:v>
                </c:pt>
                <c:pt idx="19">
                  <c:v>0.38000000000000006</c:v>
                </c:pt>
                <c:pt idx="20">
                  <c:v>0.40000000000000008</c:v>
                </c:pt>
                <c:pt idx="21">
                  <c:v>0.4200000000000001</c:v>
                </c:pt>
                <c:pt idx="22">
                  <c:v>0.44000000000000011</c:v>
                </c:pt>
                <c:pt idx="23">
                  <c:v>0.46000000000000013</c:v>
                </c:pt>
                <c:pt idx="24">
                  <c:v>0.48000000000000015</c:v>
                </c:pt>
                <c:pt idx="25">
                  <c:v>0.50000000000000011</c:v>
                </c:pt>
                <c:pt idx="26">
                  <c:v>0.52000000000000013</c:v>
                </c:pt>
                <c:pt idx="27">
                  <c:v>0.54000000000000015</c:v>
                </c:pt>
                <c:pt idx="28">
                  <c:v>0.56000000000000016</c:v>
                </c:pt>
                <c:pt idx="29">
                  <c:v>0.58000000000000018</c:v>
                </c:pt>
                <c:pt idx="30">
                  <c:v>0.6000000000000002</c:v>
                </c:pt>
                <c:pt idx="31">
                  <c:v>0.62000000000000022</c:v>
                </c:pt>
                <c:pt idx="32">
                  <c:v>0.64000000000000024</c:v>
                </c:pt>
                <c:pt idx="33">
                  <c:v>0.66000000000000025</c:v>
                </c:pt>
                <c:pt idx="34">
                  <c:v>0.68000000000000027</c:v>
                </c:pt>
                <c:pt idx="35">
                  <c:v>0.70000000000000029</c:v>
                </c:pt>
                <c:pt idx="36">
                  <c:v>0.72000000000000031</c:v>
                </c:pt>
                <c:pt idx="37">
                  <c:v>0.74000000000000032</c:v>
                </c:pt>
                <c:pt idx="38">
                  <c:v>0.76000000000000034</c:v>
                </c:pt>
                <c:pt idx="39">
                  <c:v>0.78000000000000036</c:v>
                </c:pt>
                <c:pt idx="40">
                  <c:v>0.80000000000000038</c:v>
                </c:pt>
                <c:pt idx="41">
                  <c:v>0.8200000000000004</c:v>
                </c:pt>
                <c:pt idx="42">
                  <c:v>0.84000000000000041</c:v>
                </c:pt>
                <c:pt idx="43">
                  <c:v>0.86000000000000043</c:v>
                </c:pt>
                <c:pt idx="44">
                  <c:v>0.88000000000000045</c:v>
                </c:pt>
                <c:pt idx="45">
                  <c:v>0.90000000000000047</c:v>
                </c:pt>
                <c:pt idx="46">
                  <c:v>0.92000000000000048</c:v>
                </c:pt>
                <c:pt idx="47">
                  <c:v>0.9400000000000005</c:v>
                </c:pt>
                <c:pt idx="48">
                  <c:v>0.96000000000000052</c:v>
                </c:pt>
                <c:pt idx="49">
                  <c:v>0.98000000000000054</c:v>
                </c:pt>
                <c:pt idx="50">
                  <c:v>1.0000000000000004</c:v>
                </c:pt>
                <c:pt idx="51">
                  <c:v>1.0200000000000005</c:v>
                </c:pt>
                <c:pt idx="52">
                  <c:v>1.0400000000000005</c:v>
                </c:pt>
                <c:pt idx="53">
                  <c:v>1.0600000000000005</c:v>
                </c:pt>
                <c:pt idx="54">
                  <c:v>1.0800000000000005</c:v>
                </c:pt>
                <c:pt idx="55">
                  <c:v>1.1000000000000005</c:v>
                </c:pt>
                <c:pt idx="56">
                  <c:v>1.1200000000000006</c:v>
                </c:pt>
                <c:pt idx="57">
                  <c:v>1.1400000000000006</c:v>
                </c:pt>
                <c:pt idx="58">
                  <c:v>1.1600000000000006</c:v>
                </c:pt>
                <c:pt idx="59">
                  <c:v>1.1800000000000006</c:v>
                </c:pt>
                <c:pt idx="60">
                  <c:v>1.2000000000000006</c:v>
                </c:pt>
                <c:pt idx="61">
                  <c:v>1.2200000000000006</c:v>
                </c:pt>
                <c:pt idx="62">
                  <c:v>1.2400000000000007</c:v>
                </c:pt>
                <c:pt idx="63">
                  <c:v>1.2600000000000007</c:v>
                </c:pt>
                <c:pt idx="64">
                  <c:v>1.2800000000000007</c:v>
                </c:pt>
                <c:pt idx="65">
                  <c:v>1.3000000000000007</c:v>
                </c:pt>
                <c:pt idx="66">
                  <c:v>1.3200000000000007</c:v>
                </c:pt>
                <c:pt idx="67">
                  <c:v>1.3400000000000007</c:v>
                </c:pt>
                <c:pt idx="68">
                  <c:v>1.3600000000000008</c:v>
                </c:pt>
                <c:pt idx="69">
                  <c:v>1.3800000000000008</c:v>
                </c:pt>
                <c:pt idx="70">
                  <c:v>1.4000000000000008</c:v>
                </c:pt>
                <c:pt idx="71">
                  <c:v>1.4200000000000008</c:v>
                </c:pt>
                <c:pt idx="72">
                  <c:v>1.4400000000000008</c:v>
                </c:pt>
                <c:pt idx="73">
                  <c:v>1.4600000000000009</c:v>
                </c:pt>
                <c:pt idx="74">
                  <c:v>1.4800000000000009</c:v>
                </c:pt>
                <c:pt idx="75">
                  <c:v>1.5000000000000009</c:v>
                </c:pt>
                <c:pt idx="76">
                  <c:v>1.5200000000000009</c:v>
                </c:pt>
                <c:pt idx="77">
                  <c:v>1.5400000000000009</c:v>
                </c:pt>
                <c:pt idx="78">
                  <c:v>1.5600000000000009</c:v>
                </c:pt>
                <c:pt idx="79">
                  <c:v>1.580000000000001</c:v>
                </c:pt>
                <c:pt idx="80">
                  <c:v>1.600000000000001</c:v>
                </c:pt>
                <c:pt idx="81">
                  <c:v>1.620000000000001</c:v>
                </c:pt>
                <c:pt idx="82">
                  <c:v>1.640000000000001</c:v>
                </c:pt>
                <c:pt idx="83">
                  <c:v>1.660000000000001</c:v>
                </c:pt>
                <c:pt idx="84">
                  <c:v>1.680000000000001</c:v>
                </c:pt>
                <c:pt idx="85">
                  <c:v>1.7000000000000011</c:v>
                </c:pt>
                <c:pt idx="86">
                  <c:v>1.7200000000000011</c:v>
                </c:pt>
                <c:pt idx="87">
                  <c:v>1.7400000000000011</c:v>
                </c:pt>
                <c:pt idx="88">
                  <c:v>1.7600000000000011</c:v>
                </c:pt>
                <c:pt idx="89">
                  <c:v>1.7800000000000011</c:v>
                </c:pt>
                <c:pt idx="90">
                  <c:v>1.8000000000000012</c:v>
                </c:pt>
                <c:pt idx="91">
                  <c:v>1.8200000000000012</c:v>
                </c:pt>
                <c:pt idx="92">
                  <c:v>1.8400000000000012</c:v>
                </c:pt>
                <c:pt idx="93">
                  <c:v>1.8600000000000012</c:v>
                </c:pt>
                <c:pt idx="94">
                  <c:v>1.8800000000000012</c:v>
                </c:pt>
                <c:pt idx="95">
                  <c:v>1.9000000000000012</c:v>
                </c:pt>
                <c:pt idx="96">
                  <c:v>1.9200000000000013</c:v>
                </c:pt>
                <c:pt idx="97">
                  <c:v>1.9400000000000013</c:v>
                </c:pt>
                <c:pt idx="98">
                  <c:v>1.9600000000000013</c:v>
                </c:pt>
                <c:pt idx="99">
                  <c:v>1.9800000000000013</c:v>
                </c:pt>
                <c:pt idx="100">
                  <c:v>2.0000000000000013</c:v>
                </c:pt>
                <c:pt idx="101">
                  <c:v>2.0200000000000014</c:v>
                </c:pt>
                <c:pt idx="102">
                  <c:v>2.0400000000000014</c:v>
                </c:pt>
                <c:pt idx="103">
                  <c:v>2.0600000000000014</c:v>
                </c:pt>
                <c:pt idx="104">
                  <c:v>2.0800000000000014</c:v>
                </c:pt>
                <c:pt idx="105">
                  <c:v>2.1000000000000014</c:v>
                </c:pt>
                <c:pt idx="106">
                  <c:v>2.1200000000000014</c:v>
                </c:pt>
                <c:pt idx="107">
                  <c:v>2.1400000000000015</c:v>
                </c:pt>
                <c:pt idx="108">
                  <c:v>2.1600000000000015</c:v>
                </c:pt>
                <c:pt idx="109">
                  <c:v>2.1800000000000015</c:v>
                </c:pt>
                <c:pt idx="110">
                  <c:v>2.2000000000000015</c:v>
                </c:pt>
                <c:pt idx="111">
                  <c:v>2.2200000000000015</c:v>
                </c:pt>
                <c:pt idx="112">
                  <c:v>2.2400000000000015</c:v>
                </c:pt>
                <c:pt idx="113">
                  <c:v>2.2600000000000016</c:v>
                </c:pt>
                <c:pt idx="114">
                  <c:v>2.2800000000000016</c:v>
                </c:pt>
                <c:pt idx="115">
                  <c:v>2.3000000000000016</c:v>
                </c:pt>
                <c:pt idx="116">
                  <c:v>2.3200000000000016</c:v>
                </c:pt>
                <c:pt idx="117">
                  <c:v>2.3400000000000016</c:v>
                </c:pt>
                <c:pt idx="118">
                  <c:v>2.3600000000000017</c:v>
                </c:pt>
                <c:pt idx="119">
                  <c:v>2.3800000000000017</c:v>
                </c:pt>
                <c:pt idx="120">
                  <c:v>2.4000000000000017</c:v>
                </c:pt>
                <c:pt idx="121">
                  <c:v>2.4200000000000017</c:v>
                </c:pt>
                <c:pt idx="122">
                  <c:v>2.4400000000000017</c:v>
                </c:pt>
                <c:pt idx="123">
                  <c:v>2.4600000000000017</c:v>
                </c:pt>
                <c:pt idx="124">
                  <c:v>2.4800000000000018</c:v>
                </c:pt>
                <c:pt idx="125">
                  <c:v>2.5000000000000018</c:v>
                </c:pt>
                <c:pt idx="126">
                  <c:v>2.5200000000000018</c:v>
                </c:pt>
                <c:pt idx="127">
                  <c:v>2.5400000000000018</c:v>
                </c:pt>
                <c:pt idx="128">
                  <c:v>2.5600000000000018</c:v>
                </c:pt>
                <c:pt idx="129">
                  <c:v>2.5800000000000018</c:v>
                </c:pt>
                <c:pt idx="130">
                  <c:v>2.6000000000000019</c:v>
                </c:pt>
                <c:pt idx="131">
                  <c:v>2.6200000000000019</c:v>
                </c:pt>
                <c:pt idx="132">
                  <c:v>2.6400000000000019</c:v>
                </c:pt>
                <c:pt idx="133">
                  <c:v>2.6600000000000019</c:v>
                </c:pt>
                <c:pt idx="134">
                  <c:v>2.6800000000000019</c:v>
                </c:pt>
                <c:pt idx="135">
                  <c:v>2.700000000000002</c:v>
                </c:pt>
                <c:pt idx="136">
                  <c:v>2.720000000000002</c:v>
                </c:pt>
                <c:pt idx="137">
                  <c:v>2.740000000000002</c:v>
                </c:pt>
                <c:pt idx="138">
                  <c:v>2.760000000000002</c:v>
                </c:pt>
                <c:pt idx="139">
                  <c:v>2.780000000000002</c:v>
                </c:pt>
                <c:pt idx="140">
                  <c:v>2.800000000000002</c:v>
                </c:pt>
                <c:pt idx="141">
                  <c:v>2.8200000000000021</c:v>
                </c:pt>
                <c:pt idx="142">
                  <c:v>2.8400000000000021</c:v>
                </c:pt>
                <c:pt idx="143">
                  <c:v>2.8600000000000021</c:v>
                </c:pt>
                <c:pt idx="144">
                  <c:v>2.8800000000000021</c:v>
                </c:pt>
                <c:pt idx="145">
                  <c:v>2.9000000000000021</c:v>
                </c:pt>
                <c:pt idx="146">
                  <c:v>2.9200000000000021</c:v>
                </c:pt>
                <c:pt idx="147">
                  <c:v>2.9400000000000022</c:v>
                </c:pt>
                <c:pt idx="148">
                  <c:v>2.9600000000000022</c:v>
                </c:pt>
                <c:pt idx="149">
                  <c:v>2.9800000000000022</c:v>
                </c:pt>
                <c:pt idx="150">
                  <c:v>3.0000000000000022</c:v>
                </c:pt>
                <c:pt idx="151">
                  <c:v>3.0200000000000022</c:v>
                </c:pt>
                <c:pt idx="152">
                  <c:v>3.0400000000000023</c:v>
                </c:pt>
                <c:pt idx="153">
                  <c:v>3.0600000000000023</c:v>
                </c:pt>
                <c:pt idx="154">
                  <c:v>3.0800000000000023</c:v>
                </c:pt>
                <c:pt idx="155">
                  <c:v>3.1000000000000023</c:v>
                </c:pt>
                <c:pt idx="156">
                  <c:v>3.1200000000000023</c:v>
                </c:pt>
                <c:pt idx="157">
                  <c:v>3.1400000000000023</c:v>
                </c:pt>
                <c:pt idx="158">
                  <c:v>3.1600000000000024</c:v>
                </c:pt>
                <c:pt idx="159">
                  <c:v>3.1800000000000024</c:v>
                </c:pt>
                <c:pt idx="160">
                  <c:v>3.2000000000000024</c:v>
                </c:pt>
                <c:pt idx="161">
                  <c:v>3.2200000000000024</c:v>
                </c:pt>
                <c:pt idx="162">
                  <c:v>3.2400000000000024</c:v>
                </c:pt>
                <c:pt idx="163">
                  <c:v>3.2600000000000025</c:v>
                </c:pt>
                <c:pt idx="164">
                  <c:v>3.2800000000000025</c:v>
                </c:pt>
                <c:pt idx="165">
                  <c:v>3.3000000000000025</c:v>
                </c:pt>
                <c:pt idx="166">
                  <c:v>3.3200000000000025</c:v>
                </c:pt>
                <c:pt idx="167">
                  <c:v>3.3400000000000025</c:v>
                </c:pt>
                <c:pt idx="168">
                  <c:v>3.3600000000000025</c:v>
                </c:pt>
                <c:pt idx="169">
                  <c:v>3.3800000000000026</c:v>
                </c:pt>
                <c:pt idx="170">
                  <c:v>3.4000000000000026</c:v>
                </c:pt>
                <c:pt idx="171">
                  <c:v>3.4200000000000026</c:v>
                </c:pt>
                <c:pt idx="172">
                  <c:v>3.4400000000000026</c:v>
                </c:pt>
                <c:pt idx="173">
                  <c:v>3.4600000000000026</c:v>
                </c:pt>
                <c:pt idx="174">
                  <c:v>3.4800000000000026</c:v>
                </c:pt>
                <c:pt idx="175">
                  <c:v>3.5000000000000027</c:v>
                </c:pt>
                <c:pt idx="176">
                  <c:v>3.5200000000000027</c:v>
                </c:pt>
                <c:pt idx="177">
                  <c:v>3.5400000000000027</c:v>
                </c:pt>
                <c:pt idx="178">
                  <c:v>3.5600000000000027</c:v>
                </c:pt>
                <c:pt idx="179">
                  <c:v>3.5800000000000027</c:v>
                </c:pt>
                <c:pt idx="180">
                  <c:v>3.6000000000000028</c:v>
                </c:pt>
                <c:pt idx="181">
                  <c:v>3.6200000000000028</c:v>
                </c:pt>
                <c:pt idx="182">
                  <c:v>3.6400000000000028</c:v>
                </c:pt>
                <c:pt idx="183">
                  <c:v>3.6600000000000028</c:v>
                </c:pt>
                <c:pt idx="184">
                  <c:v>3.6800000000000028</c:v>
                </c:pt>
                <c:pt idx="185">
                  <c:v>3.7000000000000028</c:v>
                </c:pt>
                <c:pt idx="186">
                  <c:v>3.7200000000000029</c:v>
                </c:pt>
                <c:pt idx="187">
                  <c:v>3.7400000000000029</c:v>
                </c:pt>
                <c:pt idx="188">
                  <c:v>3.7600000000000029</c:v>
                </c:pt>
                <c:pt idx="189">
                  <c:v>3.7800000000000029</c:v>
                </c:pt>
                <c:pt idx="190">
                  <c:v>3.8000000000000029</c:v>
                </c:pt>
                <c:pt idx="191">
                  <c:v>3.8200000000000029</c:v>
                </c:pt>
                <c:pt idx="192">
                  <c:v>3.840000000000003</c:v>
                </c:pt>
                <c:pt idx="193">
                  <c:v>3.860000000000003</c:v>
                </c:pt>
                <c:pt idx="194">
                  <c:v>3.880000000000003</c:v>
                </c:pt>
                <c:pt idx="195">
                  <c:v>3.900000000000003</c:v>
                </c:pt>
                <c:pt idx="196">
                  <c:v>3.920000000000003</c:v>
                </c:pt>
                <c:pt idx="197">
                  <c:v>3.9400000000000031</c:v>
                </c:pt>
                <c:pt idx="198">
                  <c:v>3.9600000000000031</c:v>
                </c:pt>
                <c:pt idx="199">
                  <c:v>3.9800000000000031</c:v>
                </c:pt>
                <c:pt idx="200">
                  <c:v>4.0000000000000027</c:v>
                </c:pt>
              </c:numCache>
            </c:numRef>
          </c:cat>
          <c:val>
            <c:numRef>
              <c:f>'Option Graph Maker'!$L$58:$L$258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8-83BE-4CFE-990F-88CF69DB9080}"/>
            </c:ext>
          </c:extLst>
        </c:ser>
        <c:ser>
          <c:idx val="9"/>
          <c:order val="9"/>
          <c:tx>
            <c:strRef>
              <c:f>'Option Graph Maker'!$M$57</c:f>
              <c:strCache>
                <c:ptCount val="1"/>
                <c:pt idx="0">
                  <c:v>Option 9</c:v>
                </c:pt>
              </c:strCache>
            </c:strRef>
          </c:tx>
          <c:spPr>
            <a:ln w="19050" cap="rnd">
              <a:solidFill>
                <a:schemeClr val="accent4">
                  <a:lumMod val="60000"/>
                </a:schemeClr>
              </a:solidFill>
              <a:prstDash val="sysDot"/>
              <a:round/>
            </a:ln>
            <a:effectLst/>
          </c:spPr>
          <c:marker>
            <c:symbol val="none"/>
          </c:marker>
          <c:cat>
            <c:numRef>
              <c:f>'Option Graph Maker'!$B$58:$B$258</c:f>
              <c:numCache>
                <c:formatCode>General</c:formatCode>
                <c:ptCount val="201"/>
                <c:pt idx="0">
                  <c:v>0</c:v>
                </c:pt>
                <c:pt idx="1">
                  <c:v>0.02</c:v>
                </c:pt>
                <c:pt idx="2">
                  <c:v>0.04</c:v>
                </c:pt>
                <c:pt idx="3">
                  <c:v>0.06</c:v>
                </c:pt>
                <c:pt idx="4">
                  <c:v>0.08</c:v>
                </c:pt>
                <c:pt idx="5">
                  <c:v>0.1</c:v>
                </c:pt>
                <c:pt idx="6">
                  <c:v>0.12000000000000001</c:v>
                </c:pt>
                <c:pt idx="7">
                  <c:v>0.14000000000000001</c:v>
                </c:pt>
                <c:pt idx="8">
                  <c:v>0.16</c:v>
                </c:pt>
                <c:pt idx="9">
                  <c:v>0.18</c:v>
                </c:pt>
                <c:pt idx="10">
                  <c:v>0.19999999999999998</c:v>
                </c:pt>
                <c:pt idx="11">
                  <c:v>0.21999999999999997</c:v>
                </c:pt>
                <c:pt idx="12">
                  <c:v>0.23999999999999996</c:v>
                </c:pt>
                <c:pt idx="13">
                  <c:v>0.25999999999999995</c:v>
                </c:pt>
                <c:pt idx="14">
                  <c:v>0.27999999999999997</c:v>
                </c:pt>
                <c:pt idx="15">
                  <c:v>0.3</c:v>
                </c:pt>
                <c:pt idx="16">
                  <c:v>0.32</c:v>
                </c:pt>
                <c:pt idx="17">
                  <c:v>0.34</c:v>
                </c:pt>
                <c:pt idx="18">
                  <c:v>0.36000000000000004</c:v>
                </c:pt>
                <c:pt idx="19">
                  <c:v>0.38000000000000006</c:v>
                </c:pt>
                <c:pt idx="20">
                  <c:v>0.40000000000000008</c:v>
                </c:pt>
                <c:pt idx="21">
                  <c:v>0.4200000000000001</c:v>
                </c:pt>
                <c:pt idx="22">
                  <c:v>0.44000000000000011</c:v>
                </c:pt>
                <c:pt idx="23">
                  <c:v>0.46000000000000013</c:v>
                </c:pt>
                <c:pt idx="24">
                  <c:v>0.48000000000000015</c:v>
                </c:pt>
                <c:pt idx="25">
                  <c:v>0.50000000000000011</c:v>
                </c:pt>
                <c:pt idx="26">
                  <c:v>0.52000000000000013</c:v>
                </c:pt>
                <c:pt idx="27">
                  <c:v>0.54000000000000015</c:v>
                </c:pt>
                <c:pt idx="28">
                  <c:v>0.56000000000000016</c:v>
                </c:pt>
                <c:pt idx="29">
                  <c:v>0.58000000000000018</c:v>
                </c:pt>
                <c:pt idx="30">
                  <c:v>0.6000000000000002</c:v>
                </c:pt>
                <c:pt idx="31">
                  <c:v>0.62000000000000022</c:v>
                </c:pt>
                <c:pt idx="32">
                  <c:v>0.64000000000000024</c:v>
                </c:pt>
                <c:pt idx="33">
                  <c:v>0.66000000000000025</c:v>
                </c:pt>
                <c:pt idx="34">
                  <c:v>0.68000000000000027</c:v>
                </c:pt>
                <c:pt idx="35">
                  <c:v>0.70000000000000029</c:v>
                </c:pt>
                <c:pt idx="36">
                  <c:v>0.72000000000000031</c:v>
                </c:pt>
                <c:pt idx="37">
                  <c:v>0.74000000000000032</c:v>
                </c:pt>
                <c:pt idx="38">
                  <c:v>0.76000000000000034</c:v>
                </c:pt>
                <c:pt idx="39">
                  <c:v>0.78000000000000036</c:v>
                </c:pt>
                <c:pt idx="40">
                  <c:v>0.80000000000000038</c:v>
                </c:pt>
                <c:pt idx="41">
                  <c:v>0.8200000000000004</c:v>
                </c:pt>
                <c:pt idx="42">
                  <c:v>0.84000000000000041</c:v>
                </c:pt>
                <c:pt idx="43">
                  <c:v>0.86000000000000043</c:v>
                </c:pt>
                <c:pt idx="44">
                  <c:v>0.88000000000000045</c:v>
                </c:pt>
                <c:pt idx="45">
                  <c:v>0.90000000000000047</c:v>
                </c:pt>
                <c:pt idx="46">
                  <c:v>0.92000000000000048</c:v>
                </c:pt>
                <c:pt idx="47">
                  <c:v>0.9400000000000005</c:v>
                </c:pt>
                <c:pt idx="48">
                  <c:v>0.96000000000000052</c:v>
                </c:pt>
                <c:pt idx="49">
                  <c:v>0.98000000000000054</c:v>
                </c:pt>
                <c:pt idx="50">
                  <c:v>1.0000000000000004</c:v>
                </c:pt>
                <c:pt idx="51">
                  <c:v>1.0200000000000005</c:v>
                </c:pt>
                <c:pt idx="52">
                  <c:v>1.0400000000000005</c:v>
                </c:pt>
                <c:pt idx="53">
                  <c:v>1.0600000000000005</c:v>
                </c:pt>
                <c:pt idx="54">
                  <c:v>1.0800000000000005</c:v>
                </c:pt>
                <c:pt idx="55">
                  <c:v>1.1000000000000005</c:v>
                </c:pt>
                <c:pt idx="56">
                  <c:v>1.1200000000000006</c:v>
                </c:pt>
                <c:pt idx="57">
                  <c:v>1.1400000000000006</c:v>
                </c:pt>
                <c:pt idx="58">
                  <c:v>1.1600000000000006</c:v>
                </c:pt>
                <c:pt idx="59">
                  <c:v>1.1800000000000006</c:v>
                </c:pt>
                <c:pt idx="60">
                  <c:v>1.2000000000000006</c:v>
                </c:pt>
                <c:pt idx="61">
                  <c:v>1.2200000000000006</c:v>
                </c:pt>
                <c:pt idx="62">
                  <c:v>1.2400000000000007</c:v>
                </c:pt>
                <c:pt idx="63">
                  <c:v>1.2600000000000007</c:v>
                </c:pt>
                <c:pt idx="64">
                  <c:v>1.2800000000000007</c:v>
                </c:pt>
                <c:pt idx="65">
                  <c:v>1.3000000000000007</c:v>
                </c:pt>
                <c:pt idx="66">
                  <c:v>1.3200000000000007</c:v>
                </c:pt>
                <c:pt idx="67">
                  <c:v>1.3400000000000007</c:v>
                </c:pt>
                <c:pt idx="68">
                  <c:v>1.3600000000000008</c:v>
                </c:pt>
                <c:pt idx="69">
                  <c:v>1.3800000000000008</c:v>
                </c:pt>
                <c:pt idx="70">
                  <c:v>1.4000000000000008</c:v>
                </c:pt>
                <c:pt idx="71">
                  <c:v>1.4200000000000008</c:v>
                </c:pt>
                <c:pt idx="72">
                  <c:v>1.4400000000000008</c:v>
                </c:pt>
                <c:pt idx="73">
                  <c:v>1.4600000000000009</c:v>
                </c:pt>
                <c:pt idx="74">
                  <c:v>1.4800000000000009</c:v>
                </c:pt>
                <c:pt idx="75">
                  <c:v>1.5000000000000009</c:v>
                </c:pt>
                <c:pt idx="76">
                  <c:v>1.5200000000000009</c:v>
                </c:pt>
                <c:pt idx="77">
                  <c:v>1.5400000000000009</c:v>
                </c:pt>
                <c:pt idx="78">
                  <c:v>1.5600000000000009</c:v>
                </c:pt>
                <c:pt idx="79">
                  <c:v>1.580000000000001</c:v>
                </c:pt>
                <c:pt idx="80">
                  <c:v>1.600000000000001</c:v>
                </c:pt>
                <c:pt idx="81">
                  <c:v>1.620000000000001</c:v>
                </c:pt>
                <c:pt idx="82">
                  <c:v>1.640000000000001</c:v>
                </c:pt>
                <c:pt idx="83">
                  <c:v>1.660000000000001</c:v>
                </c:pt>
                <c:pt idx="84">
                  <c:v>1.680000000000001</c:v>
                </c:pt>
                <c:pt idx="85">
                  <c:v>1.7000000000000011</c:v>
                </c:pt>
                <c:pt idx="86">
                  <c:v>1.7200000000000011</c:v>
                </c:pt>
                <c:pt idx="87">
                  <c:v>1.7400000000000011</c:v>
                </c:pt>
                <c:pt idx="88">
                  <c:v>1.7600000000000011</c:v>
                </c:pt>
                <c:pt idx="89">
                  <c:v>1.7800000000000011</c:v>
                </c:pt>
                <c:pt idx="90">
                  <c:v>1.8000000000000012</c:v>
                </c:pt>
                <c:pt idx="91">
                  <c:v>1.8200000000000012</c:v>
                </c:pt>
                <c:pt idx="92">
                  <c:v>1.8400000000000012</c:v>
                </c:pt>
                <c:pt idx="93">
                  <c:v>1.8600000000000012</c:v>
                </c:pt>
                <c:pt idx="94">
                  <c:v>1.8800000000000012</c:v>
                </c:pt>
                <c:pt idx="95">
                  <c:v>1.9000000000000012</c:v>
                </c:pt>
                <c:pt idx="96">
                  <c:v>1.9200000000000013</c:v>
                </c:pt>
                <c:pt idx="97">
                  <c:v>1.9400000000000013</c:v>
                </c:pt>
                <c:pt idx="98">
                  <c:v>1.9600000000000013</c:v>
                </c:pt>
                <c:pt idx="99">
                  <c:v>1.9800000000000013</c:v>
                </c:pt>
                <c:pt idx="100">
                  <c:v>2.0000000000000013</c:v>
                </c:pt>
                <c:pt idx="101">
                  <c:v>2.0200000000000014</c:v>
                </c:pt>
                <c:pt idx="102">
                  <c:v>2.0400000000000014</c:v>
                </c:pt>
                <c:pt idx="103">
                  <c:v>2.0600000000000014</c:v>
                </c:pt>
                <c:pt idx="104">
                  <c:v>2.0800000000000014</c:v>
                </c:pt>
                <c:pt idx="105">
                  <c:v>2.1000000000000014</c:v>
                </c:pt>
                <c:pt idx="106">
                  <c:v>2.1200000000000014</c:v>
                </c:pt>
                <c:pt idx="107">
                  <c:v>2.1400000000000015</c:v>
                </c:pt>
                <c:pt idx="108">
                  <c:v>2.1600000000000015</c:v>
                </c:pt>
                <c:pt idx="109">
                  <c:v>2.1800000000000015</c:v>
                </c:pt>
                <c:pt idx="110">
                  <c:v>2.2000000000000015</c:v>
                </c:pt>
                <c:pt idx="111">
                  <c:v>2.2200000000000015</c:v>
                </c:pt>
                <c:pt idx="112">
                  <c:v>2.2400000000000015</c:v>
                </c:pt>
                <c:pt idx="113">
                  <c:v>2.2600000000000016</c:v>
                </c:pt>
                <c:pt idx="114">
                  <c:v>2.2800000000000016</c:v>
                </c:pt>
                <c:pt idx="115">
                  <c:v>2.3000000000000016</c:v>
                </c:pt>
                <c:pt idx="116">
                  <c:v>2.3200000000000016</c:v>
                </c:pt>
                <c:pt idx="117">
                  <c:v>2.3400000000000016</c:v>
                </c:pt>
                <c:pt idx="118">
                  <c:v>2.3600000000000017</c:v>
                </c:pt>
                <c:pt idx="119">
                  <c:v>2.3800000000000017</c:v>
                </c:pt>
                <c:pt idx="120">
                  <c:v>2.4000000000000017</c:v>
                </c:pt>
                <c:pt idx="121">
                  <c:v>2.4200000000000017</c:v>
                </c:pt>
                <c:pt idx="122">
                  <c:v>2.4400000000000017</c:v>
                </c:pt>
                <c:pt idx="123">
                  <c:v>2.4600000000000017</c:v>
                </c:pt>
                <c:pt idx="124">
                  <c:v>2.4800000000000018</c:v>
                </c:pt>
                <c:pt idx="125">
                  <c:v>2.5000000000000018</c:v>
                </c:pt>
                <c:pt idx="126">
                  <c:v>2.5200000000000018</c:v>
                </c:pt>
                <c:pt idx="127">
                  <c:v>2.5400000000000018</c:v>
                </c:pt>
                <c:pt idx="128">
                  <c:v>2.5600000000000018</c:v>
                </c:pt>
                <c:pt idx="129">
                  <c:v>2.5800000000000018</c:v>
                </c:pt>
                <c:pt idx="130">
                  <c:v>2.6000000000000019</c:v>
                </c:pt>
                <c:pt idx="131">
                  <c:v>2.6200000000000019</c:v>
                </c:pt>
                <c:pt idx="132">
                  <c:v>2.6400000000000019</c:v>
                </c:pt>
                <c:pt idx="133">
                  <c:v>2.6600000000000019</c:v>
                </c:pt>
                <c:pt idx="134">
                  <c:v>2.6800000000000019</c:v>
                </c:pt>
                <c:pt idx="135">
                  <c:v>2.700000000000002</c:v>
                </c:pt>
                <c:pt idx="136">
                  <c:v>2.720000000000002</c:v>
                </c:pt>
                <c:pt idx="137">
                  <c:v>2.740000000000002</c:v>
                </c:pt>
                <c:pt idx="138">
                  <c:v>2.760000000000002</c:v>
                </c:pt>
                <c:pt idx="139">
                  <c:v>2.780000000000002</c:v>
                </c:pt>
                <c:pt idx="140">
                  <c:v>2.800000000000002</c:v>
                </c:pt>
                <c:pt idx="141">
                  <c:v>2.8200000000000021</c:v>
                </c:pt>
                <c:pt idx="142">
                  <c:v>2.8400000000000021</c:v>
                </c:pt>
                <c:pt idx="143">
                  <c:v>2.8600000000000021</c:v>
                </c:pt>
                <c:pt idx="144">
                  <c:v>2.8800000000000021</c:v>
                </c:pt>
                <c:pt idx="145">
                  <c:v>2.9000000000000021</c:v>
                </c:pt>
                <c:pt idx="146">
                  <c:v>2.9200000000000021</c:v>
                </c:pt>
                <c:pt idx="147">
                  <c:v>2.9400000000000022</c:v>
                </c:pt>
                <c:pt idx="148">
                  <c:v>2.9600000000000022</c:v>
                </c:pt>
                <c:pt idx="149">
                  <c:v>2.9800000000000022</c:v>
                </c:pt>
                <c:pt idx="150">
                  <c:v>3.0000000000000022</c:v>
                </c:pt>
                <c:pt idx="151">
                  <c:v>3.0200000000000022</c:v>
                </c:pt>
                <c:pt idx="152">
                  <c:v>3.0400000000000023</c:v>
                </c:pt>
                <c:pt idx="153">
                  <c:v>3.0600000000000023</c:v>
                </c:pt>
                <c:pt idx="154">
                  <c:v>3.0800000000000023</c:v>
                </c:pt>
                <c:pt idx="155">
                  <c:v>3.1000000000000023</c:v>
                </c:pt>
                <c:pt idx="156">
                  <c:v>3.1200000000000023</c:v>
                </c:pt>
                <c:pt idx="157">
                  <c:v>3.1400000000000023</c:v>
                </c:pt>
                <c:pt idx="158">
                  <c:v>3.1600000000000024</c:v>
                </c:pt>
                <c:pt idx="159">
                  <c:v>3.1800000000000024</c:v>
                </c:pt>
                <c:pt idx="160">
                  <c:v>3.2000000000000024</c:v>
                </c:pt>
                <c:pt idx="161">
                  <c:v>3.2200000000000024</c:v>
                </c:pt>
                <c:pt idx="162">
                  <c:v>3.2400000000000024</c:v>
                </c:pt>
                <c:pt idx="163">
                  <c:v>3.2600000000000025</c:v>
                </c:pt>
                <c:pt idx="164">
                  <c:v>3.2800000000000025</c:v>
                </c:pt>
                <c:pt idx="165">
                  <c:v>3.3000000000000025</c:v>
                </c:pt>
                <c:pt idx="166">
                  <c:v>3.3200000000000025</c:v>
                </c:pt>
                <c:pt idx="167">
                  <c:v>3.3400000000000025</c:v>
                </c:pt>
                <c:pt idx="168">
                  <c:v>3.3600000000000025</c:v>
                </c:pt>
                <c:pt idx="169">
                  <c:v>3.3800000000000026</c:v>
                </c:pt>
                <c:pt idx="170">
                  <c:v>3.4000000000000026</c:v>
                </c:pt>
                <c:pt idx="171">
                  <c:v>3.4200000000000026</c:v>
                </c:pt>
                <c:pt idx="172">
                  <c:v>3.4400000000000026</c:v>
                </c:pt>
                <c:pt idx="173">
                  <c:v>3.4600000000000026</c:v>
                </c:pt>
                <c:pt idx="174">
                  <c:v>3.4800000000000026</c:v>
                </c:pt>
                <c:pt idx="175">
                  <c:v>3.5000000000000027</c:v>
                </c:pt>
                <c:pt idx="176">
                  <c:v>3.5200000000000027</c:v>
                </c:pt>
                <c:pt idx="177">
                  <c:v>3.5400000000000027</c:v>
                </c:pt>
                <c:pt idx="178">
                  <c:v>3.5600000000000027</c:v>
                </c:pt>
                <c:pt idx="179">
                  <c:v>3.5800000000000027</c:v>
                </c:pt>
                <c:pt idx="180">
                  <c:v>3.6000000000000028</c:v>
                </c:pt>
                <c:pt idx="181">
                  <c:v>3.6200000000000028</c:v>
                </c:pt>
                <c:pt idx="182">
                  <c:v>3.6400000000000028</c:v>
                </c:pt>
                <c:pt idx="183">
                  <c:v>3.6600000000000028</c:v>
                </c:pt>
                <c:pt idx="184">
                  <c:v>3.6800000000000028</c:v>
                </c:pt>
                <c:pt idx="185">
                  <c:v>3.7000000000000028</c:v>
                </c:pt>
                <c:pt idx="186">
                  <c:v>3.7200000000000029</c:v>
                </c:pt>
                <c:pt idx="187">
                  <c:v>3.7400000000000029</c:v>
                </c:pt>
                <c:pt idx="188">
                  <c:v>3.7600000000000029</c:v>
                </c:pt>
                <c:pt idx="189">
                  <c:v>3.7800000000000029</c:v>
                </c:pt>
                <c:pt idx="190">
                  <c:v>3.8000000000000029</c:v>
                </c:pt>
                <c:pt idx="191">
                  <c:v>3.8200000000000029</c:v>
                </c:pt>
                <c:pt idx="192">
                  <c:v>3.840000000000003</c:v>
                </c:pt>
                <c:pt idx="193">
                  <c:v>3.860000000000003</c:v>
                </c:pt>
                <c:pt idx="194">
                  <c:v>3.880000000000003</c:v>
                </c:pt>
                <c:pt idx="195">
                  <c:v>3.900000000000003</c:v>
                </c:pt>
                <c:pt idx="196">
                  <c:v>3.920000000000003</c:v>
                </c:pt>
                <c:pt idx="197">
                  <c:v>3.9400000000000031</c:v>
                </c:pt>
                <c:pt idx="198">
                  <c:v>3.9600000000000031</c:v>
                </c:pt>
                <c:pt idx="199">
                  <c:v>3.9800000000000031</c:v>
                </c:pt>
                <c:pt idx="200">
                  <c:v>4.0000000000000027</c:v>
                </c:pt>
              </c:numCache>
            </c:numRef>
          </c:cat>
          <c:val>
            <c:numRef>
              <c:f>'Option Graph Maker'!$M$58:$M$258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9-83BE-4CFE-990F-88CF69DB9080}"/>
            </c:ext>
          </c:extLst>
        </c:ser>
        <c:ser>
          <c:idx val="10"/>
          <c:order val="10"/>
          <c:tx>
            <c:strRef>
              <c:f>'Option Graph Maker'!$N$57</c:f>
              <c:strCache>
                <c:ptCount val="1"/>
                <c:pt idx="0">
                  <c:v>Option 10</c:v>
                </c:pt>
              </c:strCache>
            </c:strRef>
          </c:tx>
          <c:spPr>
            <a:ln w="19050" cap="rnd">
              <a:solidFill>
                <a:schemeClr val="accent5">
                  <a:lumMod val="60000"/>
                </a:schemeClr>
              </a:solidFill>
              <a:prstDash val="sysDot"/>
              <a:round/>
            </a:ln>
            <a:effectLst/>
          </c:spPr>
          <c:marker>
            <c:symbol val="none"/>
          </c:marker>
          <c:cat>
            <c:numRef>
              <c:f>'Option Graph Maker'!$B$58:$B$258</c:f>
              <c:numCache>
                <c:formatCode>General</c:formatCode>
                <c:ptCount val="201"/>
                <c:pt idx="0">
                  <c:v>0</c:v>
                </c:pt>
                <c:pt idx="1">
                  <c:v>0.02</c:v>
                </c:pt>
                <c:pt idx="2">
                  <c:v>0.04</c:v>
                </c:pt>
                <c:pt idx="3">
                  <c:v>0.06</c:v>
                </c:pt>
                <c:pt idx="4">
                  <c:v>0.08</c:v>
                </c:pt>
                <c:pt idx="5">
                  <c:v>0.1</c:v>
                </c:pt>
                <c:pt idx="6">
                  <c:v>0.12000000000000001</c:v>
                </c:pt>
                <c:pt idx="7">
                  <c:v>0.14000000000000001</c:v>
                </c:pt>
                <c:pt idx="8">
                  <c:v>0.16</c:v>
                </c:pt>
                <c:pt idx="9">
                  <c:v>0.18</c:v>
                </c:pt>
                <c:pt idx="10">
                  <c:v>0.19999999999999998</c:v>
                </c:pt>
                <c:pt idx="11">
                  <c:v>0.21999999999999997</c:v>
                </c:pt>
                <c:pt idx="12">
                  <c:v>0.23999999999999996</c:v>
                </c:pt>
                <c:pt idx="13">
                  <c:v>0.25999999999999995</c:v>
                </c:pt>
                <c:pt idx="14">
                  <c:v>0.27999999999999997</c:v>
                </c:pt>
                <c:pt idx="15">
                  <c:v>0.3</c:v>
                </c:pt>
                <c:pt idx="16">
                  <c:v>0.32</c:v>
                </c:pt>
                <c:pt idx="17">
                  <c:v>0.34</c:v>
                </c:pt>
                <c:pt idx="18">
                  <c:v>0.36000000000000004</c:v>
                </c:pt>
                <c:pt idx="19">
                  <c:v>0.38000000000000006</c:v>
                </c:pt>
                <c:pt idx="20">
                  <c:v>0.40000000000000008</c:v>
                </c:pt>
                <c:pt idx="21">
                  <c:v>0.4200000000000001</c:v>
                </c:pt>
                <c:pt idx="22">
                  <c:v>0.44000000000000011</c:v>
                </c:pt>
                <c:pt idx="23">
                  <c:v>0.46000000000000013</c:v>
                </c:pt>
                <c:pt idx="24">
                  <c:v>0.48000000000000015</c:v>
                </c:pt>
                <c:pt idx="25">
                  <c:v>0.50000000000000011</c:v>
                </c:pt>
                <c:pt idx="26">
                  <c:v>0.52000000000000013</c:v>
                </c:pt>
                <c:pt idx="27">
                  <c:v>0.54000000000000015</c:v>
                </c:pt>
                <c:pt idx="28">
                  <c:v>0.56000000000000016</c:v>
                </c:pt>
                <c:pt idx="29">
                  <c:v>0.58000000000000018</c:v>
                </c:pt>
                <c:pt idx="30">
                  <c:v>0.6000000000000002</c:v>
                </c:pt>
                <c:pt idx="31">
                  <c:v>0.62000000000000022</c:v>
                </c:pt>
                <c:pt idx="32">
                  <c:v>0.64000000000000024</c:v>
                </c:pt>
                <c:pt idx="33">
                  <c:v>0.66000000000000025</c:v>
                </c:pt>
                <c:pt idx="34">
                  <c:v>0.68000000000000027</c:v>
                </c:pt>
                <c:pt idx="35">
                  <c:v>0.70000000000000029</c:v>
                </c:pt>
                <c:pt idx="36">
                  <c:v>0.72000000000000031</c:v>
                </c:pt>
                <c:pt idx="37">
                  <c:v>0.74000000000000032</c:v>
                </c:pt>
                <c:pt idx="38">
                  <c:v>0.76000000000000034</c:v>
                </c:pt>
                <c:pt idx="39">
                  <c:v>0.78000000000000036</c:v>
                </c:pt>
                <c:pt idx="40">
                  <c:v>0.80000000000000038</c:v>
                </c:pt>
                <c:pt idx="41">
                  <c:v>0.8200000000000004</c:v>
                </c:pt>
                <c:pt idx="42">
                  <c:v>0.84000000000000041</c:v>
                </c:pt>
                <c:pt idx="43">
                  <c:v>0.86000000000000043</c:v>
                </c:pt>
                <c:pt idx="44">
                  <c:v>0.88000000000000045</c:v>
                </c:pt>
                <c:pt idx="45">
                  <c:v>0.90000000000000047</c:v>
                </c:pt>
                <c:pt idx="46">
                  <c:v>0.92000000000000048</c:v>
                </c:pt>
                <c:pt idx="47">
                  <c:v>0.9400000000000005</c:v>
                </c:pt>
                <c:pt idx="48">
                  <c:v>0.96000000000000052</c:v>
                </c:pt>
                <c:pt idx="49">
                  <c:v>0.98000000000000054</c:v>
                </c:pt>
                <c:pt idx="50">
                  <c:v>1.0000000000000004</c:v>
                </c:pt>
                <c:pt idx="51">
                  <c:v>1.0200000000000005</c:v>
                </c:pt>
                <c:pt idx="52">
                  <c:v>1.0400000000000005</c:v>
                </c:pt>
                <c:pt idx="53">
                  <c:v>1.0600000000000005</c:v>
                </c:pt>
                <c:pt idx="54">
                  <c:v>1.0800000000000005</c:v>
                </c:pt>
                <c:pt idx="55">
                  <c:v>1.1000000000000005</c:v>
                </c:pt>
                <c:pt idx="56">
                  <c:v>1.1200000000000006</c:v>
                </c:pt>
                <c:pt idx="57">
                  <c:v>1.1400000000000006</c:v>
                </c:pt>
                <c:pt idx="58">
                  <c:v>1.1600000000000006</c:v>
                </c:pt>
                <c:pt idx="59">
                  <c:v>1.1800000000000006</c:v>
                </c:pt>
                <c:pt idx="60">
                  <c:v>1.2000000000000006</c:v>
                </c:pt>
                <c:pt idx="61">
                  <c:v>1.2200000000000006</c:v>
                </c:pt>
                <c:pt idx="62">
                  <c:v>1.2400000000000007</c:v>
                </c:pt>
                <c:pt idx="63">
                  <c:v>1.2600000000000007</c:v>
                </c:pt>
                <c:pt idx="64">
                  <c:v>1.2800000000000007</c:v>
                </c:pt>
                <c:pt idx="65">
                  <c:v>1.3000000000000007</c:v>
                </c:pt>
                <c:pt idx="66">
                  <c:v>1.3200000000000007</c:v>
                </c:pt>
                <c:pt idx="67">
                  <c:v>1.3400000000000007</c:v>
                </c:pt>
                <c:pt idx="68">
                  <c:v>1.3600000000000008</c:v>
                </c:pt>
                <c:pt idx="69">
                  <c:v>1.3800000000000008</c:v>
                </c:pt>
                <c:pt idx="70">
                  <c:v>1.4000000000000008</c:v>
                </c:pt>
                <c:pt idx="71">
                  <c:v>1.4200000000000008</c:v>
                </c:pt>
                <c:pt idx="72">
                  <c:v>1.4400000000000008</c:v>
                </c:pt>
                <c:pt idx="73">
                  <c:v>1.4600000000000009</c:v>
                </c:pt>
                <c:pt idx="74">
                  <c:v>1.4800000000000009</c:v>
                </c:pt>
                <c:pt idx="75">
                  <c:v>1.5000000000000009</c:v>
                </c:pt>
                <c:pt idx="76">
                  <c:v>1.5200000000000009</c:v>
                </c:pt>
                <c:pt idx="77">
                  <c:v>1.5400000000000009</c:v>
                </c:pt>
                <c:pt idx="78">
                  <c:v>1.5600000000000009</c:v>
                </c:pt>
                <c:pt idx="79">
                  <c:v>1.580000000000001</c:v>
                </c:pt>
                <c:pt idx="80">
                  <c:v>1.600000000000001</c:v>
                </c:pt>
                <c:pt idx="81">
                  <c:v>1.620000000000001</c:v>
                </c:pt>
                <c:pt idx="82">
                  <c:v>1.640000000000001</c:v>
                </c:pt>
                <c:pt idx="83">
                  <c:v>1.660000000000001</c:v>
                </c:pt>
                <c:pt idx="84">
                  <c:v>1.680000000000001</c:v>
                </c:pt>
                <c:pt idx="85">
                  <c:v>1.7000000000000011</c:v>
                </c:pt>
                <c:pt idx="86">
                  <c:v>1.7200000000000011</c:v>
                </c:pt>
                <c:pt idx="87">
                  <c:v>1.7400000000000011</c:v>
                </c:pt>
                <c:pt idx="88">
                  <c:v>1.7600000000000011</c:v>
                </c:pt>
                <c:pt idx="89">
                  <c:v>1.7800000000000011</c:v>
                </c:pt>
                <c:pt idx="90">
                  <c:v>1.8000000000000012</c:v>
                </c:pt>
                <c:pt idx="91">
                  <c:v>1.8200000000000012</c:v>
                </c:pt>
                <c:pt idx="92">
                  <c:v>1.8400000000000012</c:v>
                </c:pt>
                <c:pt idx="93">
                  <c:v>1.8600000000000012</c:v>
                </c:pt>
                <c:pt idx="94">
                  <c:v>1.8800000000000012</c:v>
                </c:pt>
                <c:pt idx="95">
                  <c:v>1.9000000000000012</c:v>
                </c:pt>
                <c:pt idx="96">
                  <c:v>1.9200000000000013</c:v>
                </c:pt>
                <c:pt idx="97">
                  <c:v>1.9400000000000013</c:v>
                </c:pt>
                <c:pt idx="98">
                  <c:v>1.9600000000000013</c:v>
                </c:pt>
                <c:pt idx="99">
                  <c:v>1.9800000000000013</c:v>
                </c:pt>
                <c:pt idx="100">
                  <c:v>2.0000000000000013</c:v>
                </c:pt>
                <c:pt idx="101">
                  <c:v>2.0200000000000014</c:v>
                </c:pt>
                <c:pt idx="102">
                  <c:v>2.0400000000000014</c:v>
                </c:pt>
                <c:pt idx="103">
                  <c:v>2.0600000000000014</c:v>
                </c:pt>
                <c:pt idx="104">
                  <c:v>2.0800000000000014</c:v>
                </c:pt>
                <c:pt idx="105">
                  <c:v>2.1000000000000014</c:v>
                </c:pt>
                <c:pt idx="106">
                  <c:v>2.1200000000000014</c:v>
                </c:pt>
                <c:pt idx="107">
                  <c:v>2.1400000000000015</c:v>
                </c:pt>
                <c:pt idx="108">
                  <c:v>2.1600000000000015</c:v>
                </c:pt>
                <c:pt idx="109">
                  <c:v>2.1800000000000015</c:v>
                </c:pt>
                <c:pt idx="110">
                  <c:v>2.2000000000000015</c:v>
                </c:pt>
                <c:pt idx="111">
                  <c:v>2.2200000000000015</c:v>
                </c:pt>
                <c:pt idx="112">
                  <c:v>2.2400000000000015</c:v>
                </c:pt>
                <c:pt idx="113">
                  <c:v>2.2600000000000016</c:v>
                </c:pt>
                <c:pt idx="114">
                  <c:v>2.2800000000000016</c:v>
                </c:pt>
                <c:pt idx="115">
                  <c:v>2.3000000000000016</c:v>
                </c:pt>
                <c:pt idx="116">
                  <c:v>2.3200000000000016</c:v>
                </c:pt>
                <c:pt idx="117">
                  <c:v>2.3400000000000016</c:v>
                </c:pt>
                <c:pt idx="118">
                  <c:v>2.3600000000000017</c:v>
                </c:pt>
                <c:pt idx="119">
                  <c:v>2.3800000000000017</c:v>
                </c:pt>
                <c:pt idx="120">
                  <c:v>2.4000000000000017</c:v>
                </c:pt>
                <c:pt idx="121">
                  <c:v>2.4200000000000017</c:v>
                </c:pt>
                <c:pt idx="122">
                  <c:v>2.4400000000000017</c:v>
                </c:pt>
                <c:pt idx="123">
                  <c:v>2.4600000000000017</c:v>
                </c:pt>
                <c:pt idx="124">
                  <c:v>2.4800000000000018</c:v>
                </c:pt>
                <c:pt idx="125">
                  <c:v>2.5000000000000018</c:v>
                </c:pt>
                <c:pt idx="126">
                  <c:v>2.5200000000000018</c:v>
                </c:pt>
                <c:pt idx="127">
                  <c:v>2.5400000000000018</c:v>
                </c:pt>
                <c:pt idx="128">
                  <c:v>2.5600000000000018</c:v>
                </c:pt>
                <c:pt idx="129">
                  <c:v>2.5800000000000018</c:v>
                </c:pt>
                <c:pt idx="130">
                  <c:v>2.6000000000000019</c:v>
                </c:pt>
                <c:pt idx="131">
                  <c:v>2.6200000000000019</c:v>
                </c:pt>
                <c:pt idx="132">
                  <c:v>2.6400000000000019</c:v>
                </c:pt>
                <c:pt idx="133">
                  <c:v>2.6600000000000019</c:v>
                </c:pt>
                <c:pt idx="134">
                  <c:v>2.6800000000000019</c:v>
                </c:pt>
                <c:pt idx="135">
                  <c:v>2.700000000000002</c:v>
                </c:pt>
                <c:pt idx="136">
                  <c:v>2.720000000000002</c:v>
                </c:pt>
                <c:pt idx="137">
                  <c:v>2.740000000000002</c:v>
                </c:pt>
                <c:pt idx="138">
                  <c:v>2.760000000000002</c:v>
                </c:pt>
                <c:pt idx="139">
                  <c:v>2.780000000000002</c:v>
                </c:pt>
                <c:pt idx="140">
                  <c:v>2.800000000000002</c:v>
                </c:pt>
                <c:pt idx="141">
                  <c:v>2.8200000000000021</c:v>
                </c:pt>
                <c:pt idx="142">
                  <c:v>2.8400000000000021</c:v>
                </c:pt>
                <c:pt idx="143">
                  <c:v>2.8600000000000021</c:v>
                </c:pt>
                <c:pt idx="144">
                  <c:v>2.8800000000000021</c:v>
                </c:pt>
                <c:pt idx="145">
                  <c:v>2.9000000000000021</c:v>
                </c:pt>
                <c:pt idx="146">
                  <c:v>2.9200000000000021</c:v>
                </c:pt>
                <c:pt idx="147">
                  <c:v>2.9400000000000022</c:v>
                </c:pt>
                <c:pt idx="148">
                  <c:v>2.9600000000000022</c:v>
                </c:pt>
                <c:pt idx="149">
                  <c:v>2.9800000000000022</c:v>
                </c:pt>
                <c:pt idx="150">
                  <c:v>3.0000000000000022</c:v>
                </c:pt>
                <c:pt idx="151">
                  <c:v>3.0200000000000022</c:v>
                </c:pt>
                <c:pt idx="152">
                  <c:v>3.0400000000000023</c:v>
                </c:pt>
                <c:pt idx="153">
                  <c:v>3.0600000000000023</c:v>
                </c:pt>
                <c:pt idx="154">
                  <c:v>3.0800000000000023</c:v>
                </c:pt>
                <c:pt idx="155">
                  <c:v>3.1000000000000023</c:v>
                </c:pt>
                <c:pt idx="156">
                  <c:v>3.1200000000000023</c:v>
                </c:pt>
                <c:pt idx="157">
                  <c:v>3.1400000000000023</c:v>
                </c:pt>
                <c:pt idx="158">
                  <c:v>3.1600000000000024</c:v>
                </c:pt>
                <c:pt idx="159">
                  <c:v>3.1800000000000024</c:v>
                </c:pt>
                <c:pt idx="160">
                  <c:v>3.2000000000000024</c:v>
                </c:pt>
                <c:pt idx="161">
                  <c:v>3.2200000000000024</c:v>
                </c:pt>
                <c:pt idx="162">
                  <c:v>3.2400000000000024</c:v>
                </c:pt>
                <c:pt idx="163">
                  <c:v>3.2600000000000025</c:v>
                </c:pt>
                <c:pt idx="164">
                  <c:v>3.2800000000000025</c:v>
                </c:pt>
                <c:pt idx="165">
                  <c:v>3.3000000000000025</c:v>
                </c:pt>
                <c:pt idx="166">
                  <c:v>3.3200000000000025</c:v>
                </c:pt>
                <c:pt idx="167">
                  <c:v>3.3400000000000025</c:v>
                </c:pt>
                <c:pt idx="168">
                  <c:v>3.3600000000000025</c:v>
                </c:pt>
                <c:pt idx="169">
                  <c:v>3.3800000000000026</c:v>
                </c:pt>
                <c:pt idx="170">
                  <c:v>3.4000000000000026</c:v>
                </c:pt>
                <c:pt idx="171">
                  <c:v>3.4200000000000026</c:v>
                </c:pt>
                <c:pt idx="172">
                  <c:v>3.4400000000000026</c:v>
                </c:pt>
                <c:pt idx="173">
                  <c:v>3.4600000000000026</c:v>
                </c:pt>
                <c:pt idx="174">
                  <c:v>3.4800000000000026</c:v>
                </c:pt>
                <c:pt idx="175">
                  <c:v>3.5000000000000027</c:v>
                </c:pt>
                <c:pt idx="176">
                  <c:v>3.5200000000000027</c:v>
                </c:pt>
                <c:pt idx="177">
                  <c:v>3.5400000000000027</c:v>
                </c:pt>
                <c:pt idx="178">
                  <c:v>3.5600000000000027</c:v>
                </c:pt>
                <c:pt idx="179">
                  <c:v>3.5800000000000027</c:v>
                </c:pt>
                <c:pt idx="180">
                  <c:v>3.6000000000000028</c:v>
                </c:pt>
                <c:pt idx="181">
                  <c:v>3.6200000000000028</c:v>
                </c:pt>
                <c:pt idx="182">
                  <c:v>3.6400000000000028</c:v>
                </c:pt>
                <c:pt idx="183">
                  <c:v>3.6600000000000028</c:v>
                </c:pt>
                <c:pt idx="184">
                  <c:v>3.6800000000000028</c:v>
                </c:pt>
                <c:pt idx="185">
                  <c:v>3.7000000000000028</c:v>
                </c:pt>
                <c:pt idx="186">
                  <c:v>3.7200000000000029</c:v>
                </c:pt>
                <c:pt idx="187">
                  <c:v>3.7400000000000029</c:v>
                </c:pt>
                <c:pt idx="188">
                  <c:v>3.7600000000000029</c:v>
                </c:pt>
                <c:pt idx="189">
                  <c:v>3.7800000000000029</c:v>
                </c:pt>
                <c:pt idx="190">
                  <c:v>3.8000000000000029</c:v>
                </c:pt>
                <c:pt idx="191">
                  <c:v>3.8200000000000029</c:v>
                </c:pt>
                <c:pt idx="192">
                  <c:v>3.840000000000003</c:v>
                </c:pt>
                <c:pt idx="193">
                  <c:v>3.860000000000003</c:v>
                </c:pt>
                <c:pt idx="194">
                  <c:v>3.880000000000003</c:v>
                </c:pt>
                <c:pt idx="195">
                  <c:v>3.900000000000003</c:v>
                </c:pt>
                <c:pt idx="196">
                  <c:v>3.920000000000003</c:v>
                </c:pt>
                <c:pt idx="197">
                  <c:v>3.9400000000000031</c:v>
                </c:pt>
                <c:pt idx="198">
                  <c:v>3.9600000000000031</c:v>
                </c:pt>
                <c:pt idx="199">
                  <c:v>3.9800000000000031</c:v>
                </c:pt>
                <c:pt idx="200">
                  <c:v>4.0000000000000027</c:v>
                </c:pt>
              </c:numCache>
            </c:numRef>
          </c:cat>
          <c:val>
            <c:numRef>
              <c:f>'Option Graph Maker'!$N$58:$N$258</c:f>
              <c:numCache>
                <c:formatCode>General</c:formatCode>
                <c:ptCount val="201"/>
                <c:pt idx="0">
                  <c:v>0</c:v>
                </c:pt>
                <c:pt idx="1">
                  <c:v>0</c:v>
                </c:pt>
                <c:pt idx="2">
                  <c:v>0</c:v>
                </c:pt>
                <c:pt idx="3">
                  <c:v>0</c:v>
                </c:pt>
                <c:pt idx="4">
                  <c:v>0</c:v>
                </c:pt>
                <c:pt idx="5">
                  <c:v>0</c:v>
                </c:pt>
                <c:pt idx="6">
                  <c:v>0</c:v>
                </c:pt>
                <c:pt idx="7">
                  <c:v>0</c:v>
                </c:pt>
                <c:pt idx="8">
                  <c:v>0</c:v>
                </c:pt>
                <c:pt idx="9">
                  <c:v>0</c:v>
                </c:pt>
                <c:pt idx="10">
                  <c:v>0</c:v>
                </c:pt>
                <c:pt idx="11">
                  <c:v>0</c:v>
                </c:pt>
                <c:pt idx="12">
                  <c:v>0</c:v>
                </c:pt>
                <c:pt idx="13">
                  <c:v>0</c:v>
                </c:pt>
                <c:pt idx="14">
                  <c:v>0</c:v>
                </c:pt>
                <c:pt idx="15">
                  <c:v>0</c:v>
                </c:pt>
                <c:pt idx="16">
                  <c:v>0</c:v>
                </c:pt>
                <c:pt idx="17">
                  <c:v>0</c:v>
                </c:pt>
                <c:pt idx="18">
                  <c:v>0</c:v>
                </c:pt>
                <c:pt idx="19">
                  <c:v>0</c:v>
                </c:pt>
                <c:pt idx="20">
                  <c:v>0</c:v>
                </c:pt>
                <c:pt idx="21">
                  <c:v>0</c:v>
                </c:pt>
                <c:pt idx="22">
                  <c:v>0</c:v>
                </c:pt>
                <c:pt idx="23">
                  <c:v>0</c:v>
                </c:pt>
                <c:pt idx="24">
                  <c:v>0</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pt idx="41">
                  <c:v>0</c:v>
                </c:pt>
                <c:pt idx="42">
                  <c:v>0</c:v>
                </c:pt>
                <c:pt idx="43">
                  <c:v>0</c:v>
                </c:pt>
                <c:pt idx="44">
                  <c:v>0</c:v>
                </c:pt>
                <c:pt idx="45">
                  <c:v>0</c:v>
                </c:pt>
                <c:pt idx="46">
                  <c:v>0</c:v>
                </c:pt>
                <c:pt idx="47">
                  <c:v>0</c:v>
                </c:pt>
                <c:pt idx="48">
                  <c:v>0</c:v>
                </c:pt>
                <c:pt idx="49">
                  <c:v>0</c:v>
                </c:pt>
                <c:pt idx="50">
                  <c:v>0</c:v>
                </c:pt>
                <c:pt idx="51">
                  <c:v>0</c:v>
                </c:pt>
                <c:pt idx="52">
                  <c:v>0</c:v>
                </c:pt>
                <c:pt idx="53">
                  <c:v>0</c:v>
                </c:pt>
                <c:pt idx="54">
                  <c:v>0</c:v>
                </c:pt>
                <c:pt idx="55">
                  <c:v>0</c:v>
                </c:pt>
                <c:pt idx="56">
                  <c:v>0</c:v>
                </c:pt>
                <c:pt idx="57">
                  <c:v>0</c:v>
                </c:pt>
                <c:pt idx="58">
                  <c:v>0</c:v>
                </c:pt>
                <c:pt idx="59">
                  <c:v>0</c:v>
                </c:pt>
                <c:pt idx="60">
                  <c:v>0</c:v>
                </c:pt>
                <c:pt idx="61">
                  <c:v>0</c:v>
                </c:pt>
                <c:pt idx="62">
                  <c:v>0</c:v>
                </c:pt>
                <c:pt idx="63">
                  <c:v>0</c:v>
                </c:pt>
                <c:pt idx="64">
                  <c:v>0</c:v>
                </c:pt>
                <c:pt idx="65">
                  <c:v>0</c:v>
                </c:pt>
                <c:pt idx="66">
                  <c:v>0</c:v>
                </c:pt>
                <c:pt idx="67">
                  <c:v>0</c:v>
                </c:pt>
                <c:pt idx="68">
                  <c:v>0</c:v>
                </c:pt>
                <c:pt idx="69">
                  <c:v>0</c:v>
                </c:pt>
                <c:pt idx="70">
                  <c:v>0</c:v>
                </c:pt>
                <c:pt idx="71">
                  <c:v>0</c:v>
                </c:pt>
                <c:pt idx="72">
                  <c:v>0</c:v>
                </c:pt>
                <c:pt idx="73">
                  <c:v>0</c:v>
                </c:pt>
                <c:pt idx="74">
                  <c:v>0</c:v>
                </c:pt>
                <c:pt idx="75">
                  <c:v>0</c:v>
                </c:pt>
                <c:pt idx="76">
                  <c:v>0</c:v>
                </c:pt>
                <c:pt idx="77">
                  <c:v>0</c:v>
                </c:pt>
                <c:pt idx="78">
                  <c:v>0</c:v>
                </c:pt>
                <c:pt idx="79">
                  <c:v>0</c:v>
                </c:pt>
                <c:pt idx="80">
                  <c:v>0</c:v>
                </c:pt>
                <c:pt idx="81">
                  <c:v>0</c:v>
                </c:pt>
                <c:pt idx="82">
                  <c:v>0</c:v>
                </c:pt>
                <c:pt idx="83">
                  <c:v>0</c:v>
                </c:pt>
                <c:pt idx="84">
                  <c:v>0</c:v>
                </c:pt>
                <c:pt idx="85">
                  <c:v>0</c:v>
                </c:pt>
                <c:pt idx="86">
                  <c:v>0</c:v>
                </c:pt>
                <c:pt idx="87">
                  <c:v>0</c:v>
                </c:pt>
                <c:pt idx="88">
                  <c:v>0</c:v>
                </c:pt>
                <c:pt idx="89">
                  <c:v>0</c:v>
                </c:pt>
                <c:pt idx="90">
                  <c:v>0</c:v>
                </c:pt>
                <c:pt idx="91">
                  <c:v>0</c:v>
                </c:pt>
                <c:pt idx="92">
                  <c:v>0</c:v>
                </c:pt>
                <c:pt idx="93">
                  <c:v>0</c:v>
                </c:pt>
                <c:pt idx="94">
                  <c:v>0</c:v>
                </c:pt>
                <c:pt idx="95">
                  <c:v>0</c:v>
                </c:pt>
                <c:pt idx="96">
                  <c:v>0</c:v>
                </c:pt>
                <c:pt idx="97">
                  <c:v>0</c:v>
                </c:pt>
                <c:pt idx="98">
                  <c:v>0</c:v>
                </c:pt>
                <c:pt idx="99">
                  <c:v>0</c:v>
                </c:pt>
                <c:pt idx="100">
                  <c:v>0</c:v>
                </c:pt>
                <c:pt idx="101">
                  <c:v>0</c:v>
                </c:pt>
                <c:pt idx="102">
                  <c:v>0</c:v>
                </c:pt>
                <c:pt idx="103">
                  <c:v>0</c:v>
                </c:pt>
                <c:pt idx="104">
                  <c:v>0</c:v>
                </c:pt>
                <c:pt idx="105">
                  <c:v>0</c:v>
                </c:pt>
                <c:pt idx="106">
                  <c:v>0</c:v>
                </c:pt>
                <c:pt idx="107">
                  <c:v>0</c:v>
                </c:pt>
                <c:pt idx="108">
                  <c:v>0</c:v>
                </c:pt>
                <c:pt idx="109">
                  <c:v>0</c:v>
                </c:pt>
                <c:pt idx="110">
                  <c:v>0</c:v>
                </c:pt>
                <c:pt idx="111">
                  <c:v>0</c:v>
                </c:pt>
                <c:pt idx="112">
                  <c:v>0</c:v>
                </c:pt>
                <c:pt idx="113">
                  <c:v>0</c:v>
                </c:pt>
                <c:pt idx="114">
                  <c:v>0</c:v>
                </c:pt>
                <c:pt idx="115">
                  <c:v>0</c:v>
                </c:pt>
                <c:pt idx="116">
                  <c:v>0</c:v>
                </c:pt>
                <c:pt idx="117">
                  <c:v>0</c:v>
                </c:pt>
                <c:pt idx="118">
                  <c:v>0</c:v>
                </c:pt>
                <c:pt idx="119">
                  <c:v>0</c:v>
                </c:pt>
                <c:pt idx="120">
                  <c:v>0</c:v>
                </c:pt>
                <c:pt idx="121">
                  <c:v>0</c:v>
                </c:pt>
                <c:pt idx="122">
                  <c:v>0</c:v>
                </c:pt>
                <c:pt idx="123">
                  <c:v>0</c:v>
                </c:pt>
                <c:pt idx="124">
                  <c:v>0</c:v>
                </c:pt>
                <c:pt idx="125">
                  <c:v>0</c:v>
                </c:pt>
                <c:pt idx="126">
                  <c:v>0</c:v>
                </c:pt>
                <c:pt idx="127">
                  <c:v>0</c:v>
                </c:pt>
                <c:pt idx="128">
                  <c:v>0</c:v>
                </c:pt>
                <c:pt idx="129">
                  <c:v>0</c:v>
                </c:pt>
                <c:pt idx="130">
                  <c:v>0</c:v>
                </c:pt>
                <c:pt idx="131">
                  <c:v>0</c:v>
                </c:pt>
                <c:pt idx="132">
                  <c:v>0</c:v>
                </c:pt>
                <c:pt idx="133">
                  <c:v>0</c:v>
                </c:pt>
                <c:pt idx="134">
                  <c:v>0</c:v>
                </c:pt>
                <c:pt idx="135">
                  <c:v>0</c:v>
                </c:pt>
                <c:pt idx="136">
                  <c:v>0</c:v>
                </c:pt>
                <c:pt idx="137">
                  <c:v>0</c:v>
                </c:pt>
                <c:pt idx="138">
                  <c:v>0</c:v>
                </c:pt>
                <c:pt idx="139">
                  <c:v>0</c:v>
                </c:pt>
                <c:pt idx="140">
                  <c:v>0</c:v>
                </c:pt>
                <c:pt idx="141">
                  <c:v>0</c:v>
                </c:pt>
                <c:pt idx="142">
                  <c:v>0</c:v>
                </c:pt>
                <c:pt idx="143">
                  <c:v>0</c:v>
                </c:pt>
                <c:pt idx="144">
                  <c:v>0</c:v>
                </c:pt>
                <c:pt idx="145">
                  <c:v>0</c:v>
                </c:pt>
                <c:pt idx="146">
                  <c:v>0</c:v>
                </c:pt>
                <c:pt idx="147">
                  <c:v>0</c:v>
                </c:pt>
                <c:pt idx="148">
                  <c:v>0</c:v>
                </c:pt>
                <c:pt idx="149">
                  <c:v>0</c:v>
                </c:pt>
                <c:pt idx="150">
                  <c:v>0</c:v>
                </c:pt>
                <c:pt idx="151">
                  <c:v>0</c:v>
                </c:pt>
                <c:pt idx="152">
                  <c:v>0</c:v>
                </c:pt>
                <c:pt idx="153">
                  <c:v>0</c:v>
                </c:pt>
                <c:pt idx="154">
                  <c:v>0</c:v>
                </c:pt>
                <c:pt idx="155">
                  <c:v>0</c:v>
                </c:pt>
                <c:pt idx="156">
                  <c:v>0</c:v>
                </c:pt>
                <c:pt idx="157">
                  <c:v>0</c:v>
                </c:pt>
                <c:pt idx="158">
                  <c:v>0</c:v>
                </c:pt>
                <c:pt idx="159">
                  <c:v>0</c:v>
                </c:pt>
                <c:pt idx="160">
                  <c:v>0</c:v>
                </c:pt>
                <c:pt idx="161">
                  <c:v>0</c:v>
                </c:pt>
                <c:pt idx="162">
                  <c:v>0</c:v>
                </c:pt>
                <c:pt idx="163">
                  <c:v>0</c:v>
                </c:pt>
                <c:pt idx="164">
                  <c:v>0</c:v>
                </c:pt>
                <c:pt idx="165">
                  <c:v>0</c:v>
                </c:pt>
                <c:pt idx="166">
                  <c:v>0</c:v>
                </c:pt>
                <c:pt idx="167">
                  <c:v>0</c:v>
                </c:pt>
                <c:pt idx="168">
                  <c:v>0</c:v>
                </c:pt>
                <c:pt idx="169">
                  <c:v>0</c:v>
                </c:pt>
                <c:pt idx="170">
                  <c:v>0</c:v>
                </c:pt>
                <c:pt idx="171">
                  <c:v>0</c:v>
                </c:pt>
                <c:pt idx="172">
                  <c:v>0</c:v>
                </c:pt>
                <c:pt idx="173">
                  <c:v>0</c:v>
                </c:pt>
                <c:pt idx="174">
                  <c:v>0</c:v>
                </c:pt>
                <c:pt idx="175">
                  <c:v>0</c:v>
                </c:pt>
                <c:pt idx="176">
                  <c:v>0</c:v>
                </c:pt>
                <c:pt idx="177">
                  <c:v>0</c:v>
                </c:pt>
                <c:pt idx="178">
                  <c:v>0</c:v>
                </c:pt>
                <c:pt idx="179">
                  <c:v>0</c:v>
                </c:pt>
                <c:pt idx="180">
                  <c:v>0</c:v>
                </c:pt>
                <c:pt idx="181">
                  <c:v>0</c:v>
                </c:pt>
                <c:pt idx="182">
                  <c:v>0</c:v>
                </c:pt>
                <c:pt idx="183">
                  <c:v>0</c:v>
                </c:pt>
                <c:pt idx="184">
                  <c:v>0</c:v>
                </c:pt>
                <c:pt idx="185">
                  <c:v>0</c:v>
                </c:pt>
                <c:pt idx="186">
                  <c:v>0</c:v>
                </c:pt>
                <c:pt idx="187">
                  <c:v>0</c:v>
                </c:pt>
                <c:pt idx="188">
                  <c:v>0</c:v>
                </c:pt>
                <c:pt idx="189">
                  <c:v>0</c:v>
                </c:pt>
                <c:pt idx="190">
                  <c:v>0</c:v>
                </c:pt>
                <c:pt idx="191">
                  <c:v>0</c:v>
                </c:pt>
                <c:pt idx="192">
                  <c:v>0</c:v>
                </c:pt>
                <c:pt idx="193">
                  <c:v>0</c:v>
                </c:pt>
                <c:pt idx="194">
                  <c:v>0</c:v>
                </c:pt>
                <c:pt idx="195">
                  <c:v>0</c:v>
                </c:pt>
                <c:pt idx="196">
                  <c:v>0</c:v>
                </c:pt>
                <c:pt idx="197">
                  <c:v>0</c:v>
                </c:pt>
                <c:pt idx="198">
                  <c:v>0</c:v>
                </c:pt>
                <c:pt idx="199">
                  <c:v>0</c:v>
                </c:pt>
                <c:pt idx="200">
                  <c:v>0</c:v>
                </c:pt>
              </c:numCache>
            </c:numRef>
          </c:val>
          <c:smooth val="0"/>
          <c:extLst>
            <c:ext xmlns:c16="http://schemas.microsoft.com/office/drawing/2014/chart" uri="{C3380CC4-5D6E-409C-BE32-E72D297353CC}">
              <c16:uniqueId val="{0000000A-83BE-4CFE-990F-88CF69DB9080}"/>
            </c:ext>
          </c:extLst>
        </c:ser>
        <c:ser>
          <c:idx val="11"/>
          <c:order val="11"/>
          <c:tx>
            <c:strRef>
              <c:f>'Option Graph Maker'!$O$57</c:f>
              <c:strCache>
                <c:ptCount val="1"/>
                <c:pt idx="0">
                  <c:v>Combined Position</c:v>
                </c:pt>
              </c:strCache>
            </c:strRef>
          </c:tx>
          <c:spPr>
            <a:ln w="38100" cap="rnd">
              <a:solidFill>
                <a:srgbClr val="132E57"/>
              </a:solidFill>
              <a:round/>
            </a:ln>
            <a:effectLst/>
          </c:spPr>
          <c:marker>
            <c:symbol val="none"/>
          </c:marker>
          <c:cat>
            <c:numRef>
              <c:f>'Option Graph Maker'!$B$58:$B$258</c:f>
              <c:numCache>
                <c:formatCode>General</c:formatCode>
                <c:ptCount val="201"/>
                <c:pt idx="0">
                  <c:v>0</c:v>
                </c:pt>
                <c:pt idx="1">
                  <c:v>0.02</c:v>
                </c:pt>
                <c:pt idx="2">
                  <c:v>0.04</c:v>
                </c:pt>
                <c:pt idx="3">
                  <c:v>0.06</c:v>
                </c:pt>
                <c:pt idx="4">
                  <c:v>0.08</c:v>
                </c:pt>
                <c:pt idx="5">
                  <c:v>0.1</c:v>
                </c:pt>
                <c:pt idx="6">
                  <c:v>0.12000000000000001</c:v>
                </c:pt>
                <c:pt idx="7">
                  <c:v>0.14000000000000001</c:v>
                </c:pt>
                <c:pt idx="8">
                  <c:v>0.16</c:v>
                </c:pt>
                <c:pt idx="9">
                  <c:v>0.18</c:v>
                </c:pt>
                <c:pt idx="10">
                  <c:v>0.19999999999999998</c:v>
                </c:pt>
                <c:pt idx="11">
                  <c:v>0.21999999999999997</c:v>
                </c:pt>
                <c:pt idx="12">
                  <c:v>0.23999999999999996</c:v>
                </c:pt>
                <c:pt idx="13">
                  <c:v>0.25999999999999995</c:v>
                </c:pt>
                <c:pt idx="14">
                  <c:v>0.27999999999999997</c:v>
                </c:pt>
                <c:pt idx="15">
                  <c:v>0.3</c:v>
                </c:pt>
                <c:pt idx="16">
                  <c:v>0.32</c:v>
                </c:pt>
                <c:pt idx="17">
                  <c:v>0.34</c:v>
                </c:pt>
                <c:pt idx="18">
                  <c:v>0.36000000000000004</c:v>
                </c:pt>
                <c:pt idx="19">
                  <c:v>0.38000000000000006</c:v>
                </c:pt>
                <c:pt idx="20">
                  <c:v>0.40000000000000008</c:v>
                </c:pt>
                <c:pt idx="21">
                  <c:v>0.4200000000000001</c:v>
                </c:pt>
                <c:pt idx="22">
                  <c:v>0.44000000000000011</c:v>
                </c:pt>
                <c:pt idx="23">
                  <c:v>0.46000000000000013</c:v>
                </c:pt>
                <c:pt idx="24">
                  <c:v>0.48000000000000015</c:v>
                </c:pt>
                <c:pt idx="25">
                  <c:v>0.50000000000000011</c:v>
                </c:pt>
                <c:pt idx="26">
                  <c:v>0.52000000000000013</c:v>
                </c:pt>
                <c:pt idx="27">
                  <c:v>0.54000000000000015</c:v>
                </c:pt>
                <c:pt idx="28">
                  <c:v>0.56000000000000016</c:v>
                </c:pt>
                <c:pt idx="29">
                  <c:v>0.58000000000000018</c:v>
                </c:pt>
                <c:pt idx="30">
                  <c:v>0.6000000000000002</c:v>
                </c:pt>
                <c:pt idx="31">
                  <c:v>0.62000000000000022</c:v>
                </c:pt>
                <c:pt idx="32">
                  <c:v>0.64000000000000024</c:v>
                </c:pt>
                <c:pt idx="33">
                  <c:v>0.66000000000000025</c:v>
                </c:pt>
                <c:pt idx="34">
                  <c:v>0.68000000000000027</c:v>
                </c:pt>
                <c:pt idx="35">
                  <c:v>0.70000000000000029</c:v>
                </c:pt>
                <c:pt idx="36">
                  <c:v>0.72000000000000031</c:v>
                </c:pt>
                <c:pt idx="37">
                  <c:v>0.74000000000000032</c:v>
                </c:pt>
                <c:pt idx="38">
                  <c:v>0.76000000000000034</c:v>
                </c:pt>
                <c:pt idx="39">
                  <c:v>0.78000000000000036</c:v>
                </c:pt>
                <c:pt idx="40">
                  <c:v>0.80000000000000038</c:v>
                </c:pt>
                <c:pt idx="41">
                  <c:v>0.8200000000000004</c:v>
                </c:pt>
                <c:pt idx="42">
                  <c:v>0.84000000000000041</c:v>
                </c:pt>
                <c:pt idx="43">
                  <c:v>0.86000000000000043</c:v>
                </c:pt>
                <c:pt idx="44">
                  <c:v>0.88000000000000045</c:v>
                </c:pt>
                <c:pt idx="45">
                  <c:v>0.90000000000000047</c:v>
                </c:pt>
                <c:pt idx="46">
                  <c:v>0.92000000000000048</c:v>
                </c:pt>
                <c:pt idx="47">
                  <c:v>0.9400000000000005</c:v>
                </c:pt>
                <c:pt idx="48">
                  <c:v>0.96000000000000052</c:v>
                </c:pt>
                <c:pt idx="49">
                  <c:v>0.98000000000000054</c:v>
                </c:pt>
                <c:pt idx="50">
                  <c:v>1.0000000000000004</c:v>
                </c:pt>
                <c:pt idx="51">
                  <c:v>1.0200000000000005</c:v>
                </c:pt>
                <c:pt idx="52">
                  <c:v>1.0400000000000005</c:v>
                </c:pt>
                <c:pt idx="53">
                  <c:v>1.0600000000000005</c:v>
                </c:pt>
                <c:pt idx="54">
                  <c:v>1.0800000000000005</c:v>
                </c:pt>
                <c:pt idx="55">
                  <c:v>1.1000000000000005</c:v>
                </c:pt>
                <c:pt idx="56">
                  <c:v>1.1200000000000006</c:v>
                </c:pt>
                <c:pt idx="57">
                  <c:v>1.1400000000000006</c:v>
                </c:pt>
                <c:pt idx="58">
                  <c:v>1.1600000000000006</c:v>
                </c:pt>
                <c:pt idx="59">
                  <c:v>1.1800000000000006</c:v>
                </c:pt>
                <c:pt idx="60">
                  <c:v>1.2000000000000006</c:v>
                </c:pt>
                <c:pt idx="61">
                  <c:v>1.2200000000000006</c:v>
                </c:pt>
                <c:pt idx="62">
                  <c:v>1.2400000000000007</c:v>
                </c:pt>
                <c:pt idx="63">
                  <c:v>1.2600000000000007</c:v>
                </c:pt>
                <c:pt idx="64">
                  <c:v>1.2800000000000007</c:v>
                </c:pt>
                <c:pt idx="65">
                  <c:v>1.3000000000000007</c:v>
                </c:pt>
                <c:pt idx="66">
                  <c:v>1.3200000000000007</c:v>
                </c:pt>
                <c:pt idx="67">
                  <c:v>1.3400000000000007</c:v>
                </c:pt>
                <c:pt idx="68">
                  <c:v>1.3600000000000008</c:v>
                </c:pt>
                <c:pt idx="69">
                  <c:v>1.3800000000000008</c:v>
                </c:pt>
                <c:pt idx="70">
                  <c:v>1.4000000000000008</c:v>
                </c:pt>
                <c:pt idx="71">
                  <c:v>1.4200000000000008</c:v>
                </c:pt>
                <c:pt idx="72">
                  <c:v>1.4400000000000008</c:v>
                </c:pt>
                <c:pt idx="73">
                  <c:v>1.4600000000000009</c:v>
                </c:pt>
                <c:pt idx="74">
                  <c:v>1.4800000000000009</c:v>
                </c:pt>
                <c:pt idx="75">
                  <c:v>1.5000000000000009</c:v>
                </c:pt>
                <c:pt idx="76">
                  <c:v>1.5200000000000009</c:v>
                </c:pt>
                <c:pt idx="77">
                  <c:v>1.5400000000000009</c:v>
                </c:pt>
                <c:pt idx="78">
                  <c:v>1.5600000000000009</c:v>
                </c:pt>
                <c:pt idx="79">
                  <c:v>1.580000000000001</c:v>
                </c:pt>
                <c:pt idx="80">
                  <c:v>1.600000000000001</c:v>
                </c:pt>
                <c:pt idx="81">
                  <c:v>1.620000000000001</c:v>
                </c:pt>
                <c:pt idx="82">
                  <c:v>1.640000000000001</c:v>
                </c:pt>
                <c:pt idx="83">
                  <c:v>1.660000000000001</c:v>
                </c:pt>
                <c:pt idx="84">
                  <c:v>1.680000000000001</c:v>
                </c:pt>
                <c:pt idx="85">
                  <c:v>1.7000000000000011</c:v>
                </c:pt>
                <c:pt idx="86">
                  <c:v>1.7200000000000011</c:v>
                </c:pt>
                <c:pt idx="87">
                  <c:v>1.7400000000000011</c:v>
                </c:pt>
                <c:pt idx="88">
                  <c:v>1.7600000000000011</c:v>
                </c:pt>
                <c:pt idx="89">
                  <c:v>1.7800000000000011</c:v>
                </c:pt>
                <c:pt idx="90">
                  <c:v>1.8000000000000012</c:v>
                </c:pt>
                <c:pt idx="91">
                  <c:v>1.8200000000000012</c:v>
                </c:pt>
                <c:pt idx="92">
                  <c:v>1.8400000000000012</c:v>
                </c:pt>
                <c:pt idx="93">
                  <c:v>1.8600000000000012</c:v>
                </c:pt>
                <c:pt idx="94">
                  <c:v>1.8800000000000012</c:v>
                </c:pt>
                <c:pt idx="95">
                  <c:v>1.9000000000000012</c:v>
                </c:pt>
                <c:pt idx="96">
                  <c:v>1.9200000000000013</c:v>
                </c:pt>
                <c:pt idx="97">
                  <c:v>1.9400000000000013</c:v>
                </c:pt>
                <c:pt idx="98">
                  <c:v>1.9600000000000013</c:v>
                </c:pt>
                <c:pt idx="99">
                  <c:v>1.9800000000000013</c:v>
                </c:pt>
                <c:pt idx="100">
                  <c:v>2.0000000000000013</c:v>
                </c:pt>
                <c:pt idx="101">
                  <c:v>2.0200000000000014</c:v>
                </c:pt>
                <c:pt idx="102">
                  <c:v>2.0400000000000014</c:v>
                </c:pt>
                <c:pt idx="103">
                  <c:v>2.0600000000000014</c:v>
                </c:pt>
                <c:pt idx="104">
                  <c:v>2.0800000000000014</c:v>
                </c:pt>
                <c:pt idx="105">
                  <c:v>2.1000000000000014</c:v>
                </c:pt>
                <c:pt idx="106">
                  <c:v>2.1200000000000014</c:v>
                </c:pt>
                <c:pt idx="107">
                  <c:v>2.1400000000000015</c:v>
                </c:pt>
                <c:pt idx="108">
                  <c:v>2.1600000000000015</c:v>
                </c:pt>
                <c:pt idx="109">
                  <c:v>2.1800000000000015</c:v>
                </c:pt>
                <c:pt idx="110">
                  <c:v>2.2000000000000015</c:v>
                </c:pt>
                <c:pt idx="111">
                  <c:v>2.2200000000000015</c:v>
                </c:pt>
                <c:pt idx="112">
                  <c:v>2.2400000000000015</c:v>
                </c:pt>
                <c:pt idx="113">
                  <c:v>2.2600000000000016</c:v>
                </c:pt>
                <c:pt idx="114">
                  <c:v>2.2800000000000016</c:v>
                </c:pt>
                <c:pt idx="115">
                  <c:v>2.3000000000000016</c:v>
                </c:pt>
                <c:pt idx="116">
                  <c:v>2.3200000000000016</c:v>
                </c:pt>
                <c:pt idx="117">
                  <c:v>2.3400000000000016</c:v>
                </c:pt>
                <c:pt idx="118">
                  <c:v>2.3600000000000017</c:v>
                </c:pt>
                <c:pt idx="119">
                  <c:v>2.3800000000000017</c:v>
                </c:pt>
                <c:pt idx="120">
                  <c:v>2.4000000000000017</c:v>
                </c:pt>
                <c:pt idx="121">
                  <c:v>2.4200000000000017</c:v>
                </c:pt>
                <c:pt idx="122">
                  <c:v>2.4400000000000017</c:v>
                </c:pt>
                <c:pt idx="123">
                  <c:v>2.4600000000000017</c:v>
                </c:pt>
                <c:pt idx="124">
                  <c:v>2.4800000000000018</c:v>
                </c:pt>
                <c:pt idx="125">
                  <c:v>2.5000000000000018</c:v>
                </c:pt>
                <c:pt idx="126">
                  <c:v>2.5200000000000018</c:v>
                </c:pt>
                <c:pt idx="127">
                  <c:v>2.5400000000000018</c:v>
                </c:pt>
                <c:pt idx="128">
                  <c:v>2.5600000000000018</c:v>
                </c:pt>
                <c:pt idx="129">
                  <c:v>2.5800000000000018</c:v>
                </c:pt>
                <c:pt idx="130">
                  <c:v>2.6000000000000019</c:v>
                </c:pt>
                <c:pt idx="131">
                  <c:v>2.6200000000000019</c:v>
                </c:pt>
                <c:pt idx="132">
                  <c:v>2.6400000000000019</c:v>
                </c:pt>
                <c:pt idx="133">
                  <c:v>2.6600000000000019</c:v>
                </c:pt>
                <c:pt idx="134">
                  <c:v>2.6800000000000019</c:v>
                </c:pt>
                <c:pt idx="135">
                  <c:v>2.700000000000002</c:v>
                </c:pt>
                <c:pt idx="136">
                  <c:v>2.720000000000002</c:v>
                </c:pt>
                <c:pt idx="137">
                  <c:v>2.740000000000002</c:v>
                </c:pt>
                <c:pt idx="138">
                  <c:v>2.760000000000002</c:v>
                </c:pt>
                <c:pt idx="139">
                  <c:v>2.780000000000002</c:v>
                </c:pt>
                <c:pt idx="140">
                  <c:v>2.800000000000002</c:v>
                </c:pt>
                <c:pt idx="141">
                  <c:v>2.8200000000000021</c:v>
                </c:pt>
                <c:pt idx="142">
                  <c:v>2.8400000000000021</c:v>
                </c:pt>
                <c:pt idx="143">
                  <c:v>2.8600000000000021</c:v>
                </c:pt>
                <c:pt idx="144">
                  <c:v>2.8800000000000021</c:v>
                </c:pt>
                <c:pt idx="145">
                  <c:v>2.9000000000000021</c:v>
                </c:pt>
                <c:pt idx="146">
                  <c:v>2.9200000000000021</c:v>
                </c:pt>
                <c:pt idx="147">
                  <c:v>2.9400000000000022</c:v>
                </c:pt>
                <c:pt idx="148">
                  <c:v>2.9600000000000022</c:v>
                </c:pt>
                <c:pt idx="149">
                  <c:v>2.9800000000000022</c:v>
                </c:pt>
                <c:pt idx="150">
                  <c:v>3.0000000000000022</c:v>
                </c:pt>
                <c:pt idx="151">
                  <c:v>3.0200000000000022</c:v>
                </c:pt>
                <c:pt idx="152">
                  <c:v>3.0400000000000023</c:v>
                </c:pt>
                <c:pt idx="153">
                  <c:v>3.0600000000000023</c:v>
                </c:pt>
                <c:pt idx="154">
                  <c:v>3.0800000000000023</c:v>
                </c:pt>
                <c:pt idx="155">
                  <c:v>3.1000000000000023</c:v>
                </c:pt>
                <c:pt idx="156">
                  <c:v>3.1200000000000023</c:v>
                </c:pt>
                <c:pt idx="157">
                  <c:v>3.1400000000000023</c:v>
                </c:pt>
                <c:pt idx="158">
                  <c:v>3.1600000000000024</c:v>
                </c:pt>
                <c:pt idx="159">
                  <c:v>3.1800000000000024</c:v>
                </c:pt>
                <c:pt idx="160">
                  <c:v>3.2000000000000024</c:v>
                </c:pt>
                <c:pt idx="161">
                  <c:v>3.2200000000000024</c:v>
                </c:pt>
                <c:pt idx="162">
                  <c:v>3.2400000000000024</c:v>
                </c:pt>
                <c:pt idx="163">
                  <c:v>3.2600000000000025</c:v>
                </c:pt>
                <c:pt idx="164">
                  <c:v>3.2800000000000025</c:v>
                </c:pt>
                <c:pt idx="165">
                  <c:v>3.3000000000000025</c:v>
                </c:pt>
                <c:pt idx="166">
                  <c:v>3.3200000000000025</c:v>
                </c:pt>
                <c:pt idx="167">
                  <c:v>3.3400000000000025</c:v>
                </c:pt>
                <c:pt idx="168">
                  <c:v>3.3600000000000025</c:v>
                </c:pt>
                <c:pt idx="169">
                  <c:v>3.3800000000000026</c:v>
                </c:pt>
                <c:pt idx="170">
                  <c:v>3.4000000000000026</c:v>
                </c:pt>
                <c:pt idx="171">
                  <c:v>3.4200000000000026</c:v>
                </c:pt>
                <c:pt idx="172">
                  <c:v>3.4400000000000026</c:v>
                </c:pt>
                <c:pt idx="173">
                  <c:v>3.4600000000000026</c:v>
                </c:pt>
                <c:pt idx="174">
                  <c:v>3.4800000000000026</c:v>
                </c:pt>
                <c:pt idx="175">
                  <c:v>3.5000000000000027</c:v>
                </c:pt>
                <c:pt idx="176">
                  <c:v>3.5200000000000027</c:v>
                </c:pt>
                <c:pt idx="177">
                  <c:v>3.5400000000000027</c:v>
                </c:pt>
                <c:pt idx="178">
                  <c:v>3.5600000000000027</c:v>
                </c:pt>
                <c:pt idx="179">
                  <c:v>3.5800000000000027</c:v>
                </c:pt>
                <c:pt idx="180">
                  <c:v>3.6000000000000028</c:v>
                </c:pt>
                <c:pt idx="181">
                  <c:v>3.6200000000000028</c:v>
                </c:pt>
                <c:pt idx="182">
                  <c:v>3.6400000000000028</c:v>
                </c:pt>
                <c:pt idx="183">
                  <c:v>3.6600000000000028</c:v>
                </c:pt>
                <c:pt idx="184">
                  <c:v>3.6800000000000028</c:v>
                </c:pt>
                <c:pt idx="185">
                  <c:v>3.7000000000000028</c:v>
                </c:pt>
                <c:pt idx="186">
                  <c:v>3.7200000000000029</c:v>
                </c:pt>
                <c:pt idx="187">
                  <c:v>3.7400000000000029</c:v>
                </c:pt>
                <c:pt idx="188">
                  <c:v>3.7600000000000029</c:v>
                </c:pt>
                <c:pt idx="189">
                  <c:v>3.7800000000000029</c:v>
                </c:pt>
                <c:pt idx="190">
                  <c:v>3.8000000000000029</c:v>
                </c:pt>
                <c:pt idx="191">
                  <c:v>3.8200000000000029</c:v>
                </c:pt>
                <c:pt idx="192">
                  <c:v>3.840000000000003</c:v>
                </c:pt>
                <c:pt idx="193">
                  <c:v>3.860000000000003</c:v>
                </c:pt>
                <c:pt idx="194">
                  <c:v>3.880000000000003</c:v>
                </c:pt>
                <c:pt idx="195">
                  <c:v>3.900000000000003</c:v>
                </c:pt>
                <c:pt idx="196">
                  <c:v>3.920000000000003</c:v>
                </c:pt>
                <c:pt idx="197">
                  <c:v>3.9400000000000031</c:v>
                </c:pt>
                <c:pt idx="198">
                  <c:v>3.9600000000000031</c:v>
                </c:pt>
                <c:pt idx="199">
                  <c:v>3.9800000000000031</c:v>
                </c:pt>
                <c:pt idx="200">
                  <c:v>4.0000000000000027</c:v>
                </c:pt>
              </c:numCache>
            </c:numRef>
          </c:cat>
          <c:val>
            <c:numRef>
              <c:f>'Option Graph Maker'!$O$58:$O$258</c:f>
              <c:numCache>
                <c:formatCode>General</c:formatCode>
                <c:ptCount val="201"/>
                <c:pt idx="0">
                  <c:v>-1.62</c:v>
                </c:pt>
                <c:pt idx="1">
                  <c:v>-1.6</c:v>
                </c:pt>
                <c:pt idx="2">
                  <c:v>-1.58</c:v>
                </c:pt>
                <c:pt idx="3">
                  <c:v>-1.56</c:v>
                </c:pt>
                <c:pt idx="4">
                  <c:v>-1.54</c:v>
                </c:pt>
                <c:pt idx="5">
                  <c:v>-1.52</c:v>
                </c:pt>
                <c:pt idx="6">
                  <c:v>-1.5</c:v>
                </c:pt>
                <c:pt idx="7">
                  <c:v>-1.48</c:v>
                </c:pt>
                <c:pt idx="8">
                  <c:v>-1.46</c:v>
                </c:pt>
                <c:pt idx="9">
                  <c:v>-1.44</c:v>
                </c:pt>
                <c:pt idx="10">
                  <c:v>-1.42</c:v>
                </c:pt>
                <c:pt idx="11">
                  <c:v>-1.4</c:v>
                </c:pt>
                <c:pt idx="12">
                  <c:v>-1.3800000000000003</c:v>
                </c:pt>
                <c:pt idx="13">
                  <c:v>-1.3600000000000003</c:v>
                </c:pt>
                <c:pt idx="14">
                  <c:v>-1.3400000000000003</c:v>
                </c:pt>
                <c:pt idx="15">
                  <c:v>-1.3200000000000003</c:v>
                </c:pt>
                <c:pt idx="16">
                  <c:v>-1.3000000000000003</c:v>
                </c:pt>
                <c:pt idx="17">
                  <c:v>-1.2800000000000002</c:v>
                </c:pt>
                <c:pt idx="18">
                  <c:v>-1.2600000000000002</c:v>
                </c:pt>
                <c:pt idx="19">
                  <c:v>-1.2400000000000002</c:v>
                </c:pt>
                <c:pt idx="20">
                  <c:v>-1.2200000000000002</c:v>
                </c:pt>
                <c:pt idx="21">
                  <c:v>-1.2000000000000002</c:v>
                </c:pt>
                <c:pt idx="22">
                  <c:v>-1.1800000000000002</c:v>
                </c:pt>
                <c:pt idx="23">
                  <c:v>-1.1600000000000001</c:v>
                </c:pt>
                <c:pt idx="24">
                  <c:v>-1.1400000000000001</c:v>
                </c:pt>
                <c:pt idx="25">
                  <c:v>-1.1200000000000001</c:v>
                </c:pt>
                <c:pt idx="26">
                  <c:v>-1.1000000000000001</c:v>
                </c:pt>
                <c:pt idx="27">
                  <c:v>-1.08</c:v>
                </c:pt>
                <c:pt idx="28">
                  <c:v>-1.06</c:v>
                </c:pt>
                <c:pt idx="29">
                  <c:v>-1.04</c:v>
                </c:pt>
                <c:pt idx="30">
                  <c:v>-1.02</c:v>
                </c:pt>
                <c:pt idx="31">
                  <c:v>-1</c:v>
                </c:pt>
                <c:pt idx="32">
                  <c:v>-0.98000000000000009</c:v>
                </c:pt>
                <c:pt idx="33">
                  <c:v>-0.96000000000000008</c:v>
                </c:pt>
                <c:pt idx="34">
                  <c:v>-0.94000000000000006</c:v>
                </c:pt>
                <c:pt idx="35">
                  <c:v>-0.92</c:v>
                </c:pt>
                <c:pt idx="36">
                  <c:v>-0.9</c:v>
                </c:pt>
                <c:pt idx="37">
                  <c:v>-0.88</c:v>
                </c:pt>
                <c:pt idx="38">
                  <c:v>-0.86</c:v>
                </c:pt>
                <c:pt idx="39">
                  <c:v>-0.84</c:v>
                </c:pt>
                <c:pt idx="40">
                  <c:v>-0.82</c:v>
                </c:pt>
                <c:pt idx="41">
                  <c:v>-0.79999999999999993</c:v>
                </c:pt>
                <c:pt idx="42">
                  <c:v>-0.77999999999999992</c:v>
                </c:pt>
                <c:pt idx="43">
                  <c:v>-0.7599999999999999</c:v>
                </c:pt>
                <c:pt idx="44">
                  <c:v>-0.73999999999999988</c:v>
                </c:pt>
                <c:pt idx="45">
                  <c:v>-0.71999999999999986</c:v>
                </c:pt>
                <c:pt idx="46">
                  <c:v>-0.69999999999999984</c:v>
                </c:pt>
                <c:pt idx="47">
                  <c:v>-0.67999999999999983</c:v>
                </c:pt>
                <c:pt idx="48">
                  <c:v>-0.65999999999999981</c:v>
                </c:pt>
                <c:pt idx="49">
                  <c:v>-0.63999999999999979</c:v>
                </c:pt>
                <c:pt idx="50">
                  <c:v>-0.61999999999999977</c:v>
                </c:pt>
                <c:pt idx="51">
                  <c:v>-0.59999999999999976</c:v>
                </c:pt>
                <c:pt idx="52">
                  <c:v>-0.57999999999999974</c:v>
                </c:pt>
                <c:pt idx="53">
                  <c:v>-0.55999999999999972</c:v>
                </c:pt>
                <c:pt idx="54">
                  <c:v>-0.5399999999999997</c:v>
                </c:pt>
                <c:pt idx="55">
                  <c:v>-0.51999999999999968</c:v>
                </c:pt>
                <c:pt idx="56">
                  <c:v>-0.49999999999999967</c:v>
                </c:pt>
                <c:pt idx="57">
                  <c:v>-0.47999999999999965</c:v>
                </c:pt>
                <c:pt idx="58">
                  <c:v>-0.45999999999999963</c:v>
                </c:pt>
                <c:pt idx="59">
                  <c:v>-0.43999999999999961</c:v>
                </c:pt>
                <c:pt idx="60">
                  <c:v>-0.4199999999999996</c:v>
                </c:pt>
                <c:pt idx="61">
                  <c:v>-0.39999999999999958</c:v>
                </c:pt>
                <c:pt idx="62">
                  <c:v>-0.37999999999999956</c:v>
                </c:pt>
                <c:pt idx="63">
                  <c:v>-0.35999999999999954</c:v>
                </c:pt>
                <c:pt idx="64">
                  <c:v>-0.33999999999999952</c:v>
                </c:pt>
                <c:pt idx="65">
                  <c:v>-0.31999999999999951</c:v>
                </c:pt>
                <c:pt idx="66">
                  <c:v>-0.29999999999999949</c:v>
                </c:pt>
                <c:pt idx="67">
                  <c:v>-0.27999999999999947</c:v>
                </c:pt>
                <c:pt idx="68">
                  <c:v>-0.25999999999999945</c:v>
                </c:pt>
                <c:pt idx="69">
                  <c:v>-0.23999999999999944</c:v>
                </c:pt>
                <c:pt idx="70">
                  <c:v>-0.21999999999999942</c:v>
                </c:pt>
                <c:pt idx="71">
                  <c:v>-0.1999999999999994</c:v>
                </c:pt>
                <c:pt idx="72">
                  <c:v>-0.17999999999999938</c:v>
                </c:pt>
                <c:pt idx="73">
                  <c:v>-0.15999999999999936</c:v>
                </c:pt>
                <c:pt idx="74">
                  <c:v>-0.13999999999999935</c:v>
                </c:pt>
                <c:pt idx="75">
                  <c:v>-0.11999999999999933</c:v>
                </c:pt>
                <c:pt idx="76">
                  <c:v>-9.9999999999999312E-2</c:v>
                </c:pt>
                <c:pt idx="77">
                  <c:v>-7.9999999999999294E-2</c:v>
                </c:pt>
                <c:pt idx="78">
                  <c:v>-5.9999999999999276E-2</c:v>
                </c:pt>
                <c:pt idx="79">
                  <c:v>-3.9999999999999258E-2</c:v>
                </c:pt>
                <c:pt idx="80">
                  <c:v>-1.9999999999999241E-2</c:v>
                </c:pt>
                <c:pt idx="81">
                  <c:v>7.7715611723760958E-16</c:v>
                </c:pt>
                <c:pt idx="82">
                  <c:v>2.0000000000000795E-2</c:v>
                </c:pt>
                <c:pt idx="83">
                  <c:v>4.0000000000000813E-2</c:v>
                </c:pt>
                <c:pt idx="84">
                  <c:v>6.000000000000083E-2</c:v>
                </c:pt>
                <c:pt idx="85">
                  <c:v>8.0000000000000848E-2</c:v>
                </c:pt>
                <c:pt idx="86">
                  <c:v>0.10000000000000087</c:v>
                </c:pt>
                <c:pt idx="87">
                  <c:v>0.12000000000000088</c:v>
                </c:pt>
                <c:pt idx="88">
                  <c:v>0.1400000000000009</c:v>
                </c:pt>
                <c:pt idx="89">
                  <c:v>0.16000000000000092</c:v>
                </c:pt>
                <c:pt idx="90">
                  <c:v>0.18000000000000094</c:v>
                </c:pt>
                <c:pt idx="91">
                  <c:v>0.20000000000000095</c:v>
                </c:pt>
                <c:pt idx="92">
                  <c:v>0.22000000000000097</c:v>
                </c:pt>
                <c:pt idx="93">
                  <c:v>0.24000000000000099</c:v>
                </c:pt>
                <c:pt idx="94">
                  <c:v>0.26000000000000101</c:v>
                </c:pt>
                <c:pt idx="95">
                  <c:v>0.28000000000000103</c:v>
                </c:pt>
                <c:pt idx="96">
                  <c:v>0.30000000000000104</c:v>
                </c:pt>
                <c:pt idx="97">
                  <c:v>0.32000000000000106</c:v>
                </c:pt>
                <c:pt idx="98">
                  <c:v>0.34000000000000108</c:v>
                </c:pt>
                <c:pt idx="99">
                  <c:v>0.3600000000000011</c:v>
                </c:pt>
                <c:pt idx="100">
                  <c:v>0.38000000000000111</c:v>
                </c:pt>
                <c:pt idx="101">
                  <c:v>0.40000000000000113</c:v>
                </c:pt>
                <c:pt idx="102">
                  <c:v>0.42000000000000115</c:v>
                </c:pt>
                <c:pt idx="103">
                  <c:v>0.44000000000000117</c:v>
                </c:pt>
                <c:pt idx="104">
                  <c:v>0.46000000000000119</c:v>
                </c:pt>
                <c:pt idx="105">
                  <c:v>0.4800000000000012</c:v>
                </c:pt>
                <c:pt idx="106">
                  <c:v>0.50000000000000122</c:v>
                </c:pt>
                <c:pt idx="107">
                  <c:v>0.52000000000000124</c:v>
                </c:pt>
                <c:pt idx="108">
                  <c:v>0.54000000000000126</c:v>
                </c:pt>
                <c:pt idx="109">
                  <c:v>0.56000000000000127</c:v>
                </c:pt>
                <c:pt idx="110">
                  <c:v>0.58000000000000129</c:v>
                </c:pt>
                <c:pt idx="111">
                  <c:v>0.60000000000000131</c:v>
                </c:pt>
                <c:pt idx="112">
                  <c:v>0.62000000000000133</c:v>
                </c:pt>
                <c:pt idx="113">
                  <c:v>0.64000000000000135</c:v>
                </c:pt>
                <c:pt idx="114">
                  <c:v>0.66000000000000136</c:v>
                </c:pt>
                <c:pt idx="115">
                  <c:v>0.68000000000000138</c:v>
                </c:pt>
                <c:pt idx="116">
                  <c:v>0.7000000000000014</c:v>
                </c:pt>
                <c:pt idx="117">
                  <c:v>0.72000000000000142</c:v>
                </c:pt>
                <c:pt idx="118">
                  <c:v>0.74000000000000143</c:v>
                </c:pt>
                <c:pt idx="119">
                  <c:v>0.76000000000000145</c:v>
                </c:pt>
                <c:pt idx="120">
                  <c:v>0.78000000000000147</c:v>
                </c:pt>
                <c:pt idx="121">
                  <c:v>0.80000000000000149</c:v>
                </c:pt>
                <c:pt idx="122">
                  <c:v>0.82000000000000151</c:v>
                </c:pt>
                <c:pt idx="123">
                  <c:v>0.84000000000000152</c:v>
                </c:pt>
                <c:pt idx="124">
                  <c:v>0.86000000000000154</c:v>
                </c:pt>
                <c:pt idx="125">
                  <c:v>0.88000000000000156</c:v>
                </c:pt>
                <c:pt idx="126">
                  <c:v>0.87999999999999978</c:v>
                </c:pt>
                <c:pt idx="127">
                  <c:v>0.87999999999999978</c:v>
                </c:pt>
                <c:pt idx="128">
                  <c:v>0.87999999999999978</c:v>
                </c:pt>
                <c:pt idx="129">
                  <c:v>0.87999999999999978</c:v>
                </c:pt>
                <c:pt idx="130">
                  <c:v>0.87999999999999978</c:v>
                </c:pt>
                <c:pt idx="131">
                  <c:v>0.87999999999999978</c:v>
                </c:pt>
                <c:pt idx="132">
                  <c:v>0.87999999999999978</c:v>
                </c:pt>
                <c:pt idx="133">
                  <c:v>0.87999999999999978</c:v>
                </c:pt>
                <c:pt idx="134">
                  <c:v>0.87999999999999978</c:v>
                </c:pt>
                <c:pt idx="135">
                  <c:v>0.87999999999999978</c:v>
                </c:pt>
                <c:pt idx="136">
                  <c:v>0.87999999999999978</c:v>
                </c:pt>
                <c:pt idx="137">
                  <c:v>0.87999999999999978</c:v>
                </c:pt>
                <c:pt idx="138">
                  <c:v>0.87999999999999978</c:v>
                </c:pt>
                <c:pt idx="139">
                  <c:v>0.87999999999999978</c:v>
                </c:pt>
                <c:pt idx="140">
                  <c:v>0.87999999999999978</c:v>
                </c:pt>
                <c:pt idx="141">
                  <c:v>0.87999999999999978</c:v>
                </c:pt>
                <c:pt idx="142">
                  <c:v>0.87999999999999978</c:v>
                </c:pt>
                <c:pt idx="143">
                  <c:v>0.87999999999999978</c:v>
                </c:pt>
                <c:pt idx="144">
                  <c:v>0.87999999999999978</c:v>
                </c:pt>
                <c:pt idx="145">
                  <c:v>0.87999999999999978</c:v>
                </c:pt>
                <c:pt idx="146">
                  <c:v>0.87999999999999978</c:v>
                </c:pt>
                <c:pt idx="147">
                  <c:v>0.87999999999999978</c:v>
                </c:pt>
                <c:pt idx="148">
                  <c:v>0.87999999999999978</c:v>
                </c:pt>
                <c:pt idx="149">
                  <c:v>0.87999999999999978</c:v>
                </c:pt>
                <c:pt idx="150">
                  <c:v>0.87999999999999978</c:v>
                </c:pt>
                <c:pt idx="151">
                  <c:v>0.87999999999999978</c:v>
                </c:pt>
                <c:pt idx="152">
                  <c:v>0.87999999999999978</c:v>
                </c:pt>
                <c:pt idx="153">
                  <c:v>0.87999999999999978</c:v>
                </c:pt>
                <c:pt idx="154">
                  <c:v>0.87999999999999978</c:v>
                </c:pt>
                <c:pt idx="155">
                  <c:v>0.87999999999999978</c:v>
                </c:pt>
                <c:pt idx="156">
                  <c:v>0.87999999999999978</c:v>
                </c:pt>
                <c:pt idx="157">
                  <c:v>0.87999999999999978</c:v>
                </c:pt>
                <c:pt idx="158">
                  <c:v>0.87999999999999978</c:v>
                </c:pt>
                <c:pt idx="159">
                  <c:v>0.87999999999999978</c:v>
                </c:pt>
                <c:pt idx="160">
                  <c:v>0.87999999999999978</c:v>
                </c:pt>
                <c:pt idx="161">
                  <c:v>0.87999999999999978</c:v>
                </c:pt>
                <c:pt idx="162">
                  <c:v>0.87999999999999978</c:v>
                </c:pt>
                <c:pt idx="163">
                  <c:v>0.87999999999999978</c:v>
                </c:pt>
                <c:pt idx="164">
                  <c:v>0.87999999999999978</c:v>
                </c:pt>
                <c:pt idx="165">
                  <c:v>0.87999999999999978</c:v>
                </c:pt>
                <c:pt idx="166">
                  <c:v>0.87999999999999978</c:v>
                </c:pt>
                <c:pt idx="167">
                  <c:v>0.87999999999999978</c:v>
                </c:pt>
                <c:pt idx="168">
                  <c:v>0.87999999999999978</c:v>
                </c:pt>
                <c:pt idx="169">
                  <c:v>0.87999999999999978</c:v>
                </c:pt>
                <c:pt idx="170">
                  <c:v>0.87999999999999978</c:v>
                </c:pt>
                <c:pt idx="171">
                  <c:v>0.87999999999999978</c:v>
                </c:pt>
                <c:pt idx="172">
                  <c:v>0.87999999999999978</c:v>
                </c:pt>
                <c:pt idx="173">
                  <c:v>0.87999999999999978</c:v>
                </c:pt>
                <c:pt idx="174">
                  <c:v>0.87999999999999978</c:v>
                </c:pt>
                <c:pt idx="175">
                  <c:v>0.87999999999999978</c:v>
                </c:pt>
                <c:pt idx="176">
                  <c:v>0.87999999999999978</c:v>
                </c:pt>
                <c:pt idx="177">
                  <c:v>0.87999999999999978</c:v>
                </c:pt>
                <c:pt idx="178">
                  <c:v>0.87999999999999978</c:v>
                </c:pt>
                <c:pt idx="179">
                  <c:v>0.87999999999999978</c:v>
                </c:pt>
                <c:pt idx="180">
                  <c:v>0.87999999999999978</c:v>
                </c:pt>
                <c:pt idx="181">
                  <c:v>0.87999999999999978</c:v>
                </c:pt>
                <c:pt idx="182">
                  <c:v>0.87999999999999978</c:v>
                </c:pt>
                <c:pt idx="183">
                  <c:v>0.87999999999999978</c:v>
                </c:pt>
                <c:pt idx="184">
                  <c:v>0.87999999999999978</c:v>
                </c:pt>
                <c:pt idx="185">
                  <c:v>0.87999999999999978</c:v>
                </c:pt>
                <c:pt idx="186">
                  <c:v>0.87999999999999978</c:v>
                </c:pt>
                <c:pt idx="187">
                  <c:v>0.87999999999999978</c:v>
                </c:pt>
                <c:pt idx="188">
                  <c:v>0.87999999999999978</c:v>
                </c:pt>
                <c:pt idx="189">
                  <c:v>0.87999999999999978</c:v>
                </c:pt>
                <c:pt idx="190">
                  <c:v>0.87999999999999978</c:v>
                </c:pt>
                <c:pt idx="191">
                  <c:v>0.87999999999999978</c:v>
                </c:pt>
                <c:pt idx="192">
                  <c:v>0.87999999999999978</c:v>
                </c:pt>
                <c:pt idx="193">
                  <c:v>0.87999999999999978</c:v>
                </c:pt>
                <c:pt idx="194">
                  <c:v>0.87999999999999978</c:v>
                </c:pt>
                <c:pt idx="195">
                  <c:v>0.87999999999999978</c:v>
                </c:pt>
                <c:pt idx="196">
                  <c:v>0.87999999999999978</c:v>
                </c:pt>
                <c:pt idx="197">
                  <c:v>0.87999999999999978</c:v>
                </c:pt>
                <c:pt idx="198">
                  <c:v>0.87999999999999978</c:v>
                </c:pt>
                <c:pt idx="199">
                  <c:v>0.87999999999999978</c:v>
                </c:pt>
                <c:pt idx="200">
                  <c:v>0.87999999999999978</c:v>
                </c:pt>
              </c:numCache>
            </c:numRef>
          </c:val>
          <c:smooth val="0"/>
          <c:extLst>
            <c:ext xmlns:c16="http://schemas.microsoft.com/office/drawing/2014/chart" uri="{C3380CC4-5D6E-409C-BE32-E72D297353CC}">
              <c16:uniqueId val="{0000000B-83BE-4CFE-990F-88CF69DB9080}"/>
            </c:ext>
          </c:extLst>
        </c:ser>
        <c:dLbls>
          <c:showLegendKey val="0"/>
          <c:showVal val="0"/>
          <c:showCatName val="0"/>
          <c:showSerName val="0"/>
          <c:showPercent val="0"/>
          <c:showBubbleSize val="0"/>
        </c:dLbls>
        <c:smooth val="0"/>
        <c:axId val="443701192"/>
        <c:axId val="443701848"/>
      </c:lineChart>
      <c:catAx>
        <c:axId val="443701192"/>
        <c:scaling>
          <c:orientation val="minMax"/>
        </c:scaling>
        <c:delete val="0"/>
        <c:axPos val="b"/>
        <c:title>
          <c:tx>
            <c:rich>
              <a:bodyPr rot="0" spcFirstLastPara="1" vertOverflow="ellipsis" vert="horz" wrap="square" anchor="ctr" anchorCtr="1"/>
              <a:lstStyle/>
              <a:p>
                <a:pPr>
                  <a:defRPr sz="1000" b="1" i="0" u="none" strike="noStrike" kern="1200" baseline="0">
                    <a:solidFill>
                      <a:schemeClr val="tx1">
                        <a:lumMod val="65000"/>
                        <a:lumOff val="35000"/>
                      </a:schemeClr>
                    </a:solidFill>
                    <a:latin typeface="Arial Narrow" panose="020B0606020202030204" pitchFamily="34" charset="0"/>
                    <a:ea typeface="+mn-ea"/>
                    <a:cs typeface="+mn-cs"/>
                  </a:defRPr>
                </a:pPr>
                <a:r>
                  <a:rPr lang="zh-CN" altLang="en-US" b="1" dirty="0">
                    <a:latin typeface="Arial Narrow" panose="020B0606020202030204" pitchFamily="34" charset="0"/>
                  </a:rPr>
                  <a:t>到期股价</a:t>
                </a:r>
                <a:endParaRPr lang="en-CA" b="1" dirty="0">
                  <a:latin typeface="Arial Narrow" panose="020B0606020202030204" pitchFamily="34" charset="0"/>
                </a:endParaRPr>
              </a:p>
            </c:rich>
          </c:tx>
          <c:layout>
            <c:manualLayout>
              <c:xMode val="edge"/>
              <c:yMode val="edge"/>
              <c:x val="0.83039153057067738"/>
              <c:y val="0.45609997287588672"/>
            </c:manualLayout>
          </c:layout>
          <c:overlay val="0"/>
          <c:spPr>
            <a:noFill/>
            <a:ln>
              <a:noFill/>
            </a:ln>
            <a:effectLst/>
          </c:spPr>
          <c:txPr>
            <a:bodyPr rot="0" spcFirstLastPara="1" vertOverflow="ellipsis" vert="horz" wrap="square" anchor="ctr" anchorCtr="1"/>
            <a:lstStyle/>
            <a:p>
              <a:pPr>
                <a:defRPr sz="1000" b="1" i="0" u="none" strike="noStrike" kern="1200" baseline="0">
                  <a:solidFill>
                    <a:schemeClr val="tx1">
                      <a:lumMod val="65000"/>
                      <a:lumOff val="35000"/>
                    </a:schemeClr>
                  </a:solidFill>
                  <a:latin typeface="Arial Narrow" panose="020B0606020202030204" pitchFamily="34" charset="0"/>
                  <a:ea typeface="+mn-ea"/>
                  <a:cs typeface="+mn-cs"/>
                </a:defRPr>
              </a:pPr>
              <a:endParaRPr lang="zh-CN"/>
            </a:p>
          </c:txPr>
        </c:title>
        <c:numFmt formatCode="General" sourceLinked="1"/>
        <c:majorTickMark val="none"/>
        <c:minorTickMark val="none"/>
        <c:tickLblPos val="low"/>
        <c:spPr>
          <a:noFill/>
          <a:ln w="2540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Arial Narrow" panose="020B0606020202030204" pitchFamily="34" charset="0"/>
                <a:ea typeface="+mn-ea"/>
                <a:cs typeface="+mn-cs"/>
              </a:defRPr>
            </a:pPr>
            <a:endParaRPr lang="zh-CN"/>
          </a:p>
        </c:txPr>
        <c:crossAx val="443701848"/>
        <c:crosses val="autoZero"/>
        <c:auto val="1"/>
        <c:lblAlgn val="ctr"/>
        <c:lblOffset val="100"/>
        <c:noMultiLvlLbl val="0"/>
      </c:catAx>
      <c:valAx>
        <c:axId val="443701848"/>
        <c:scaling>
          <c:orientation val="minMax"/>
        </c:scaling>
        <c:delete val="0"/>
        <c:axPos val="l"/>
        <c:title>
          <c:tx>
            <c:rich>
              <a:bodyPr rot="-5400000" spcFirstLastPara="1" vertOverflow="ellipsis" vert="horz" wrap="square" anchor="ctr" anchorCtr="1"/>
              <a:lstStyle/>
              <a:p>
                <a:pPr>
                  <a:defRPr sz="1000" b="1" i="0" u="none" strike="noStrike" kern="1200" baseline="0">
                    <a:solidFill>
                      <a:schemeClr val="tx1">
                        <a:lumMod val="65000"/>
                        <a:lumOff val="35000"/>
                      </a:schemeClr>
                    </a:solidFill>
                    <a:latin typeface="Arial Narrow" panose="020B0606020202030204" pitchFamily="34" charset="0"/>
                    <a:ea typeface="+mn-ea"/>
                    <a:cs typeface="+mn-cs"/>
                  </a:defRPr>
                </a:pPr>
                <a:r>
                  <a:rPr lang="zh-CN" altLang="en-US" b="1" dirty="0">
                    <a:latin typeface="Arial Narrow" panose="020B0606020202030204" pitchFamily="34" charset="0"/>
                  </a:rPr>
                  <a:t>盈亏</a:t>
                </a:r>
                <a:endParaRPr lang="en-CA" b="1" dirty="0">
                  <a:latin typeface="Arial Narrow" panose="020B0606020202030204" pitchFamily="34" charset="0"/>
                </a:endParaRPr>
              </a:p>
            </c:rich>
          </c:tx>
          <c:overlay val="0"/>
          <c:spPr>
            <a:noFill/>
            <a:ln>
              <a:noFill/>
            </a:ln>
            <a:effectLst/>
          </c:spPr>
          <c:txPr>
            <a:bodyPr rot="-5400000" spcFirstLastPara="1" vertOverflow="ellipsis" vert="horz" wrap="square" anchor="ctr" anchorCtr="1"/>
            <a:lstStyle/>
            <a:p>
              <a:pPr>
                <a:defRPr sz="1000" b="1" i="0" u="none" strike="noStrike" kern="1200" baseline="0">
                  <a:solidFill>
                    <a:schemeClr val="tx1">
                      <a:lumMod val="65000"/>
                      <a:lumOff val="35000"/>
                    </a:schemeClr>
                  </a:solidFill>
                  <a:latin typeface="Arial Narrow" panose="020B0606020202030204" pitchFamily="34" charset="0"/>
                  <a:ea typeface="+mn-ea"/>
                  <a:cs typeface="+mn-cs"/>
                </a:defRPr>
              </a:pPr>
              <a:endParaRPr lang="zh-CN"/>
            </a:p>
          </c:txPr>
        </c:title>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00" b="1" i="0" u="none" strike="noStrike" kern="1200" baseline="0">
                <a:solidFill>
                  <a:schemeClr val="tx1">
                    <a:lumMod val="65000"/>
                    <a:lumOff val="35000"/>
                  </a:schemeClr>
                </a:solidFill>
                <a:latin typeface="+mn-lt"/>
                <a:ea typeface="+mn-ea"/>
                <a:cs typeface="+mn-cs"/>
              </a:defRPr>
            </a:pPr>
            <a:endParaRPr lang="zh-CN"/>
          </a:p>
        </c:txPr>
        <c:crossAx val="44370119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200" b="0" i="0" u="none" strike="noStrike" baseline="0">
                <a:solidFill>
                  <a:srgbClr val="000000"/>
                </a:solidFill>
                <a:latin typeface="宋体"/>
                <a:ea typeface="宋体"/>
                <a:cs typeface="宋体"/>
              </a:defRPr>
            </a:pPr>
            <a:r>
              <a:rPr lang="zh-CN" altLang="en-US"/>
              <a:t>差期组合</a:t>
            </a:r>
          </a:p>
        </c:rich>
      </c:tx>
      <c:layout>
        <c:manualLayout>
          <c:xMode val="edge"/>
          <c:yMode val="edge"/>
          <c:x val="0.43150211486722057"/>
          <c:y val="3.5661266863934997E-2"/>
        </c:manualLayout>
      </c:layout>
      <c:overlay val="0"/>
      <c:spPr>
        <a:noFill/>
        <a:ln w="25400">
          <a:noFill/>
        </a:ln>
      </c:spPr>
    </c:title>
    <c:autoTitleDeleted val="0"/>
    <c:plotArea>
      <c:layout>
        <c:manualLayout>
          <c:layoutTarget val="inner"/>
          <c:xMode val="edge"/>
          <c:yMode val="edge"/>
          <c:x val="9.4258888010152475E-2"/>
          <c:y val="0.1009712182710706"/>
          <c:w val="0.86361216720047718"/>
          <c:h val="0.64645874217254595"/>
        </c:manualLayout>
      </c:layout>
      <c:scatterChart>
        <c:scatterStyle val="smoothMarker"/>
        <c:varyColors val="0"/>
        <c:ser>
          <c:idx val="0"/>
          <c:order val="0"/>
          <c:tx>
            <c:strRef>
              <c:f>差期组合!$A$32</c:f>
              <c:strCache>
                <c:ptCount val="1"/>
                <c:pt idx="0">
                  <c:v>期限短的期权盈亏</c:v>
                </c:pt>
              </c:strCache>
            </c:strRef>
          </c:tx>
          <c:spPr>
            <a:ln w="25400">
              <a:solidFill>
                <a:schemeClr val="tx2">
                  <a:lumMod val="60000"/>
                  <a:lumOff val="40000"/>
                </a:schemeClr>
              </a:solidFill>
              <a:prstDash val="solid"/>
            </a:ln>
          </c:spPr>
          <c:marker>
            <c:symbol val="none"/>
          </c:marker>
          <c:xVal>
            <c:numRef>
              <c:f>差期组合!$B$31:$L$31</c:f>
              <c:numCache>
                <c:formatCode>General</c:formatCode>
                <c:ptCount val="11"/>
                <c:pt idx="0">
                  <c:v>20</c:v>
                </c:pt>
                <c:pt idx="1">
                  <c:v>25</c:v>
                </c:pt>
                <c:pt idx="2">
                  <c:v>30</c:v>
                </c:pt>
                <c:pt idx="3">
                  <c:v>35</c:v>
                </c:pt>
                <c:pt idx="4">
                  <c:v>40</c:v>
                </c:pt>
                <c:pt idx="5">
                  <c:v>45</c:v>
                </c:pt>
                <c:pt idx="6">
                  <c:v>50</c:v>
                </c:pt>
                <c:pt idx="7">
                  <c:v>55</c:v>
                </c:pt>
                <c:pt idx="8">
                  <c:v>60</c:v>
                </c:pt>
                <c:pt idx="9">
                  <c:v>40</c:v>
                </c:pt>
                <c:pt idx="10">
                  <c:v>40</c:v>
                </c:pt>
              </c:numCache>
            </c:numRef>
          </c:xVal>
          <c:yVal>
            <c:numRef>
              <c:f>差期组合!$B$32:$L$32</c:f>
              <c:numCache>
                <c:formatCode>0.00_ </c:formatCode>
                <c:ptCount val="11"/>
                <c:pt idx="0">
                  <c:v>3.2031986315457104</c:v>
                </c:pt>
                <c:pt idx="1">
                  <c:v>3.2031986315457104</c:v>
                </c:pt>
                <c:pt idx="2">
                  <c:v>3.2031986315457104</c:v>
                </c:pt>
                <c:pt idx="3">
                  <c:v>3.2031986315457104</c:v>
                </c:pt>
                <c:pt idx="4">
                  <c:v>3.2031986315457104</c:v>
                </c:pt>
                <c:pt idx="5">
                  <c:v>-1.7968013684542896</c:v>
                </c:pt>
                <c:pt idx="6">
                  <c:v>-6.7968013684542896</c:v>
                </c:pt>
                <c:pt idx="7">
                  <c:v>-11.79680136845429</c:v>
                </c:pt>
                <c:pt idx="8">
                  <c:v>-16.79680136845429</c:v>
                </c:pt>
              </c:numCache>
            </c:numRef>
          </c:yVal>
          <c:smooth val="0"/>
          <c:extLst>
            <c:ext xmlns:c16="http://schemas.microsoft.com/office/drawing/2014/chart" uri="{C3380CC4-5D6E-409C-BE32-E72D297353CC}">
              <c16:uniqueId val="{00000000-3671-4AAA-855B-131941138F9F}"/>
            </c:ext>
          </c:extLst>
        </c:ser>
        <c:ser>
          <c:idx val="2"/>
          <c:order val="1"/>
          <c:tx>
            <c:strRef>
              <c:f>差期组合!$A$36</c:f>
              <c:strCache>
                <c:ptCount val="1"/>
                <c:pt idx="0">
                  <c:v>期限长的期权盈亏</c:v>
                </c:pt>
              </c:strCache>
            </c:strRef>
          </c:tx>
          <c:spPr>
            <a:ln w="25400">
              <a:solidFill>
                <a:srgbClr val="00B0F0"/>
              </a:solidFill>
              <a:prstDash val="solid"/>
            </a:ln>
          </c:spPr>
          <c:marker>
            <c:symbol val="none"/>
          </c:marker>
          <c:xVal>
            <c:numRef>
              <c:f>差期组合!$B$31:$L$31</c:f>
              <c:numCache>
                <c:formatCode>General</c:formatCode>
                <c:ptCount val="11"/>
                <c:pt idx="0">
                  <c:v>20</c:v>
                </c:pt>
                <c:pt idx="1">
                  <c:v>25</c:v>
                </c:pt>
                <c:pt idx="2">
                  <c:v>30</c:v>
                </c:pt>
                <c:pt idx="3">
                  <c:v>35</c:v>
                </c:pt>
                <c:pt idx="4">
                  <c:v>40</c:v>
                </c:pt>
                <c:pt idx="5">
                  <c:v>45</c:v>
                </c:pt>
                <c:pt idx="6">
                  <c:v>50</c:v>
                </c:pt>
                <c:pt idx="7">
                  <c:v>55</c:v>
                </c:pt>
                <c:pt idx="8">
                  <c:v>60</c:v>
                </c:pt>
                <c:pt idx="9">
                  <c:v>40</c:v>
                </c:pt>
                <c:pt idx="10">
                  <c:v>40</c:v>
                </c:pt>
              </c:numCache>
            </c:numRef>
          </c:xVal>
          <c:yVal>
            <c:numRef>
              <c:f>差期组合!$B$36:$L$36</c:f>
              <c:numCache>
                <c:formatCode>0.00_ </c:formatCode>
                <c:ptCount val="11"/>
                <c:pt idx="0">
                  <c:v>-4.7347373716173271</c:v>
                </c:pt>
                <c:pt idx="1">
                  <c:v>-4.7252281334040802</c:v>
                </c:pt>
                <c:pt idx="2">
                  <c:v>-4.5633121708634441</c:v>
                </c:pt>
                <c:pt idx="3">
                  <c:v>-3.7063810610869297</c:v>
                </c:pt>
                <c:pt idx="4">
                  <c:v>-1.5316199447839196</c:v>
                </c:pt>
                <c:pt idx="5">
                  <c:v>1.980541087209243</c:v>
                </c:pt>
                <c:pt idx="6">
                  <c:v>6.359295361145179</c:v>
                </c:pt>
                <c:pt idx="7">
                  <c:v>11.144334519251515</c:v>
                </c:pt>
                <c:pt idx="8">
                  <c:v>16.080013197379706</c:v>
                </c:pt>
              </c:numCache>
            </c:numRef>
          </c:yVal>
          <c:smooth val="1"/>
          <c:extLst>
            <c:ext xmlns:c16="http://schemas.microsoft.com/office/drawing/2014/chart" uri="{C3380CC4-5D6E-409C-BE32-E72D297353CC}">
              <c16:uniqueId val="{00000001-3671-4AAA-855B-131941138F9F}"/>
            </c:ext>
          </c:extLst>
        </c:ser>
        <c:ser>
          <c:idx val="3"/>
          <c:order val="2"/>
          <c:tx>
            <c:strRef>
              <c:f>差期组合!$A$37</c:f>
              <c:strCache>
                <c:ptCount val="1"/>
                <c:pt idx="0">
                  <c:v>组合的总盈亏</c:v>
                </c:pt>
              </c:strCache>
            </c:strRef>
          </c:tx>
          <c:spPr>
            <a:ln w="38100">
              <a:solidFill>
                <a:srgbClr val="FF0000"/>
              </a:solidFill>
              <a:prstDash val="solid"/>
            </a:ln>
          </c:spPr>
          <c:marker>
            <c:symbol val="none"/>
          </c:marker>
          <c:xVal>
            <c:numRef>
              <c:f>差期组合!$B$31:$L$31</c:f>
              <c:numCache>
                <c:formatCode>General</c:formatCode>
                <c:ptCount val="11"/>
                <c:pt idx="0">
                  <c:v>20</c:v>
                </c:pt>
                <c:pt idx="1">
                  <c:v>25</c:v>
                </c:pt>
                <c:pt idx="2">
                  <c:v>30</c:v>
                </c:pt>
                <c:pt idx="3">
                  <c:v>35</c:v>
                </c:pt>
                <c:pt idx="4">
                  <c:v>40</c:v>
                </c:pt>
                <c:pt idx="5">
                  <c:v>45</c:v>
                </c:pt>
                <c:pt idx="6">
                  <c:v>50</c:v>
                </c:pt>
                <c:pt idx="7">
                  <c:v>55</c:v>
                </c:pt>
                <c:pt idx="8">
                  <c:v>60</c:v>
                </c:pt>
                <c:pt idx="9">
                  <c:v>40</c:v>
                </c:pt>
                <c:pt idx="10">
                  <c:v>40</c:v>
                </c:pt>
              </c:numCache>
            </c:numRef>
          </c:xVal>
          <c:yVal>
            <c:numRef>
              <c:f>差期组合!$B$37:$L$37</c:f>
              <c:numCache>
                <c:formatCode>0.00_ </c:formatCode>
                <c:ptCount val="11"/>
                <c:pt idx="0">
                  <c:v>-1.5315387400716167</c:v>
                </c:pt>
                <c:pt idx="1">
                  <c:v>-1.5220295018583698</c:v>
                </c:pt>
                <c:pt idx="2">
                  <c:v>-1.3601135393177337</c:v>
                </c:pt>
                <c:pt idx="3">
                  <c:v>-0.50318242954121928</c:v>
                </c:pt>
                <c:pt idx="4">
                  <c:v>1.6715786867617908</c:v>
                </c:pt>
                <c:pt idx="5">
                  <c:v>0.18373971875495343</c:v>
                </c:pt>
                <c:pt idx="6">
                  <c:v>-0.4375060073091106</c:v>
                </c:pt>
                <c:pt idx="7">
                  <c:v>-0.65246684920277431</c:v>
                </c:pt>
                <c:pt idx="8">
                  <c:v>-0.71678817107458315</c:v>
                </c:pt>
              </c:numCache>
            </c:numRef>
          </c:yVal>
          <c:smooth val="1"/>
          <c:extLst>
            <c:ext xmlns:c16="http://schemas.microsoft.com/office/drawing/2014/chart" uri="{C3380CC4-5D6E-409C-BE32-E72D297353CC}">
              <c16:uniqueId val="{00000002-3671-4AAA-855B-131941138F9F}"/>
            </c:ext>
          </c:extLst>
        </c:ser>
        <c:ser>
          <c:idx val="4"/>
          <c:order val="3"/>
          <c:tx>
            <c:strRef>
              <c:f>差期组合!$A$38</c:f>
              <c:strCache>
                <c:ptCount val="1"/>
                <c:pt idx="0">
                  <c:v>协议价格</c:v>
                </c:pt>
              </c:strCache>
            </c:strRef>
          </c:tx>
          <c:spPr>
            <a:ln w="3175">
              <a:solidFill>
                <a:srgbClr val="000000"/>
              </a:solidFill>
              <a:prstDash val="lgDash"/>
            </a:ln>
          </c:spPr>
          <c:marker>
            <c:symbol val="none"/>
          </c:marker>
          <c:xVal>
            <c:numRef>
              <c:f>差期组合!$B$31:$L$31</c:f>
              <c:numCache>
                <c:formatCode>General</c:formatCode>
                <c:ptCount val="11"/>
                <c:pt idx="0">
                  <c:v>20</c:v>
                </c:pt>
                <c:pt idx="1">
                  <c:v>25</c:v>
                </c:pt>
                <c:pt idx="2">
                  <c:v>30</c:v>
                </c:pt>
                <c:pt idx="3">
                  <c:v>35</c:v>
                </c:pt>
                <c:pt idx="4">
                  <c:v>40</c:v>
                </c:pt>
                <c:pt idx="5">
                  <c:v>45</c:v>
                </c:pt>
                <c:pt idx="6">
                  <c:v>50</c:v>
                </c:pt>
                <c:pt idx="7">
                  <c:v>55</c:v>
                </c:pt>
                <c:pt idx="8">
                  <c:v>60</c:v>
                </c:pt>
                <c:pt idx="9">
                  <c:v>40</c:v>
                </c:pt>
                <c:pt idx="10">
                  <c:v>40</c:v>
                </c:pt>
              </c:numCache>
            </c:numRef>
          </c:xVal>
          <c:yVal>
            <c:numRef>
              <c:f>差期组合!$B$38:$L$38</c:f>
              <c:numCache>
                <c:formatCode>General</c:formatCode>
                <c:ptCount val="11"/>
                <c:pt idx="9">
                  <c:v>50</c:v>
                </c:pt>
                <c:pt idx="10">
                  <c:v>-50</c:v>
                </c:pt>
              </c:numCache>
            </c:numRef>
          </c:yVal>
          <c:smooth val="1"/>
          <c:extLst>
            <c:ext xmlns:c16="http://schemas.microsoft.com/office/drawing/2014/chart" uri="{C3380CC4-5D6E-409C-BE32-E72D297353CC}">
              <c16:uniqueId val="{00000003-3671-4AAA-855B-131941138F9F}"/>
            </c:ext>
          </c:extLst>
        </c:ser>
        <c:dLbls>
          <c:showLegendKey val="0"/>
          <c:showVal val="0"/>
          <c:showCatName val="0"/>
          <c:showSerName val="0"/>
          <c:showPercent val="0"/>
          <c:showBubbleSize val="0"/>
        </c:dLbls>
        <c:axId val="992272784"/>
        <c:axId val="1"/>
      </c:scatterChart>
      <c:valAx>
        <c:axId val="992272784"/>
        <c:scaling>
          <c:orientation val="minMax"/>
          <c:max val="60"/>
          <c:min val="20"/>
        </c:scaling>
        <c:delete val="0"/>
        <c:axPos val="b"/>
        <c:title>
          <c:tx>
            <c:rich>
              <a:bodyPr/>
              <a:lstStyle/>
              <a:p>
                <a:pPr>
                  <a:defRPr sz="1475" b="0" i="0" u="none" strike="noStrike" baseline="0">
                    <a:solidFill>
                      <a:srgbClr val="000000"/>
                    </a:solidFill>
                    <a:latin typeface="宋体"/>
                    <a:ea typeface="宋体"/>
                    <a:cs typeface="宋体"/>
                  </a:defRPr>
                </a:pPr>
                <a:r>
                  <a:rPr lang="zh-CN" altLang="en-US"/>
                  <a:t>短期权到期时的股价</a:t>
                </a:r>
              </a:p>
            </c:rich>
          </c:tx>
          <c:layout>
            <c:manualLayout>
              <c:xMode val="edge"/>
              <c:yMode val="edge"/>
              <c:x val="0.35822811622231432"/>
              <c:y val="0.81129277630105157"/>
            </c:manualLayout>
          </c:layout>
          <c:overlay val="0"/>
          <c:spPr>
            <a:noFill/>
            <a:ln w="25400">
              <a:noFill/>
            </a:ln>
          </c:spPr>
        </c:title>
        <c:numFmt formatCode="0_ " sourceLinked="0"/>
        <c:majorTickMark val="in"/>
        <c:minorTickMark val="none"/>
        <c:tickLblPos val="nextTo"/>
        <c:spPr>
          <a:ln w="3175">
            <a:solidFill>
              <a:srgbClr val="000000"/>
            </a:solidFill>
            <a:prstDash val="solid"/>
          </a:ln>
        </c:spPr>
        <c:txPr>
          <a:bodyPr rot="0" vert="horz"/>
          <a:lstStyle/>
          <a:p>
            <a:pPr>
              <a:defRPr sz="1475" b="0" i="0" u="none" strike="noStrike" baseline="0">
                <a:solidFill>
                  <a:srgbClr val="000000"/>
                </a:solidFill>
                <a:latin typeface="宋体"/>
                <a:ea typeface="宋体"/>
                <a:cs typeface="宋体"/>
              </a:defRPr>
            </a:pPr>
            <a:endParaRPr lang="zh-CN"/>
          </a:p>
        </c:txPr>
        <c:crossAx val="1"/>
        <c:crossesAt val="-15"/>
        <c:crossBetween val="midCat"/>
        <c:majorUnit val="5"/>
      </c:valAx>
      <c:valAx>
        <c:axId val="1"/>
        <c:scaling>
          <c:orientation val="minMax"/>
          <c:max val="15"/>
          <c:min val="-15"/>
        </c:scaling>
        <c:delete val="0"/>
        <c:axPos val="l"/>
        <c:majorGridlines>
          <c:spPr>
            <a:ln w="3175">
              <a:solidFill>
                <a:srgbClr val="000000"/>
              </a:solidFill>
              <a:prstDash val="solid"/>
            </a:ln>
          </c:spPr>
        </c:majorGridlines>
        <c:title>
          <c:tx>
            <c:rich>
              <a:bodyPr/>
              <a:lstStyle/>
              <a:p>
                <a:pPr>
                  <a:defRPr sz="1475" b="0" i="0" u="none" strike="noStrike" baseline="0">
                    <a:solidFill>
                      <a:srgbClr val="000000"/>
                    </a:solidFill>
                    <a:latin typeface="宋体"/>
                    <a:ea typeface="宋体"/>
                    <a:cs typeface="宋体"/>
                  </a:defRPr>
                </a:pPr>
                <a:r>
                  <a:rPr lang="zh-CN" altLang="en-US"/>
                  <a:t>盈亏</a:t>
                </a:r>
              </a:p>
            </c:rich>
          </c:tx>
          <c:layout>
            <c:manualLayout>
              <c:xMode val="edge"/>
              <c:yMode val="edge"/>
              <c:x val="1.0176885784013842E-2"/>
              <c:y val="0.34175334771051707"/>
            </c:manualLayout>
          </c:layout>
          <c:overlay val="0"/>
          <c:spPr>
            <a:noFill/>
            <a:ln w="25400">
              <a:noFill/>
            </a:ln>
          </c:spPr>
        </c:title>
        <c:numFmt formatCode="0_ " sourceLinked="0"/>
        <c:majorTickMark val="in"/>
        <c:minorTickMark val="none"/>
        <c:tickLblPos val="nextTo"/>
        <c:spPr>
          <a:ln w="3175">
            <a:solidFill>
              <a:srgbClr val="000000"/>
            </a:solidFill>
            <a:prstDash val="solid"/>
          </a:ln>
        </c:spPr>
        <c:txPr>
          <a:bodyPr rot="0" vert="horz"/>
          <a:lstStyle/>
          <a:p>
            <a:pPr>
              <a:defRPr sz="1475" b="0" i="0" u="none" strike="noStrike" baseline="0">
                <a:solidFill>
                  <a:srgbClr val="000000"/>
                </a:solidFill>
                <a:latin typeface="宋体"/>
                <a:ea typeface="宋体"/>
                <a:cs typeface="宋体"/>
              </a:defRPr>
            </a:pPr>
            <a:endParaRPr lang="zh-CN"/>
          </a:p>
        </c:txPr>
        <c:crossAx val="992272784"/>
        <c:crosses val="autoZero"/>
        <c:crossBetween val="midCat"/>
        <c:majorUnit val="15"/>
      </c:valAx>
      <c:spPr>
        <a:solidFill>
          <a:srgbClr val="FFFFFF"/>
        </a:solidFill>
        <a:ln w="12700">
          <a:solidFill>
            <a:srgbClr val="808080"/>
          </a:solidFill>
          <a:prstDash val="solid"/>
        </a:ln>
      </c:spPr>
    </c:plotArea>
    <c:legend>
      <c:legendPos val="r"/>
      <c:layout>
        <c:manualLayout>
          <c:xMode val="edge"/>
          <c:yMode val="edge"/>
          <c:x val="2.6117567311054989E-2"/>
          <c:y val="0.90644146755178423"/>
          <c:w val="0.9643409468697226"/>
          <c:h val="7.1689070490020476E-2"/>
        </c:manualLayout>
      </c:layout>
      <c:overlay val="0"/>
      <c:spPr>
        <a:solidFill>
          <a:srgbClr val="FFFFFF"/>
        </a:solidFill>
        <a:ln w="3175">
          <a:solidFill>
            <a:srgbClr val="000000"/>
          </a:solidFill>
          <a:prstDash val="solid"/>
        </a:ln>
      </c:spPr>
      <c:txPr>
        <a:bodyPr/>
        <a:lstStyle/>
        <a:p>
          <a:pPr>
            <a:defRPr sz="735" b="0" i="0" u="none" strike="noStrike" baseline="0">
              <a:solidFill>
                <a:srgbClr val="000000"/>
              </a:solidFill>
              <a:latin typeface="宋体"/>
              <a:ea typeface="宋体"/>
              <a:cs typeface="宋体"/>
            </a:defRPr>
          </a:pPr>
          <a:endParaRPr lang="zh-CN"/>
        </a:p>
      </c:txPr>
    </c:legend>
    <c:plotVisOnly val="1"/>
    <c:dispBlanksAs val="gap"/>
    <c:showDLblsOverMax val="0"/>
  </c:chart>
  <c:spPr>
    <a:solidFill>
      <a:srgbClr val="FFFFFF"/>
    </a:solidFill>
    <a:ln w="3175">
      <a:solidFill>
        <a:srgbClr val="000000"/>
      </a:solidFill>
      <a:prstDash val="solid"/>
    </a:ln>
  </c:spPr>
  <c:txPr>
    <a:bodyPr/>
    <a:lstStyle/>
    <a:p>
      <a:pPr>
        <a:defRPr sz="1200" b="0" i="0" u="none" strike="noStrike" baseline="0">
          <a:solidFill>
            <a:srgbClr val="000000"/>
          </a:solidFill>
          <a:latin typeface="宋体"/>
          <a:ea typeface="宋体"/>
          <a:cs typeface="宋体"/>
        </a:defRPr>
      </a:pPr>
      <a:endParaRPr lang="zh-CN"/>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0.46679</cdr:x>
      <cdr:y>0.33391</cdr:y>
    </cdr:from>
    <cdr:to>
      <cdr:x>0.70564</cdr:x>
      <cdr:y>0.50786</cdr:y>
    </cdr:to>
    <cdr:sp macro="" textlink="">
      <cdr:nvSpPr>
        <cdr:cNvPr id="2" name="文本框 1">
          <a:extLst xmlns:a="http://schemas.openxmlformats.org/drawingml/2006/main">
            <a:ext uri="{FF2B5EF4-FFF2-40B4-BE49-F238E27FC236}">
              <a16:creationId xmlns:a16="http://schemas.microsoft.com/office/drawing/2014/main" id="{9769E894-2F22-4938-A9BC-1B05001DDEA6}"/>
            </a:ext>
          </a:extLst>
        </cdr:cNvPr>
        <cdr:cNvSpPr txBox="1"/>
      </cdr:nvSpPr>
      <cdr:spPr>
        <a:xfrm xmlns:a="http://schemas.openxmlformats.org/drawingml/2006/main">
          <a:off x="1787033" y="1755216"/>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zh-CN" sz="1800" b="1" dirty="0"/>
            <a:t>S=95</a:t>
          </a:r>
          <a:endParaRPr lang="zh-CN" altLang="en-US" sz="1800" b="1" dirty="0"/>
        </a:p>
      </cdr:txBody>
    </cdr:sp>
  </cdr:relSizeAnchor>
  <cdr:relSizeAnchor xmlns:cdr="http://schemas.openxmlformats.org/drawingml/2006/chartDrawing">
    <cdr:from>
      <cdr:x>0.54547</cdr:x>
      <cdr:y>0.31507</cdr:y>
    </cdr:from>
    <cdr:to>
      <cdr:x>0.56427</cdr:x>
      <cdr:y>0.34247</cdr:y>
    </cdr:to>
    <cdr:sp macro="" textlink="">
      <cdr:nvSpPr>
        <cdr:cNvPr id="3" name="椭圆 2">
          <a:extLst xmlns:a="http://schemas.openxmlformats.org/drawingml/2006/main">
            <a:ext uri="{FF2B5EF4-FFF2-40B4-BE49-F238E27FC236}">
              <a16:creationId xmlns:a16="http://schemas.microsoft.com/office/drawing/2014/main" id="{5EF6D280-972C-4075-8309-F15A3DFFECCA}"/>
            </a:ext>
          </a:extLst>
        </cdr:cNvPr>
        <cdr:cNvSpPr/>
      </cdr:nvSpPr>
      <cdr:spPr>
        <a:xfrm xmlns:a="http://schemas.openxmlformats.org/drawingml/2006/main">
          <a:off x="1566174" y="1242138"/>
          <a:ext cx="54006" cy="108013"/>
        </a:xfrm>
        <a:prstGeom xmlns:a="http://schemas.openxmlformats.org/drawingml/2006/main" prst="ellipse">
          <a:avLst/>
        </a:prstGeom>
        <a:ln xmlns:a="http://schemas.openxmlformats.org/drawingml/2006/main">
          <a:solidFill>
            <a:srgbClr val="FF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userShapes>
</file>

<file path=ppt/drawings/drawing2.xml><?xml version="1.0" encoding="utf-8"?>
<c:userShapes xmlns:c="http://schemas.openxmlformats.org/drawingml/2006/chart">
  <cdr:relSizeAnchor xmlns:cdr="http://schemas.openxmlformats.org/drawingml/2006/chartDrawing">
    <cdr:from>
      <cdr:x>0.17262</cdr:x>
      <cdr:y>0.68493</cdr:y>
    </cdr:from>
    <cdr:to>
      <cdr:x>0.29167</cdr:x>
      <cdr:y>0.80366</cdr:y>
    </cdr:to>
    <cdr:sp macro="" textlink="">
      <cdr:nvSpPr>
        <cdr:cNvPr id="2" name="文本框 1">
          <a:extLst xmlns:a="http://schemas.openxmlformats.org/drawingml/2006/main">
            <a:ext uri="{FF2B5EF4-FFF2-40B4-BE49-F238E27FC236}">
              <a16:creationId xmlns:a16="http://schemas.microsoft.com/office/drawing/2014/main" id="{9E3E4574-5CB4-4936-99E3-2293E83B6CEC}"/>
            </a:ext>
          </a:extLst>
        </cdr:cNvPr>
        <cdr:cNvSpPr txBox="1"/>
      </cdr:nvSpPr>
      <cdr:spPr>
        <a:xfrm xmlns:a="http://schemas.openxmlformats.org/drawingml/2006/main">
          <a:off x="522058" y="2700295"/>
          <a:ext cx="360040" cy="46808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zh-CN" sz="1400" b="1" dirty="0"/>
            <a:t>0.55</a:t>
          </a:r>
          <a:endParaRPr lang="zh-CN" altLang="en-US" sz="1400" b="1" dirty="0"/>
        </a:p>
      </cdr:txBody>
    </cdr:sp>
  </cdr:relSizeAnchor>
  <cdr:relSizeAnchor xmlns:cdr="http://schemas.openxmlformats.org/drawingml/2006/chartDrawing">
    <cdr:from>
      <cdr:x>0.56667</cdr:x>
      <cdr:y>0.68493</cdr:y>
    </cdr:from>
    <cdr:to>
      <cdr:x>0.77831</cdr:x>
      <cdr:y>0.85888</cdr:y>
    </cdr:to>
    <cdr:sp macro="" textlink="">
      <cdr:nvSpPr>
        <cdr:cNvPr id="3" name="文本框 2">
          <a:extLst xmlns:a="http://schemas.openxmlformats.org/drawingml/2006/main">
            <a:ext uri="{FF2B5EF4-FFF2-40B4-BE49-F238E27FC236}">
              <a16:creationId xmlns:a16="http://schemas.microsoft.com/office/drawing/2014/main" id="{14973AFD-ACD0-4A76-8819-BD332AEBA8E2}"/>
            </a:ext>
          </a:extLst>
        </cdr:cNvPr>
        <cdr:cNvSpPr txBox="1"/>
      </cdr:nvSpPr>
      <cdr:spPr>
        <a:xfrm xmlns:a="http://schemas.openxmlformats.org/drawingml/2006/main">
          <a:off x="2448272" y="3600401"/>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altLang="zh-CN" sz="1400" b="1" dirty="0"/>
            <a:t>S=6.25</a:t>
          </a:r>
          <a:endParaRPr lang="zh-CN" altLang="en-US" sz="1400" b="1" dirty="0"/>
        </a:p>
      </cdr:txBody>
    </cdr:sp>
  </cdr:relSizeAnchor>
  <cdr:relSizeAnchor xmlns:cdr="http://schemas.openxmlformats.org/drawingml/2006/chartDrawing">
    <cdr:from>
      <cdr:x>0.39286</cdr:x>
      <cdr:y>0.64989</cdr:y>
    </cdr:from>
    <cdr:to>
      <cdr:x>0.41667</cdr:x>
      <cdr:y>0.67975</cdr:y>
    </cdr:to>
    <cdr:sp macro="" textlink="">
      <cdr:nvSpPr>
        <cdr:cNvPr id="4" name="椭圆 3">
          <a:extLst xmlns:a="http://schemas.openxmlformats.org/drawingml/2006/main">
            <a:ext uri="{FF2B5EF4-FFF2-40B4-BE49-F238E27FC236}">
              <a16:creationId xmlns:a16="http://schemas.microsoft.com/office/drawing/2014/main" id="{D4FF838D-9CDC-4B01-BF5C-203A29F7087C}"/>
            </a:ext>
          </a:extLst>
        </cdr:cNvPr>
        <cdr:cNvSpPr/>
      </cdr:nvSpPr>
      <cdr:spPr>
        <a:xfrm xmlns:a="http://schemas.openxmlformats.org/drawingml/2006/main">
          <a:off x="1584176" y="3416215"/>
          <a:ext cx="96010" cy="156969"/>
        </a:xfrm>
        <a:prstGeom xmlns:a="http://schemas.openxmlformats.org/drawingml/2006/main" prst="ellipse">
          <a:avLst/>
        </a:prstGeom>
        <a:ln xmlns:a="http://schemas.openxmlformats.org/drawingml/2006/main">
          <a:solidFill>
            <a:srgbClr val="FF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36F910D0-BB92-4BFC-AF5E-4FFEA8271541}" type="datetimeFigureOut">
              <a:rPr lang="zh-CN" altLang="en-US" smtClean="0"/>
              <a:pPr/>
              <a:t>2020/12/18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7D8C07F0-D124-42EB-A7A6-05D491F6BBDE}" type="slidenum">
              <a:rPr lang="zh-CN" altLang="en-US" smtClean="0"/>
              <a:pPr/>
              <a:t>‹#›</a:t>
            </a:fld>
            <a:endParaRPr lang="zh-CN" altLang="en-US"/>
          </a:p>
        </p:txBody>
      </p:sp>
    </p:spTree>
    <p:extLst>
      <p:ext uri="{BB962C8B-B14F-4D97-AF65-F5344CB8AC3E}">
        <p14:creationId xmlns:p14="http://schemas.microsoft.com/office/powerpoint/2010/main" val="99335978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AE7387-618B-47F8-94A6-4B8A0E94FC83}" type="datetimeFigureOut">
              <a:rPr lang="zh-CN" altLang="en-US" smtClean="0"/>
              <a:pPr/>
              <a:t>2020/12/18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5D4912-9744-409D-8085-B97C9A000F49}" type="slidenum">
              <a:rPr lang="zh-CN" altLang="en-US" smtClean="0"/>
              <a:pPr/>
              <a:t>‹#›</a:t>
            </a:fld>
            <a:endParaRPr lang="zh-CN" altLang="en-US"/>
          </a:p>
        </p:txBody>
      </p:sp>
    </p:spTree>
    <p:extLst>
      <p:ext uri="{BB962C8B-B14F-4D97-AF65-F5344CB8AC3E}">
        <p14:creationId xmlns:p14="http://schemas.microsoft.com/office/powerpoint/2010/main" val="24003447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DD24CBF-0CA5-4633-95B6-E006C7043431}" type="slidenum">
              <a:rPr lang="zh-CN" altLang="en-US" smtClean="0"/>
              <a:t>4</a:t>
            </a:fld>
            <a:endParaRPr lang="zh-CN" altLang="en-US"/>
          </a:p>
        </p:txBody>
      </p:sp>
    </p:spTree>
    <p:extLst>
      <p:ext uri="{BB962C8B-B14F-4D97-AF65-F5344CB8AC3E}">
        <p14:creationId xmlns:p14="http://schemas.microsoft.com/office/powerpoint/2010/main" val="19557433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7234" name="幻灯片图像占位符 1"/>
          <p:cNvSpPr>
            <a:spLocks noGrp="1" noRot="1" noChangeAspect="1" noTextEdit="1"/>
          </p:cNvSpPr>
          <p:nvPr>
            <p:ph type="sldImg"/>
          </p:nvPr>
        </p:nvSpPr>
        <p:spPr bwMode="auto">
          <a:xfrm>
            <a:off x="139700" y="768350"/>
            <a:ext cx="6819900" cy="3836988"/>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723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a:p>
        </p:txBody>
      </p:sp>
      <p:sp>
        <p:nvSpPr>
          <p:cNvPr id="88068" name="灯片编号占位符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FF2A000D-B71C-4801-B447-96AF7011A220}" type="slidenum">
              <a:rPr lang="zh-CN" altLang="en-US">
                <a:solidFill>
                  <a:prstClr val="black"/>
                </a:solidFill>
              </a:rPr>
              <a:pPr>
                <a:defRPr/>
              </a:pPr>
              <a:t>5</a:t>
            </a:fld>
            <a:endParaRPr lang="zh-CN" altLang="en-US">
              <a:solidFill>
                <a:prstClr val="black"/>
              </a:solidFill>
            </a:endParaRPr>
          </a:p>
        </p:txBody>
      </p:sp>
    </p:spTree>
    <p:extLst>
      <p:ext uri="{BB962C8B-B14F-4D97-AF65-F5344CB8AC3E}">
        <p14:creationId xmlns:p14="http://schemas.microsoft.com/office/powerpoint/2010/main" val="7124075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757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211021" indent="-211021">
              <a:buAutoNum type="arabicPeriod"/>
            </a:pPr>
            <a:endParaRPr lang="en-US" altLang="zh-CN" dirty="0"/>
          </a:p>
        </p:txBody>
      </p:sp>
      <p:sp>
        <p:nvSpPr>
          <p:cNvPr id="4" name="日期占位符 3"/>
          <p:cNvSpPr>
            <a:spLocks noGrp="1"/>
          </p:cNvSpPr>
          <p:nvPr>
            <p:ph type="dt" sz="quarter" idx="1"/>
          </p:nvPr>
        </p:nvSpPr>
        <p:spPr/>
        <p:txBody>
          <a:bodyPr/>
          <a:lstStyle/>
          <a:p>
            <a:pPr>
              <a:defRPr/>
            </a:pPr>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日期占位符 3"/>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587490749"/>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44376" y="789552"/>
            <a:ext cx="8229600" cy="1188132"/>
          </a:xfrm>
        </p:spPr>
        <p:txBody>
          <a:bodyPr/>
          <a:lstStyle>
            <a:lvl1pPr algn="ctr" defTabSz="0">
              <a:defRPr sz="3600" b="1">
                <a:solidFill>
                  <a:srgbClr val="006600"/>
                </a:solidFill>
                <a:latin typeface="Adobe Jenson Pro Capt" pitchFamily="18" charset="0"/>
                <a:ea typeface="楷体" pitchFamily="49" charset="-122"/>
              </a:defRPr>
            </a:lvl1pPr>
          </a:lstStyle>
          <a:p>
            <a:br>
              <a:rPr lang="en-US" altLang="zh-CN" dirty="0"/>
            </a:br>
            <a:r>
              <a:rPr lang="zh-CN" altLang="en-US" dirty="0"/>
              <a:t>单击此处编辑章节标题</a:t>
            </a:r>
            <a:br>
              <a:rPr lang="en-US" altLang="zh-CN" dirty="0"/>
            </a:br>
            <a:endParaRPr lang="zh-CN" altLang="en-US" dirty="0"/>
          </a:p>
        </p:txBody>
      </p:sp>
      <p:cxnSp>
        <p:nvCxnSpPr>
          <p:cNvPr id="12" name="直接连接符 11"/>
          <p:cNvCxnSpPr/>
          <p:nvPr/>
        </p:nvCxnSpPr>
        <p:spPr>
          <a:xfrm>
            <a:off x="13692" y="4894008"/>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14" name="标题 1"/>
          <p:cNvSpPr txBox="1">
            <a:spLocks/>
          </p:cNvSpPr>
          <p:nvPr/>
        </p:nvSpPr>
        <p:spPr bwMode="auto">
          <a:xfrm>
            <a:off x="457200" y="2139702"/>
            <a:ext cx="8229600" cy="85486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3600" b="1">
                <a:latin typeface="楷体" pitchFamily="49" charset="-122"/>
                <a:ea typeface="楷体" pitchFamily="49" charset="-122"/>
              </a:defRPr>
            </a:lvl1p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b="0" dirty="0">
                <a:solidFill>
                  <a:srgbClr val="2A0015"/>
                </a:solidFill>
                <a:latin typeface="Adobe 楷体 Std R" pitchFamily="18" charset="-122"/>
                <a:ea typeface="Adobe 楷体 Std R" pitchFamily="18" charset="-122"/>
                <a:cs typeface="Arial" pitchFamily="34" charset="0"/>
              </a:rPr>
              <a:t>厦门大学财务学系</a:t>
            </a:r>
            <a:endParaRPr lang="en-US" altLang="zh-CN" sz="1800" b="0" dirty="0">
              <a:solidFill>
                <a:srgbClr val="2A0015"/>
              </a:solidFill>
              <a:latin typeface="Adobe 楷体 Std R" pitchFamily="18" charset="-122"/>
              <a:ea typeface="Adobe 楷体 Std R" pitchFamily="18" charset="-122"/>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b="0" kern="1200" dirty="0">
                <a:solidFill>
                  <a:srgbClr val="2A0015"/>
                </a:solidFill>
                <a:latin typeface="Adobe 楷体 Std R" pitchFamily="18" charset="-122"/>
                <a:ea typeface="Adobe 楷体 Std R" pitchFamily="18" charset="-122"/>
                <a:cs typeface="Arial" pitchFamily="34" charset="0"/>
              </a:rPr>
              <a:t>郑振龙 陈蓉</a:t>
            </a:r>
            <a:endParaRPr lang="en-US" altLang="zh-CN" sz="1800" b="0" kern="1200" dirty="0">
              <a:solidFill>
                <a:srgbClr val="2A0015"/>
              </a:solidFill>
              <a:latin typeface="Adobe 楷体 Std R" pitchFamily="18" charset="-122"/>
              <a:ea typeface="Adobe 楷体 Std R" pitchFamily="18" charset="-122"/>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baseline="0"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b="1" dirty="0">
                <a:solidFill>
                  <a:srgbClr val="2A0015"/>
                </a:solidFill>
                <a:latin typeface="Adobe Jenson Pro Capt" pitchFamily="18" charset="0"/>
                <a:cs typeface="Arial" pitchFamily="34" charset="0"/>
              </a:rPr>
              <a:t>http:// </a:t>
            </a:r>
            <a:r>
              <a:rPr lang="en-US" altLang="zh-CN" sz="1800" b="1" dirty="0" err="1">
                <a:solidFill>
                  <a:srgbClr val="2A0015"/>
                </a:solidFill>
                <a:latin typeface="Adobe Jenson Pro Capt" pitchFamily="18" charset="0"/>
                <a:cs typeface="Arial" pitchFamily="34" charset="0"/>
              </a:rPr>
              <a:t>efinance.org.cn</a:t>
            </a:r>
            <a:endParaRPr lang="en-US" altLang="zh-CN" sz="1800" b="1"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b="1" dirty="0">
                <a:solidFill>
                  <a:srgbClr val="2A0015"/>
                </a:solidFill>
                <a:latin typeface="Adobe Jenson Pro Capt" pitchFamily="18" charset="0"/>
                <a:cs typeface="Arial" pitchFamily="34" charset="0"/>
              </a:rPr>
              <a:t>http://</a:t>
            </a:r>
            <a:r>
              <a:rPr lang="en-US" altLang="zh-CN" sz="1800" b="1" dirty="0" err="1">
                <a:solidFill>
                  <a:srgbClr val="2A0015"/>
                </a:solidFill>
                <a:latin typeface="Adobe Jenson Pro Capt" pitchFamily="18" charset="0"/>
                <a:cs typeface="Arial" pitchFamily="34" charset="0"/>
              </a:rPr>
              <a:t>aronge.net</a:t>
            </a:r>
            <a:endParaRPr lang="en-US" altLang="zh-CN" sz="1800" b="1"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b="1" baseline="0" dirty="0">
                <a:solidFill>
                  <a:srgbClr val="2A0015"/>
                </a:solidFill>
                <a:latin typeface="Adobe Jenson Pro Capt" pitchFamily="18" charset="0"/>
                <a:cs typeface="Arial" pitchFamily="34" charset="0"/>
              </a:rPr>
              <a:t>  </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chemeClr val="tx1">
                  <a:lumMod val="75000"/>
                  <a:lumOff val="25000"/>
                </a:schemeClr>
              </a:solidFill>
              <a:latin typeface="Adobe Jenson Pro Capt"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zh-CN" sz="2400" b="0" i="0" u="none" strike="noStrike" kern="0" cap="none" spc="0" normalizeH="0" baseline="0" noProof="0" dirty="0">
              <a:ln>
                <a:noFill/>
              </a:ln>
              <a:solidFill>
                <a:schemeClr val="tx2"/>
              </a:solidFill>
              <a:effectLst/>
              <a:uLnTx/>
              <a:uFillTx/>
              <a:latin typeface="Adobe Jenson Pro" pitchFamily="18" charset="0"/>
              <a:ea typeface="Adobe 黑体 Std R"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0" cap="none" spc="0" normalizeH="0" baseline="0" noProof="0" dirty="0">
              <a:ln>
                <a:noFill/>
              </a:ln>
              <a:solidFill>
                <a:schemeClr val="tx2"/>
              </a:solidFill>
              <a:effectLst/>
              <a:uLnTx/>
              <a:uFillTx/>
              <a:latin typeface="楷体" pitchFamily="49" charset="-122"/>
              <a:ea typeface="楷体" pitchFamily="49" charset="-122"/>
              <a:cs typeface="+mj-cs"/>
            </a:endParaRPr>
          </a:p>
        </p:txBody>
      </p:sp>
      <p:pic>
        <p:nvPicPr>
          <p:cNvPr id="29" name="图片 28" descr="11824837100.jpg"/>
          <p:cNvPicPr>
            <a:picLocks noChangeAspect="1"/>
          </p:cNvPicPr>
          <p:nvPr/>
        </p:nvPicPr>
        <p:blipFill>
          <a:blip r:embed="rId2" cstate="print">
            <a:duotone>
              <a:schemeClr val="accent3">
                <a:shade val="45000"/>
                <a:satMod val="135000"/>
              </a:schemeClr>
              <a:prstClr val="white"/>
            </a:duotone>
            <a:extLst>
              <a:ext uri="{BEBA8EAE-BF5A-486C-A8C5-ECC9F3942E4B}">
                <a14:imgProps xmlns:a14="http://schemas.microsoft.com/office/drawing/2010/main">
                  <a14:imgLayer r:embed="rId3">
                    <a14:imgEffect>
                      <a14:artisticCrisscrossEtching/>
                    </a14:imgEffect>
                    <a14:imgEffect>
                      <a14:sharpenSoften amount="50000"/>
                    </a14:imgEffect>
                    <a14:imgEffect>
                      <a14:saturation sat="400000"/>
                    </a14:imgEffect>
                  </a14:imgLayer>
                </a14:imgProps>
              </a:ext>
            </a:extLst>
          </a:blip>
          <a:stretch>
            <a:fillRect/>
          </a:stretch>
        </p:blipFill>
        <p:spPr>
          <a:xfrm>
            <a:off x="3851920" y="3489852"/>
            <a:ext cx="1440160" cy="1167594"/>
          </a:xfrm>
          <a:prstGeom prst="rect">
            <a:avLst/>
          </a:prstGeom>
          <a:ln>
            <a:noFill/>
          </a:ln>
        </p:spPr>
      </p:pic>
      <p:sp>
        <p:nvSpPr>
          <p:cNvPr id="30" name="TextBox 29"/>
          <p:cNvSpPr txBox="1"/>
          <p:nvPr userDrawn="1"/>
        </p:nvSpPr>
        <p:spPr>
          <a:xfrm>
            <a:off x="2042530" y="4894008"/>
            <a:ext cx="5217128" cy="307777"/>
          </a:xfrm>
          <a:prstGeom prst="rect">
            <a:avLst/>
          </a:prstGeom>
          <a:noFill/>
        </p:spPr>
        <p:txBody>
          <a:bodyPr wrap="square" rtlCol="0">
            <a:spAutoFit/>
          </a:bodyPr>
          <a:lstStyle/>
          <a:p>
            <a:pPr algn="ctr"/>
            <a:r>
              <a:rPr lang="en-US" altLang="zh-CN" sz="1400" dirty="0">
                <a:latin typeface="Adobe Jenson Pro Capt" pitchFamily="18" charset="0"/>
                <a:ea typeface="Adobe 黑体 Std R" pitchFamily="34" charset="-122"/>
              </a:rPr>
              <a:t>Copyright © 2020 </a:t>
            </a:r>
            <a:r>
              <a:rPr lang="en-US" altLang="zh-CN" sz="1400" dirty="0" err="1">
                <a:latin typeface="Adobe Jenson Pro Capt" pitchFamily="18" charset="0"/>
                <a:ea typeface="Adobe 黑体 Std R" pitchFamily="34" charset="-122"/>
              </a:rPr>
              <a:t>Zhenlong</a:t>
            </a:r>
            <a:r>
              <a:rPr lang="en-US" altLang="zh-CN" sz="1400">
                <a:latin typeface="Adobe Jenson Pro Capt" pitchFamily="18" charset="0"/>
                <a:ea typeface="Adobe 黑体 Std R" pitchFamily="34" charset="-122"/>
              </a:rPr>
              <a:t> Zheng &amp; Rong Chen,</a:t>
            </a:r>
            <a:r>
              <a:rPr lang="en-US" altLang="zh-CN" sz="1400" baseline="0">
                <a:latin typeface="Adobe Jenson Pro Capt" pitchFamily="18" charset="0"/>
                <a:ea typeface="Adobe 黑体 Std R" pitchFamily="34" charset="-122"/>
              </a:rPr>
              <a:t> </a:t>
            </a:r>
            <a:r>
              <a:rPr lang="en-US" altLang="zh-CN" sz="1400" baseline="0" dirty="0">
                <a:latin typeface="Adobe Jenson Pro Capt" pitchFamily="18" charset="0"/>
                <a:ea typeface="Adobe 黑体 Std R" pitchFamily="34" charset="-122"/>
              </a:rPr>
              <a:t>XMU</a:t>
            </a:r>
            <a:endParaRPr lang="en-US" altLang="zh-CN" sz="1400" dirty="0">
              <a:latin typeface="Adobe Jenson Pro Capt" pitchFamily="18" charset="0"/>
              <a:ea typeface="Adobe 黑体 Std R" pitchFamily="34" charset="-122"/>
            </a:endParaRPr>
          </a:p>
        </p:txBody>
      </p:sp>
    </p:spTree>
    <p:extLst>
      <p:ext uri="{BB962C8B-B14F-4D97-AF65-F5344CB8AC3E}">
        <p14:creationId xmlns:p14="http://schemas.microsoft.com/office/powerpoint/2010/main" val="36097532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3"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2012 Zheng, Zhenlong &amp; Chen, Rong</a:t>
            </a:r>
            <a:endParaRPr lang="zh-CN" altLang="en-US"/>
          </a:p>
        </p:txBody>
      </p:sp>
      <p:sp>
        <p:nvSpPr>
          <p:cNvPr id="4"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06083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2012 Zheng, Zhenlong &amp; Chen, Rong</a:t>
            </a:r>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7516621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2012 Zheng, Zhenlong &amp; Chen, Rong</a:t>
            </a:r>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2350379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5"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2012 Zheng, Zhenlong &amp; Chen, Rong</a:t>
            </a:r>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0138170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8360"/>
            <a:ext cx="2057400" cy="438983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8360"/>
            <a:ext cx="6019800" cy="438983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5"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2012 Zheng, Zhenlong &amp; Chen, Rong</a:t>
            </a:r>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46071984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ing">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867" y="10890"/>
            <a:ext cx="2565366" cy="854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4712920"/>
            <a:ext cx="9144000" cy="165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userDrawn="1"/>
        </p:nvSpPr>
        <p:spPr>
          <a:xfrm>
            <a:off x="2051720" y="1977684"/>
            <a:ext cx="5688631" cy="1569660"/>
          </a:xfrm>
          <a:prstGeom prst="rect">
            <a:avLst/>
          </a:prstGeom>
          <a:noFill/>
        </p:spPr>
        <p:txBody>
          <a:bodyPr wrap="square" rtlCol="0">
            <a:spAutoFit/>
          </a:bodyPr>
          <a:lstStyle/>
          <a:p>
            <a:r>
              <a:rPr lang="en-US" altLang="zh-CN" sz="9600" dirty="0">
                <a:latin typeface="Bradley Hand ITC" pitchFamily="66" charset="0"/>
                <a:ea typeface="Adobe 仿宋 Std R" pitchFamily="18" charset="-122"/>
                <a:cs typeface="Arial Unicode MS" pitchFamily="34" charset="-122"/>
              </a:rPr>
              <a:t>The End.</a:t>
            </a:r>
            <a:endParaRPr lang="zh-CN" altLang="en-US" sz="9600" dirty="0">
              <a:latin typeface="Bradley Hand ITC" pitchFamily="66" charset="0"/>
              <a:ea typeface="Adobe 仿宋 Std R" pitchFamily="18" charset="-122"/>
              <a:cs typeface="Arial Unicode MS" pitchFamily="34" charset="-122"/>
            </a:endParaRPr>
          </a:p>
        </p:txBody>
      </p:sp>
      <p:sp>
        <p:nvSpPr>
          <p:cNvPr id="18" name="矩形 17"/>
          <p:cNvSpPr/>
          <p:nvPr userDrawn="1"/>
        </p:nvSpPr>
        <p:spPr>
          <a:xfrm>
            <a:off x="395536" y="789552"/>
            <a:ext cx="8352928" cy="2700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8172401" y="4795854"/>
            <a:ext cx="973833" cy="347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4335164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谢谢">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10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550" y="195486"/>
            <a:ext cx="8724900" cy="4664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169461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谢谢">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10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550" y="195486"/>
            <a:ext cx="8724900" cy="4664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userDrawn="1"/>
        </p:nvSpPr>
        <p:spPr>
          <a:xfrm>
            <a:off x="2843808" y="2775198"/>
            <a:ext cx="3744416" cy="707886"/>
          </a:xfrm>
          <a:prstGeom prst="rect">
            <a:avLst/>
          </a:prstGeom>
          <a:noFill/>
        </p:spPr>
        <p:txBody>
          <a:bodyPr wrap="square" rtlCol="0">
            <a:spAutoFit/>
          </a:bodyPr>
          <a:lstStyle/>
          <a:p>
            <a:r>
              <a:rPr lang="en-US" altLang="zh-CN" sz="2000" b="1" dirty="0">
                <a:latin typeface="Adobe Jenson Pro Capt" pitchFamily="18" charset="0"/>
              </a:rPr>
              <a:t>Email: zlzheng@xmu.edu.cn</a:t>
            </a:r>
          </a:p>
          <a:p>
            <a:r>
              <a:rPr lang="en-US" altLang="zh-CN" sz="2000" b="1" dirty="0">
                <a:latin typeface="Adobe Jenson Pro Capt" pitchFamily="18" charset="0"/>
              </a:rPr>
              <a:t>              aronge@xmu.edu.cn</a:t>
            </a:r>
            <a:endParaRPr lang="zh-CN" altLang="en-US" sz="2000" b="1" dirty="0">
              <a:latin typeface="Adobe Jenson Pro Capt" pitchFamily="18" charset="0"/>
            </a:endParaRPr>
          </a:p>
        </p:txBody>
      </p:sp>
    </p:spTree>
    <p:extLst>
      <p:ext uri="{BB962C8B-B14F-4D97-AF65-F5344CB8AC3E}">
        <p14:creationId xmlns:p14="http://schemas.microsoft.com/office/powerpoint/2010/main" val="6688109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171450"/>
            <a:ext cx="8540750" cy="857250"/>
          </a:xfrm>
        </p:spPr>
        <p:txBody>
          <a:bodyPr/>
          <a:lstStyle/>
          <a:p>
            <a:r>
              <a:rPr lang="zh-CN" altLang="en-US"/>
              <a:t>单击此处编辑母版标题样式</a:t>
            </a:r>
          </a:p>
        </p:txBody>
      </p:sp>
      <p:sp>
        <p:nvSpPr>
          <p:cNvPr id="3" name="文本占位符 2"/>
          <p:cNvSpPr>
            <a:spLocks noGrp="1"/>
          </p:cNvSpPr>
          <p:nvPr>
            <p:ph type="body" sz="half" idx="1"/>
          </p:nvPr>
        </p:nvSpPr>
        <p:spPr>
          <a:xfrm>
            <a:off x="301626" y="1200150"/>
            <a:ext cx="4194175" cy="337423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1" y="1200150"/>
            <a:ext cx="4194175" cy="337423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301625" y="4683919"/>
            <a:ext cx="2289175" cy="357188"/>
          </a:xfrm>
          <a:prstGeom prst="rect">
            <a:avLst/>
          </a:prstGeom>
        </p:spPr>
        <p:txBody>
          <a:bodyPr/>
          <a:lstStyle>
            <a:lvl1pPr>
              <a:defRPr>
                <a:ea typeface="宋体" pitchFamily="2" charset="-122"/>
              </a:defRPr>
            </a:lvl1pPr>
          </a:lstStyle>
          <a:p>
            <a:pPr>
              <a:defRPr/>
            </a:pPr>
            <a:endParaRPr lang="en-US" altLang="zh-CN"/>
          </a:p>
        </p:txBody>
      </p:sp>
      <p:sp>
        <p:nvSpPr>
          <p:cNvPr id="6" name="页脚占位符 5"/>
          <p:cNvSpPr>
            <a:spLocks noGrp="1"/>
          </p:cNvSpPr>
          <p:nvPr>
            <p:ph type="ftr" sz="quarter" idx="11"/>
          </p:nvPr>
        </p:nvSpPr>
        <p:spPr>
          <a:xfrm>
            <a:off x="3124200" y="4683919"/>
            <a:ext cx="2895600" cy="357188"/>
          </a:xfrm>
          <a:prstGeom prst="rect">
            <a:avLst/>
          </a:prstGeom>
        </p:spPr>
        <p:txBody>
          <a:bodyPr/>
          <a:lstStyle>
            <a:lvl1pPr>
              <a:defRPr/>
            </a:lvl1pPr>
          </a:lstStyle>
          <a:p>
            <a:pPr>
              <a:defRPr/>
            </a:pPr>
            <a:r>
              <a:rPr lang="en-US" altLang="zh-CN"/>
              <a:t>Copyright © 2012 Zheng, Zhenlong &amp; Chen, Rong</a:t>
            </a:r>
            <a:endParaRPr lang="zh-CN" altLang="en-US" dirty="0"/>
          </a:p>
        </p:txBody>
      </p:sp>
      <p:sp>
        <p:nvSpPr>
          <p:cNvPr id="7" name="灯片编号占位符 6"/>
          <p:cNvSpPr>
            <a:spLocks noGrp="1"/>
          </p:cNvSpPr>
          <p:nvPr>
            <p:ph type="sldNum" sz="quarter" idx="12"/>
          </p:nvPr>
        </p:nvSpPr>
        <p:spPr>
          <a:xfrm>
            <a:off x="6553201" y="4683919"/>
            <a:ext cx="2289175" cy="357188"/>
          </a:xfrm>
        </p:spPr>
        <p:txBody>
          <a:bodyPr/>
          <a:lstStyle>
            <a:lvl1pPr>
              <a:defRPr/>
            </a:lvl1pPr>
          </a:lstStyle>
          <a:p>
            <a:pPr>
              <a:defRPr/>
            </a:pPr>
            <a:fld id="{5CC2B108-31DF-4FE0-8872-C4A8491C00B8}" type="slidenum">
              <a:rPr lang="en-US" altLang="zh-CN"/>
              <a:pPr>
                <a:defRPr/>
              </a:pPr>
              <a:t>‹#›</a:t>
            </a:fld>
            <a:endParaRPr lang="en-US" altLang="zh-CN"/>
          </a:p>
        </p:txBody>
      </p:sp>
    </p:spTree>
    <p:extLst>
      <p:ext uri="{BB962C8B-B14F-4D97-AF65-F5344CB8AC3E}">
        <p14:creationId xmlns:p14="http://schemas.microsoft.com/office/powerpoint/2010/main" val="137802722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67544" y="681540"/>
            <a:ext cx="8229600" cy="1242137"/>
          </a:xfrm>
        </p:spPr>
        <p:txBody>
          <a:bodyPr/>
          <a:lstStyle>
            <a:lvl1pPr algn="ctr">
              <a:defRPr sz="3600" b="1">
                <a:solidFill>
                  <a:srgbClr val="006633"/>
                </a:solidFill>
                <a:latin typeface="Adobe Jenson Pro Capt" pitchFamily="18" charset="0"/>
                <a:ea typeface="楷体" pitchFamily="49" charset="-122"/>
              </a:defRPr>
            </a:lvl1pPr>
          </a:lstStyle>
          <a:p>
            <a:r>
              <a:rPr lang="zh-CN" altLang="en-US" dirty="0"/>
              <a:t>单击此处编辑母版标题样式</a:t>
            </a:r>
            <a:br>
              <a:rPr lang="en-US" altLang="zh-CN" dirty="0"/>
            </a:br>
            <a:endParaRPr lang="zh-CN" altLang="en-US" dirty="0"/>
          </a:p>
        </p:txBody>
      </p:sp>
    </p:spTree>
    <p:extLst>
      <p:ext uri="{BB962C8B-B14F-4D97-AF65-F5344CB8AC3E}">
        <p14:creationId xmlns:p14="http://schemas.microsoft.com/office/powerpoint/2010/main" val="2458342111"/>
      </p:ext>
    </p:extLst>
  </p:cSld>
  <p:clrMapOvr>
    <a:masterClrMapping/>
  </p:clrMapOvr>
  <p:transition spd="slow">
    <p:pull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67544" y="249492"/>
            <a:ext cx="8229600" cy="635198"/>
          </a:xfrm>
        </p:spPr>
        <p:txBody>
          <a:bodyPr bIns="36000" anchor="b"/>
          <a:lstStyle>
            <a:lvl1pPr>
              <a:defRPr>
                <a:solidFill>
                  <a:srgbClr val="006600"/>
                </a:solidFill>
                <a:latin typeface="Adobe Jenson Pro Capt" pitchFamily="18" charset="0"/>
                <a:ea typeface="Adobe 黑体 Std R" pitchFamily="34" charset="-122"/>
              </a:defRPr>
            </a:lvl1pPr>
          </a:lstStyle>
          <a:p>
            <a:r>
              <a:rPr lang="zh-TW" altLang="en-US" dirty="0"/>
              <a:t>按一下此處編輯母版標題樣式</a:t>
            </a:r>
            <a:endParaRPr lang="zh-CN" altLang="en-US" dirty="0"/>
          </a:p>
        </p:txBody>
      </p:sp>
      <p:sp>
        <p:nvSpPr>
          <p:cNvPr id="3" name="内容占位符 2"/>
          <p:cNvSpPr>
            <a:spLocks noGrp="1"/>
          </p:cNvSpPr>
          <p:nvPr>
            <p:ph idx="1" hasCustomPrompt="1"/>
          </p:nvPr>
        </p:nvSpPr>
        <p:spPr>
          <a:xfrm>
            <a:off x="457200" y="1005576"/>
            <a:ext cx="8229600" cy="3888432"/>
          </a:xfrm>
        </p:spPr>
        <p:txBody>
          <a:bodyPr/>
          <a:lstStyle>
            <a:lvl1pPr marL="342900" indent="-342900">
              <a:spcBef>
                <a:spcPts val="800"/>
              </a:spcBef>
              <a:buClr>
                <a:schemeClr val="accent6">
                  <a:lumMod val="75000"/>
                </a:schemeClr>
              </a:buClr>
              <a:buFontTx/>
              <a:buBlip>
                <a:blip r:embed="rId2"/>
              </a:buBlip>
              <a:defRPr baseline="0">
                <a:latin typeface="Adobe Jenson Pro" pitchFamily="18" charset="0"/>
                <a:ea typeface="Adobe 楷体 Std R" pitchFamily="18" charset="-122"/>
              </a:defRPr>
            </a:lvl1pPr>
            <a:lvl2pPr marL="669925" indent="-325438">
              <a:spcBef>
                <a:spcPts val="800"/>
              </a:spcBef>
              <a:buFontTx/>
              <a:buBlip>
                <a:blip r:embed="rId2"/>
              </a:buBlip>
              <a:defRPr baseline="0">
                <a:latin typeface="Adobe Jenson Pro" pitchFamily="18" charset="0"/>
                <a:ea typeface="Adobe 楷体 Std R" pitchFamily="18" charset="-122"/>
              </a:defRPr>
            </a:lvl2pPr>
            <a:lvl3pPr marL="1022350" indent="-350838">
              <a:spcBef>
                <a:spcPts val="800"/>
              </a:spcBef>
              <a:buFontTx/>
              <a:buBlip>
                <a:blip r:embed="rId2"/>
              </a:buBlip>
              <a:defRPr baseline="0">
                <a:latin typeface="Adobe Jenson Pro" pitchFamily="18" charset="0"/>
                <a:ea typeface="Adobe 楷体 Std R" pitchFamily="18" charset="-122"/>
              </a:defRPr>
            </a:lvl3pPr>
            <a:lvl4pPr marL="1339850" indent="-315913">
              <a:spcBef>
                <a:spcPts val="800"/>
              </a:spcBef>
              <a:buFontTx/>
              <a:buBlip>
                <a:blip r:embed="rId2"/>
              </a:buBlip>
              <a:defRPr baseline="0">
                <a:latin typeface="Adobe Jenson Pro" pitchFamily="18" charset="0"/>
                <a:ea typeface="Adobe 楷体 Std R" pitchFamily="18" charset="-122"/>
              </a:defRPr>
            </a:lvl4pPr>
            <a:lvl5pPr marL="1681163" indent="-339725">
              <a:spcBef>
                <a:spcPts val="800"/>
              </a:spcBef>
              <a:buFontTx/>
              <a:buBlip>
                <a:blip r:embed="rId2"/>
              </a:buBlip>
              <a:defRPr baseline="0">
                <a:latin typeface="Adobe Jenson Pro" pitchFamily="18" charset="0"/>
                <a:ea typeface="Adobe 楷体 Std R" pitchFamily="18" charset="-122"/>
              </a:defRPr>
            </a:lvl5p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6" name="Rectangle 6"/>
          <p:cNvSpPr>
            <a:spLocks noGrp="1" noChangeArrowheads="1"/>
          </p:cNvSpPr>
          <p:nvPr>
            <p:ph type="sldNum" sz="quarter" idx="12"/>
          </p:nvPr>
        </p:nvSpPr>
        <p:spPr>
          <a:ln/>
        </p:spPr>
        <p:txBody>
          <a:bodyPr/>
          <a:lstStyle>
            <a:lvl1pPr>
              <a:defRPr>
                <a:solidFill>
                  <a:schemeClr val="tx1">
                    <a:lumMod val="50000"/>
                    <a:lumOff val="50000"/>
                  </a:schemeClr>
                </a:solidFill>
                <a:latin typeface="Adobe Jenson Pro Capt" pitchFamily="18" charset="0"/>
              </a:defRPr>
            </a:lvl1pPr>
          </a:lstStyle>
          <a:p>
            <a:fld id="{0C913308-F349-4B6D-A68A-DD1791B4A57B}" type="slidenum">
              <a:rPr lang="zh-CN" altLang="en-US" smtClean="0"/>
              <a:pPr/>
              <a:t>‹#›</a:t>
            </a:fld>
            <a:endParaRPr lang="zh-CN" altLang="en-US" dirty="0"/>
          </a:p>
        </p:txBody>
      </p:sp>
    </p:spTree>
    <p:extLst>
      <p:ext uri="{BB962C8B-B14F-4D97-AF65-F5344CB8AC3E}">
        <p14:creationId xmlns:p14="http://schemas.microsoft.com/office/powerpoint/2010/main" val="30946945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31640" y="1005575"/>
            <a:ext cx="6408712" cy="3785145"/>
          </a:xfrm>
          <a:prstGeom prst="rect">
            <a:avLst/>
          </a:prstGeom>
        </p:spPr>
      </p:pic>
      <p:sp>
        <p:nvSpPr>
          <p:cNvPr id="6" name="TextBox 5"/>
          <p:cNvSpPr txBox="1"/>
          <p:nvPr userDrawn="1"/>
        </p:nvSpPr>
        <p:spPr>
          <a:xfrm>
            <a:off x="467544" y="303498"/>
            <a:ext cx="8280920" cy="738664"/>
          </a:xfrm>
          <a:prstGeom prst="rect">
            <a:avLst/>
          </a:prstGeom>
          <a:noFill/>
        </p:spPr>
        <p:txBody>
          <a:bodyPr wrap="square" rtlCol="0">
            <a:spAutoFit/>
          </a:bodyPr>
          <a:lstStyle/>
          <a:p>
            <a:r>
              <a:rPr lang="en-US" altLang="zh-CN" sz="4200" dirty="0">
                <a:solidFill>
                  <a:srgbClr val="006600"/>
                </a:solidFill>
                <a:latin typeface="Adobe Jenson Pro Capt" pitchFamily="18" charset="0"/>
              </a:rPr>
              <a:t>Any Questions</a:t>
            </a:r>
            <a:r>
              <a:rPr lang="zh-CN" altLang="en-US" sz="4200" dirty="0">
                <a:solidFill>
                  <a:schemeClr val="accent2">
                    <a:lumMod val="75000"/>
                  </a:schemeClr>
                </a:solidFill>
                <a:latin typeface="GungsuhChe" pitchFamily="49" charset="-127"/>
                <a:ea typeface="GungsuhChe" pitchFamily="49" charset="-127"/>
                <a:cs typeface="Ebrima" pitchFamily="2" charset="0"/>
              </a:rPr>
              <a:t>？</a:t>
            </a:r>
            <a:endParaRPr lang="zh-CN" altLang="en-US" sz="4200" dirty="0">
              <a:solidFill>
                <a:schemeClr val="accent2">
                  <a:lumMod val="75000"/>
                </a:schemeClr>
              </a:solidFill>
            </a:endParaRPr>
          </a:p>
        </p:txBody>
      </p:sp>
    </p:spTree>
    <p:extLst>
      <p:ext uri="{BB962C8B-B14F-4D97-AF65-F5344CB8AC3E}">
        <p14:creationId xmlns:p14="http://schemas.microsoft.com/office/powerpoint/2010/main" val="6417045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83568" y="1869673"/>
            <a:ext cx="7772400" cy="1021556"/>
          </a:xfrm>
        </p:spPr>
        <p:txBody>
          <a:bodyPr/>
          <a:lstStyle>
            <a:lvl1pPr algn="l">
              <a:defRPr sz="4000" b="0" cap="all" baseline="0">
                <a:solidFill>
                  <a:srgbClr val="002060"/>
                </a:solidFill>
                <a:latin typeface="Adobe Jenson Pro" pitchFamily="18" charset="0"/>
              </a:defRPr>
            </a:lvl1pPr>
          </a:lstStyle>
          <a:p>
            <a:r>
              <a:rPr lang="zh-CN" altLang="en-US" dirty="0"/>
              <a:t>    单击此处编辑母版标题样式</a:t>
            </a:r>
          </a:p>
        </p:txBody>
      </p:sp>
      <p:sp>
        <p:nvSpPr>
          <p:cNvPr id="3" name="文本占位符 2"/>
          <p:cNvSpPr>
            <a:spLocks noGrp="1"/>
          </p:cNvSpPr>
          <p:nvPr>
            <p:ph type="body" idx="1"/>
          </p:nvPr>
        </p:nvSpPr>
        <p:spPr>
          <a:xfrm>
            <a:off x="683568" y="3057805"/>
            <a:ext cx="7772400" cy="1125140"/>
          </a:xfrm>
        </p:spPr>
        <p:txBody>
          <a:bodyPr anchor="t"/>
          <a:lstStyle>
            <a:lvl1pPr marL="0" indent="0">
              <a:buNone/>
              <a:defRPr sz="3600" b="0">
                <a:solidFill>
                  <a:srgbClr val="00206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dirty="0"/>
              <a:t>单击此处编辑母版文本样式</a:t>
            </a:r>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9618491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80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80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2012 Zheng, Zhenlong &amp; Chen, Rong</a:t>
            </a:r>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4274565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8"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2012 Zheng, Zhenlong &amp; Chen, Rong</a:t>
            </a:r>
            <a:endParaRPr lang="zh-CN" altLang="en-US"/>
          </a:p>
        </p:txBody>
      </p:sp>
      <p:sp>
        <p:nvSpPr>
          <p:cNvPr id="9"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9631832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4"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r>
              <a:rPr lang="en-US" altLang="zh-CN"/>
              <a:t>Copyright © 2012 Zheng, Zhenlong &amp; Chen, Rong</a:t>
            </a:r>
            <a:endParaRPr lang="zh-CN" altLang="en-US"/>
          </a:p>
        </p:txBody>
      </p:sp>
      <p:sp>
        <p:nvSpPr>
          <p:cNvPr id="5"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4265777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0807114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8917326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457200" y="208360"/>
            <a:ext cx="8229600" cy="635198"/>
          </a:xfrm>
          <a:prstGeom prst="rect">
            <a:avLst/>
          </a:prstGeom>
          <a:noFill/>
          <a:ln w="9525">
            <a:noFill/>
            <a:miter lim="800000"/>
            <a:headEnd/>
            <a:tailEnd/>
          </a:ln>
        </p:spPr>
        <p:txBody>
          <a:bodyPr vert="horz" wrap="square" lIns="91440" tIns="45720" rIns="91440" bIns="36000" numCol="1" anchor="b" anchorCtr="0" compatLnSpc="1">
            <a:prstTxWarp prst="textNoShape">
              <a:avLst/>
            </a:prstTxWarp>
          </a:bodyPr>
          <a:lstStyle/>
          <a:p>
            <a:pPr lvl="0"/>
            <a:r>
              <a:rPr lang="zh-TW" altLang="en-US" dirty="0"/>
              <a:t>按一下此處編輯母版標題樣式</a:t>
            </a:r>
            <a:endParaRPr lang="zh-CN" altLang="en-US" dirty="0"/>
          </a:p>
        </p:txBody>
      </p:sp>
      <p:sp>
        <p:nvSpPr>
          <p:cNvPr id="15363" name="Rectangle 3"/>
          <p:cNvSpPr>
            <a:spLocks noGrp="1" noChangeArrowheads="1"/>
          </p:cNvSpPr>
          <p:nvPr>
            <p:ph type="body" idx="1"/>
          </p:nvPr>
        </p:nvSpPr>
        <p:spPr bwMode="auto">
          <a:xfrm>
            <a:off x="457200" y="1005576"/>
            <a:ext cx="8229600" cy="38884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26630" name="Rectangle 6"/>
          <p:cNvSpPr>
            <a:spLocks noGrp="1" noChangeArrowheads="1"/>
          </p:cNvSpPr>
          <p:nvPr>
            <p:ph type="sldNum" sz="quarter" idx="4"/>
          </p:nvPr>
        </p:nvSpPr>
        <p:spPr bwMode="auto">
          <a:xfrm>
            <a:off x="6588224" y="4894008"/>
            <a:ext cx="2133600" cy="2160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200">
                <a:solidFill>
                  <a:srgbClr val="2A0015"/>
                </a:solidFill>
                <a:latin typeface="Adobe Jenson Pro Capt" pitchFamily="18" charset="0"/>
                <a:ea typeface="+mn-ea"/>
              </a:defRPr>
            </a:lvl1pPr>
          </a:lstStyle>
          <a:p>
            <a:fld id="{0C913308-F349-4B6D-A68A-DD1791B4A57B}" type="slidenum">
              <a:rPr lang="zh-CN" altLang="en-US" smtClean="0"/>
              <a:pPr/>
              <a:t>‹#›</a:t>
            </a:fld>
            <a:endParaRPr lang="zh-CN" altLang="en-US" dirty="0"/>
          </a:p>
        </p:txBody>
      </p:sp>
      <p:cxnSp>
        <p:nvCxnSpPr>
          <p:cNvPr id="7" name="直接连接符 6"/>
          <p:cNvCxnSpPr/>
          <p:nvPr userDrawn="1"/>
        </p:nvCxnSpPr>
        <p:spPr>
          <a:xfrm>
            <a:off x="0" y="4894008"/>
            <a:ext cx="9144000" cy="0"/>
          </a:xfrm>
          <a:prstGeom prst="line">
            <a:avLst/>
          </a:prstGeom>
          <a:ln w="12700">
            <a:solidFill>
              <a:schemeClr val="accent6">
                <a:lumMod val="75000"/>
              </a:schemeClr>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467544" y="897564"/>
            <a:ext cx="8208912"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9" name="Rectangle 6"/>
          <p:cNvSpPr txBox="1">
            <a:spLocks noChangeArrowheads="1"/>
          </p:cNvSpPr>
          <p:nvPr userDrawn="1"/>
        </p:nvSpPr>
        <p:spPr bwMode="auto">
          <a:xfrm>
            <a:off x="2555776" y="4927476"/>
            <a:ext cx="4248472" cy="2160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latin typeface="Adobe Jenson Pro Capt" pitchFamily="18" charset="0"/>
                <a:ea typeface="Adobe 黑体 Std R" pitchFamily="34" charset="-122"/>
              </a:rPr>
              <a:t>Copyright © 2020 Zheng, </a:t>
            </a:r>
            <a:r>
              <a:rPr lang="en-US" altLang="zh-CN" dirty="0" err="1">
                <a:latin typeface="Adobe Jenson Pro Capt" pitchFamily="18" charset="0"/>
                <a:ea typeface="Adobe 黑体 Std R" pitchFamily="34" charset="-122"/>
              </a:rPr>
              <a:t>Zhenlong</a:t>
            </a:r>
            <a:r>
              <a:rPr lang="zh-CN" altLang="en-US" dirty="0">
                <a:latin typeface="Adobe Jenson Pro Capt" pitchFamily="18" charset="0"/>
                <a:ea typeface="Adobe 黑体 Std R" pitchFamily="34" charset="-122"/>
              </a:rPr>
              <a:t>，</a:t>
            </a:r>
            <a:r>
              <a:rPr lang="en-US" altLang="zh-CN" dirty="0" err="1">
                <a:latin typeface="Adobe Jenson Pro Capt" pitchFamily="18" charset="0"/>
                <a:ea typeface="Adobe 黑体 Std R" pitchFamily="34" charset="-122"/>
              </a:rPr>
              <a:t>XMU</a:t>
            </a:r>
            <a:endParaRPr lang="en-US" altLang="zh-CN" dirty="0">
              <a:latin typeface="Adobe Jenson Pro Capt" pitchFamily="18" charset="0"/>
              <a:ea typeface="Adobe 黑体 Std R" pitchFamily="34" charset="-122"/>
            </a:endParaRPr>
          </a:p>
        </p:txBody>
      </p:sp>
    </p:spTree>
    <p:extLst>
      <p:ext uri="{BB962C8B-B14F-4D97-AF65-F5344CB8AC3E}">
        <p14:creationId xmlns:p14="http://schemas.microsoft.com/office/powerpoint/2010/main" val="3629145123"/>
      </p:ext>
    </p:extLst>
  </p:cSld>
  <p:clrMap bg1="lt1" tx1="dk1" bg2="lt2" tx2="dk2" accent1="accent1" accent2="accent2" accent3="accent3" accent4="accent4" accent5="accent5" accent6="accent6" hlink="hlink" folHlink="folHlink"/>
  <p:sldLayoutIdLst>
    <p:sldLayoutId id="2147483746" r:id="rId1"/>
    <p:sldLayoutId id="2147483747" r:id="rId2"/>
    <p:sldLayoutId id="2147483748" r:id="rId3"/>
    <p:sldLayoutId id="2147483749" r:id="rId4"/>
    <p:sldLayoutId id="2147483750" r:id="rId5"/>
    <p:sldLayoutId id="2147483751" r:id="rId6"/>
    <p:sldLayoutId id="2147483752" r:id="rId7"/>
    <p:sldLayoutId id="2147483753" r:id="rId8"/>
    <p:sldLayoutId id="2147483754" r:id="rId9"/>
    <p:sldLayoutId id="2147483755" r:id="rId10"/>
    <p:sldLayoutId id="2147483756" r:id="rId11"/>
    <p:sldLayoutId id="2147483757" r:id="rId12"/>
    <p:sldLayoutId id="2147483758" r:id="rId13"/>
    <p:sldLayoutId id="2147483759" r:id="rId14"/>
    <p:sldLayoutId id="2147483760" r:id="rId15"/>
    <p:sldLayoutId id="2147483761" r:id="rId16"/>
    <p:sldLayoutId id="2147483762" r:id="rId17"/>
    <p:sldLayoutId id="2147483763" r:id="rId18"/>
    <p:sldLayoutId id="2147483764" r:id="rId19"/>
  </p:sldLayoutIdLst>
  <p:hf hdr="0" ftr="0" dt="0"/>
  <p:txStyles>
    <p:titleStyle>
      <a:lvl1pPr algn="l" rtl="0" eaLnBrk="0" fontAlgn="base" hangingPunct="0">
        <a:spcBef>
          <a:spcPct val="0"/>
        </a:spcBef>
        <a:spcAft>
          <a:spcPct val="0"/>
        </a:spcAft>
        <a:defRPr sz="4200" b="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chemeClr val="tx2"/>
          </a:solidFill>
          <a:latin typeface="Garamond" pitchFamily="18" charset="0"/>
          <a:ea typeface="宋体" charset="-122"/>
        </a:defRPr>
      </a:lvl2pPr>
      <a:lvl3pPr algn="l" rtl="0" eaLnBrk="0" fontAlgn="base" hangingPunct="0">
        <a:spcBef>
          <a:spcPct val="0"/>
        </a:spcBef>
        <a:spcAft>
          <a:spcPct val="0"/>
        </a:spcAft>
        <a:defRPr sz="4200">
          <a:solidFill>
            <a:schemeClr val="tx2"/>
          </a:solidFill>
          <a:latin typeface="Garamond" pitchFamily="18" charset="0"/>
          <a:ea typeface="宋体" charset="-122"/>
        </a:defRPr>
      </a:lvl3pPr>
      <a:lvl4pPr algn="l" rtl="0" eaLnBrk="0" fontAlgn="base" hangingPunct="0">
        <a:spcBef>
          <a:spcPct val="0"/>
        </a:spcBef>
        <a:spcAft>
          <a:spcPct val="0"/>
        </a:spcAft>
        <a:defRPr sz="4200">
          <a:solidFill>
            <a:schemeClr val="tx2"/>
          </a:solidFill>
          <a:latin typeface="Garamond" pitchFamily="18" charset="0"/>
          <a:ea typeface="宋体" charset="-122"/>
        </a:defRPr>
      </a:lvl4pPr>
      <a:lvl5pPr algn="l" rtl="0" eaLnBrk="0" fontAlgn="base" hangingPunct="0">
        <a:spcBef>
          <a:spcPct val="0"/>
        </a:spcBef>
        <a:spcAft>
          <a:spcPct val="0"/>
        </a:spcAft>
        <a:defRPr sz="4200">
          <a:solidFill>
            <a:schemeClr val="tx2"/>
          </a:solidFill>
          <a:latin typeface="Garamond" pitchFamily="18" charset="0"/>
          <a:ea typeface="宋体"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lnSpc>
          <a:spcPct val="100000"/>
        </a:lnSpc>
        <a:spcBef>
          <a:spcPts val="1200"/>
        </a:spcBef>
        <a:spcAft>
          <a:spcPct val="0"/>
        </a:spcAft>
        <a:buClr>
          <a:schemeClr val="accent6">
            <a:lumMod val="75000"/>
          </a:schemeClr>
        </a:buClr>
        <a:buSzPct val="65000"/>
        <a:buFontTx/>
        <a:buBlip>
          <a:blip r:embed="rId21"/>
        </a:buBlip>
        <a:defRPr sz="3000" b="0" baseline="0">
          <a:solidFill>
            <a:schemeClr val="tx1">
              <a:lumMod val="85000"/>
              <a:lumOff val="15000"/>
            </a:schemeClr>
          </a:solidFill>
          <a:latin typeface="Adobe Jenson Pro" pitchFamily="18" charset="0"/>
          <a:ea typeface="Adobe 楷体 Std R" pitchFamily="18" charset="-122"/>
          <a:cs typeface="+mn-cs"/>
        </a:defRPr>
      </a:lvl1pPr>
      <a:lvl2pPr marL="669925" indent="-325438" algn="l" rtl="0" eaLnBrk="0" fontAlgn="base" hangingPunct="0">
        <a:lnSpc>
          <a:spcPct val="100000"/>
        </a:lnSpc>
        <a:spcBef>
          <a:spcPts val="1200"/>
        </a:spcBef>
        <a:spcAft>
          <a:spcPct val="0"/>
        </a:spcAft>
        <a:buClr>
          <a:srgbClr val="000066"/>
        </a:buClr>
        <a:buSzPct val="60000"/>
        <a:buFontTx/>
        <a:buBlip>
          <a:blip r:embed="rId21"/>
        </a:buBlip>
        <a:defRPr sz="2600" b="0" baseline="0">
          <a:solidFill>
            <a:schemeClr val="tx1">
              <a:lumMod val="85000"/>
              <a:lumOff val="15000"/>
            </a:schemeClr>
          </a:solidFill>
          <a:latin typeface="Adobe Jenson Pro" pitchFamily="18" charset="0"/>
          <a:ea typeface="Adobe 楷体 Std R" pitchFamily="18" charset="-122"/>
        </a:defRPr>
      </a:lvl2pPr>
      <a:lvl3pPr marL="1022350" indent="-350838" algn="l" rtl="0" eaLnBrk="0" fontAlgn="base" hangingPunct="0">
        <a:lnSpc>
          <a:spcPct val="100000"/>
        </a:lnSpc>
        <a:spcBef>
          <a:spcPts val="1200"/>
        </a:spcBef>
        <a:spcAft>
          <a:spcPct val="0"/>
        </a:spcAft>
        <a:buClr>
          <a:schemeClr val="accent6">
            <a:lumMod val="75000"/>
          </a:schemeClr>
        </a:buClr>
        <a:buSzPct val="65000"/>
        <a:buFontTx/>
        <a:buBlip>
          <a:blip r:embed="rId21"/>
        </a:buBlip>
        <a:defRPr sz="2200" b="0" baseline="0">
          <a:solidFill>
            <a:schemeClr val="tx1">
              <a:lumMod val="85000"/>
              <a:lumOff val="15000"/>
            </a:schemeClr>
          </a:solidFill>
          <a:latin typeface="Adobe Jenson Pro" pitchFamily="18" charset="0"/>
          <a:ea typeface="Adobe 楷体 Std R" pitchFamily="18" charset="-122"/>
        </a:defRPr>
      </a:lvl3pPr>
      <a:lvl4pPr marL="1339850" indent="-315913" algn="l" rtl="0" eaLnBrk="0" fontAlgn="base" hangingPunct="0">
        <a:lnSpc>
          <a:spcPct val="100000"/>
        </a:lnSpc>
        <a:spcBef>
          <a:spcPts val="1200"/>
        </a:spcBef>
        <a:spcAft>
          <a:spcPct val="0"/>
        </a:spcAft>
        <a:buClr>
          <a:srgbClr val="000066"/>
        </a:buClr>
        <a:buSzPct val="70000"/>
        <a:buFontTx/>
        <a:buBlip>
          <a:blip r:embed="rId21"/>
        </a:buBlip>
        <a:defRPr sz="2000" b="0" baseline="0">
          <a:solidFill>
            <a:schemeClr val="tx1">
              <a:lumMod val="85000"/>
              <a:lumOff val="15000"/>
            </a:schemeClr>
          </a:solidFill>
          <a:latin typeface="Adobe Jenson Pro" pitchFamily="18" charset="0"/>
          <a:ea typeface="Adobe 楷体 Std R" pitchFamily="18" charset="-122"/>
        </a:defRPr>
      </a:lvl4pPr>
      <a:lvl5pPr marL="1681163" indent="-339725" algn="l" rtl="0" eaLnBrk="0" fontAlgn="base" hangingPunct="0">
        <a:lnSpc>
          <a:spcPct val="100000"/>
        </a:lnSpc>
        <a:spcBef>
          <a:spcPts val="1200"/>
        </a:spcBef>
        <a:spcAft>
          <a:spcPct val="0"/>
        </a:spcAft>
        <a:buClr>
          <a:schemeClr val="accent6">
            <a:lumMod val="75000"/>
          </a:schemeClr>
        </a:buClr>
        <a:buSzPct val="75000"/>
        <a:buFontTx/>
        <a:buBlip>
          <a:blip r:embed="rId21"/>
        </a:buBlip>
        <a:defRPr sz="2000" b="0" baseline="0">
          <a:solidFill>
            <a:schemeClr val="tx1">
              <a:lumMod val="85000"/>
              <a:lumOff val="15000"/>
            </a:schemeClr>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8.png"/><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chart" Target="../charts/char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80.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100.png"/><Relationship Id="rId2" Type="http://schemas.openxmlformats.org/officeDocument/2006/relationships/chart" Target="../charts/chart13.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 Id="rId5" Type="http://schemas.openxmlformats.org/officeDocument/2006/relationships/image" Target="../media/image7.wmf"/><Relationship Id="rId4" Type="http://schemas.openxmlformats.org/officeDocument/2006/relationships/oleObject" Target="../embeddings/oleObject1.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标题 1"/>
          <p:cNvSpPr>
            <a:spLocks noGrp="1" noChangeArrowheads="1"/>
          </p:cNvSpPr>
          <p:nvPr>
            <p:ph type="title"/>
          </p:nvPr>
        </p:nvSpPr>
        <p:spPr>
          <a:xfrm>
            <a:off x="395536" y="627534"/>
            <a:ext cx="8229600" cy="1188132"/>
          </a:xfrm>
        </p:spPr>
        <p:txBody>
          <a:bodyPr anchor="b"/>
          <a:lstStyle/>
          <a:p>
            <a:pPr>
              <a:lnSpc>
                <a:spcPct val="150000"/>
              </a:lnSpc>
            </a:pPr>
            <a:r>
              <a:rPr lang="zh-CN" altLang="en-US" sz="4800" dirty="0"/>
              <a:t>   </a:t>
            </a:r>
            <a:br>
              <a:rPr lang="en-US" altLang="zh-CN" sz="4800" dirty="0"/>
            </a:br>
            <a:br>
              <a:rPr lang="en-US" altLang="zh-CN" sz="4800" dirty="0"/>
            </a:br>
            <a:br>
              <a:rPr lang="en-US" altLang="zh-CN" sz="4800" dirty="0"/>
            </a:br>
            <a:br>
              <a:rPr lang="en-US" altLang="zh-CN" sz="4800" dirty="0"/>
            </a:br>
            <a:br>
              <a:rPr lang="en-US" altLang="zh-CN" sz="4800" dirty="0"/>
            </a:br>
            <a:r>
              <a:rPr lang="zh-CN" altLang="en-US" sz="3200" dirty="0"/>
              <a:t>金融工程</a:t>
            </a:r>
            <a:br>
              <a:rPr lang="en-US" altLang="zh-CN" sz="4800" dirty="0"/>
            </a:br>
            <a:r>
              <a:rPr lang="zh-CN" altLang="en-US" sz="3200" dirty="0"/>
              <a:t>第十三章  期权的交易策略及其应用</a:t>
            </a:r>
            <a:r>
              <a:rPr lang="zh-CN" altLang="en-US" sz="4800" dirty="0"/>
              <a:t>		</a:t>
            </a:r>
            <a:endParaRPr lang="zh-CN"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sz="2700" dirty="0">
                <a:latin typeface="Adobe 楷体 Std R" pitchFamily="18" charset="-122"/>
                <a:ea typeface="Adobe 楷体 Std R" pitchFamily="18" charset="-122"/>
              </a:rPr>
              <a:t>VIX</a:t>
            </a:r>
            <a:r>
              <a:rPr lang="zh-CN" altLang="en-US" sz="2700" dirty="0">
                <a:latin typeface="Adobe 楷体 Std R" pitchFamily="18" charset="-122"/>
                <a:ea typeface="Adobe 楷体 Std R" pitchFamily="18" charset="-122"/>
              </a:rPr>
              <a:t>指数与</a:t>
            </a:r>
            <a:r>
              <a:rPr lang="en-US" altLang="zh-CN" sz="2700" dirty="0">
                <a:latin typeface="Adobe 楷体 Std R" pitchFamily="18" charset="-122"/>
                <a:ea typeface="Adobe 楷体 Std R" pitchFamily="18" charset="-122"/>
              </a:rPr>
              <a:t>S&amp;P500</a:t>
            </a:r>
            <a:r>
              <a:rPr lang="zh-CN" altLang="en-US" sz="2700" dirty="0">
                <a:latin typeface="Adobe 楷体 Std R" pitchFamily="18" charset="-122"/>
                <a:ea typeface="Adobe 楷体 Std R" pitchFamily="18" charset="-122"/>
              </a:rPr>
              <a:t>的相关性</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10</a:t>
            </a:fld>
            <a:endParaRPr lang="en-US" altLang="zh-CN">
              <a:solidFill>
                <a:srgbClr val="000000"/>
              </a:solidFill>
            </a:endParaRPr>
          </a:p>
        </p:txBody>
      </p:sp>
      <p:graphicFrame>
        <p:nvGraphicFramePr>
          <p:cNvPr id="5" name="内容占位符 4">
            <a:extLst>
              <a:ext uri="{FF2B5EF4-FFF2-40B4-BE49-F238E27FC236}">
                <a16:creationId xmlns:a16="http://schemas.microsoft.com/office/drawing/2014/main" id="{E966D8CC-C107-4681-89B1-43EE29A89606}"/>
              </a:ext>
            </a:extLst>
          </p:cNvPr>
          <p:cNvGraphicFramePr>
            <a:graphicFrameLocks noGrp="1"/>
          </p:cNvGraphicFramePr>
          <p:nvPr>
            <p:ph idx="1"/>
          </p:nvPr>
        </p:nvGraphicFramePr>
        <p:xfrm>
          <a:off x="457200" y="1006079"/>
          <a:ext cx="8229600" cy="388739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5492539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50ETF</a:t>
            </a:r>
            <a:r>
              <a:rPr lang="zh-CN" altLang="en-US" dirty="0"/>
              <a:t>价格与</a:t>
            </a:r>
            <a:r>
              <a:rPr lang="en-US" altLang="zh-CN" dirty="0"/>
              <a:t>30</a:t>
            </a:r>
            <a:r>
              <a:rPr lang="zh-CN" altLang="en-US" dirty="0"/>
              <a:t>天历史波动率</a:t>
            </a:r>
            <a:endParaRPr lang="en-US" altLang="zh-CN"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11</a:t>
            </a:fld>
            <a:endParaRPr lang="zh-CN" altLang="en-US" dirty="0"/>
          </a:p>
        </p:txBody>
      </p:sp>
      <p:graphicFrame>
        <p:nvGraphicFramePr>
          <p:cNvPr id="12" name="图表 11">
            <a:extLst>
              <a:ext uri="{FF2B5EF4-FFF2-40B4-BE49-F238E27FC236}">
                <a16:creationId xmlns:a16="http://schemas.microsoft.com/office/drawing/2014/main" id="{4BBF8423-CA94-4ADE-8E5A-F2F6ED949A17}"/>
              </a:ext>
            </a:extLst>
          </p:cNvPr>
          <p:cNvGraphicFramePr>
            <a:graphicFrameLocks/>
          </p:cNvGraphicFramePr>
          <p:nvPr>
            <p:extLst>
              <p:ext uri="{D42A27DB-BD31-4B8C-83A1-F6EECF244321}">
                <p14:modId xmlns:p14="http://schemas.microsoft.com/office/powerpoint/2010/main" val="528429376"/>
              </p:ext>
            </p:extLst>
          </p:nvPr>
        </p:nvGraphicFramePr>
        <p:xfrm>
          <a:off x="467544" y="915566"/>
          <a:ext cx="8208912" cy="396044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0412589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17FCBE-29AA-4407-BB18-F1300F6D85F7}"/>
              </a:ext>
            </a:extLst>
          </p:cNvPr>
          <p:cNvSpPr>
            <a:spLocks noGrp="1"/>
          </p:cNvSpPr>
          <p:nvPr>
            <p:ph type="title"/>
          </p:nvPr>
        </p:nvSpPr>
        <p:spPr/>
        <p:txBody>
          <a:bodyPr/>
          <a:lstStyle/>
          <a:p>
            <a:r>
              <a:rPr lang="zh-CN" altLang="en-US" dirty="0"/>
              <a:t>策略建议</a:t>
            </a:r>
          </a:p>
        </p:txBody>
      </p:sp>
      <p:sp>
        <p:nvSpPr>
          <p:cNvPr id="3" name="内容占位符 2">
            <a:extLst>
              <a:ext uri="{FF2B5EF4-FFF2-40B4-BE49-F238E27FC236}">
                <a16:creationId xmlns:a16="http://schemas.microsoft.com/office/drawing/2014/main" id="{C3E8418B-F638-4BEE-BDA5-4E2C40EEBECF}"/>
              </a:ext>
            </a:extLst>
          </p:cNvPr>
          <p:cNvSpPr>
            <a:spLocks noGrp="1"/>
          </p:cNvSpPr>
          <p:nvPr>
            <p:ph idx="1"/>
          </p:nvPr>
        </p:nvSpPr>
        <p:spPr/>
        <p:txBody>
          <a:bodyPr/>
          <a:lstStyle/>
          <a:p>
            <a:r>
              <a:rPr lang="zh-CN" altLang="en-US" sz="3200" dirty="0"/>
              <a:t>美国：</a:t>
            </a:r>
            <a:endParaRPr lang="en-US" altLang="zh-CN" sz="3200" dirty="0"/>
          </a:p>
          <a:p>
            <a:pPr lvl="1"/>
            <a:r>
              <a:rPr lang="zh-CN" altLang="en-US" sz="2800" dirty="0"/>
              <a:t>在</a:t>
            </a:r>
            <a:r>
              <a:rPr lang="zh-CN" altLang="en-US" sz="2800" dirty="0">
                <a:solidFill>
                  <a:srgbClr val="FF0000"/>
                </a:solidFill>
              </a:rPr>
              <a:t>牛市</a:t>
            </a:r>
            <a:r>
              <a:rPr lang="zh-CN" altLang="en-US" sz="2800" dirty="0"/>
              <a:t>末期，</a:t>
            </a:r>
            <a:r>
              <a:rPr lang="zh-CN" altLang="en-US" sz="2800" dirty="0">
                <a:solidFill>
                  <a:srgbClr val="FF0000"/>
                </a:solidFill>
              </a:rPr>
              <a:t>买</a:t>
            </a:r>
            <a:r>
              <a:rPr lang="zh-CN" altLang="en-US" sz="2800" dirty="0"/>
              <a:t>进</a:t>
            </a:r>
            <a:r>
              <a:rPr lang="zh-CN" altLang="en-US" sz="2800" dirty="0">
                <a:solidFill>
                  <a:srgbClr val="FF0000"/>
                </a:solidFill>
              </a:rPr>
              <a:t>看跌</a:t>
            </a:r>
            <a:r>
              <a:rPr lang="zh-CN" altLang="en-US" sz="2800" dirty="0"/>
              <a:t>期权</a:t>
            </a:r>
            <a:r>
              <a:rPr lang="zh-CN" altLang="en-US" sz="2800" dirty="0">
                <a:solidFill>
                  <a:srgbClr val="FF0000"/>
                </a:solidFill>
              </a:rPr>
              <a:t>做空</a:t>
            </a:r>
            <a:r>
              <a:rPr lang="zh-CN" altLang="en-US" sz="2800" dirty="0"/>
              <a:t>，</a:t>
            </a:r>
            <a:endParaRPr lang="en-US" altLang="zh-CN" sz="2800" dirty="0"/>
          </a:p>
          <a:p>
            <a:pPr lvl="1"/>
            <a:r>
              <a:rPr lang="zh-CN" altLang="en-US" sz="2800" dirty="0"/>
              <a:t>在</a:t>
            </a:r>
            <a:r>
              <a:rPr lang="zh-CN" altLang="en-US" sz="2800" dirty="0">
                <a:solidFill>
                  <a:srgbClr val="FF0000"/>
                </a:solidFill>
              </a:rPr>
              <a:t>熊市</a:t>
            </a:r>
            <a:r>
              <a:rPr lang="zh-CN" altLang="en-US" sz="2800" dirty="0"/>
              <a:t>末期，</a:t>
            </a:r>
            <a:r>
              <a:rPr lang="zh-CN" altLang="en-US" sz="2800" dirty="0">
                <a:solidFill>
                  <a:srgbClr val="FF0000"/>
                </a:solidFill>
              </a:rPr>
              <a:t>卖</a:t>
            </a:r>
            <a:r>
              <a:rPr lang="zh-CN" altLang="en-US" sz="2800" dirty="0"/>
              <a:t>出</a:t>
            </a:r>
            <a:r>
              <a:rPr lang="zh-CN" altLang="en-US" sz="2800" dirty="0">
                <a:solidFill>
                  <a:srgbClr val="FF0000"/>
                </a:solidFill>
              </a:rPr>
              <a:t>看跌</a:t>
            </a:r>
            <a:r>
              <a:rPr lang="zh-CN" altLang="en-US" sz="2800" dirty="0"/>
              <a:t>期权</a:t>
            </a:r>
            <a:r>
              <a:rPr lang="zh-CN" altLang="en-US" sz="2800" dirty="0">
                <a:solidFill>
                  <a:srgbClr val="FF0000"/>
                </a:solidFill>
              </a:rPr>
              <a:t>做多</a:t>
            </a:r>
            <a:r>
              <a:rPr lang="zh-CN" altLang="en-US" sz="2800" dirty="0"/>
              <a:t>。</a:t>
            </a:r>
            <a:endParaRPr lang="en-US" altLang="zh-CN" sz="2800" dirty="0"/>
          </a:p>
          <a:p>
            <a:r>
              <a:rPr lang="zh-CN" altLang="en-US" sz="3200" dirty="0"/>
              <a:t>中国：</a:t>
            </a:r>
            <a:endParaRPr lang="en-US" altLang="zh-CN" sz="3200" dirty="0"/>
          </a:p>
          <a:p>
            <a:pPr lvl="1"/>
            <a:r>
              <a:rPr lang="zh-CN" altLang="en-US" sz="2800" dirty="0"/>
              <a:t>在</a:t>
            </a:r>
            <a:r>
              <a:rPr lang="zh-CN" altLang="en-US" sz="2800" dirty="0">
                <a:solidFill>
                  <a:srgbClr val="FF0000"/>
                </a:solidFill>
              </a:rPr>
              <a:t>牛市</a:t>
            </a:r>
            <a:r>
              <a:rPr lang="zh-CN" altLang="en-US" sz="2800" dirty="0"/>
              <a:t>末期，</a:t>
            </a:r>
            <a:r>
              <a:rPr lang="zh-CN" altLang="en-US" sz="2800" dirty="0">
                <a:solidFill>
                  <a:srgbClr val="FF0000"/>
                </a:solidFill>
              </a:rPr>
              <a:t>卖</a:t>
            </a:r>
            <a:r>
              <a:rPr lang="zh-CN" altLang="en-US" sz="2800" dirty="0"/>
              <a:t>出</a:t>
            </a:r>
            <a:r>
              <a:rPr lang="zh-CN" altLang="en-US" sz="2800" dirty="0">
                <a:solidFill>
                  <a:srgbClr val="FF0000"/>
                </a:solidFill>
              </a:rPr>
              <a:t>看涨</a:t>
            </a:r>
            <a:r>
              <a:rPr lang="zh-CN" altLang="en-US" sz="2800" dirty="0"/>
              <a:t>期权</a:t>
            </a:r>
            <a:r>
              <a:rPr lang="zh-CN" altLang="en-US" sz="2800" dirty="0">
                <a:solidFill>
                  <a:srgbClr val="FF0000"/>
                </a:solidFill>
              </a:rPr>
              <a:t>做空</a:t>
            </a:r>
            <a:r>
              <a:rPr lang="zh-CN" altLang="en-US" sz="2800" dirty="0"/>
              <a:t>，</a:t>
            </a:r>
            <a:endParaRPr lang="en-US" altLang="zh-CN" sz="2800" dirty="0"/>
          </a:p>
          <a:p>
            <a:pPr lvl="1"/>
            <a:r>
              <a:rPr lang="zh-CN" altLang="en-US" sz="2800" dirty="0"/>
              <a:t>在</a:t>
            </a:r>
            <a:r>
              <a:rPr lang="zh-CN" altLang="en-US" sz="2800" dirty="0">
                <a:solidFill>
                  <a:srgbClr val="FF0000"/>
                </a:solidFill>
              </a:rPr>
              <a:t>熊市</a:t>
            </a:r>
            <a:r>
              <a:rPr lang="zh-CN" altLang="en-US" sz="2800" dirty="0"/>
              <a:t>末期，</a:t>
            </a:r>
            <a:r>
              <a:rPr lang="zh-CN" altLang="en-US" sz="2800" dirty="0">
                <a:solidFill>
                  <a:srgbClr val="FF0000"/>
                </a:solidFill>
              </a:rPr>
              <a:t>买</a:t>
            </a:r>
            <a:r>
              <a:rPr lang="zh-CN" altLang="en-US" sz="2800" dirty="0"/>
              <a:t>进</a:t>
            </a:r>
            <a:r>
              <a:rPr lang="zh-CN" altLang="en-US" sz="2800" dirty="0">
                <a:solidFill>
                  <a:srgbClr val="FF0000"/>
                </a:solidFill>
              </a:rPr>
              <a:t>看涨</a:t>
            </a:r>
            <a:r>
              <a:rPr lang="zh-CN" altLang="en-US" sz="2800" dirty="0"/>
              <a:t>期权</a:t>
            </a:r>
            <a:r>
              <a:rPr lang="zh-CN" altLang="en-US" sz="2800" dirty="0">
                <a:solidFill>
                  <a:srgbClr val="FF0000"/>
                </a:solidFill>
              </a:rPr>
              <a:t>做多</a:t>
            </a:r>
            <a:r>
              <a:rPr lang="zh-CN" altLang="en-US" sz="2800" dirty="0"/>
              <a:t>。</a:t>
            </a:r>
            <a:endParaRPr lang="zh-CN" altLang="en-US" dirty="0"/>
          </a:p>
        </p:txBody>
      </p:sp>
      <p:sp>
        <p:nvSpPr>
          <p:cNvPr id="4" name="灯片编号占位符 3">
            <a:extLst>
              <a:ext uri="{FF2B5EF4-FFF2-40B4-BE49-F238E27FC236}">
                <a16:creationId xmlns:a16="http://schemas.microsoft.com/office/drawing/2014/main" id="{AD6FA1B0-F948-4A1E-93C8-E509A2CDED86}"/>
              </a:ext>
            </a:extLst>
          </p:cNvPr>
          <p:cNvSpPr>
            <a:spLocks noGrp="1"/>
          </p:cNvSpPr>
          <p:nvPr>
            <p:ph type="sldNum" sz="quarter" idx="12"/>
          </p:nvPr>
        </p:nvSpPr>
        <p:spPr/>
        <p:txBody>
          <a:bodyPr/>
          <a:lstStyle/>
          <a:p>
            <a:fld id="{0C913308-F349-4B6D-A68A-DD1791B4A57B}" type="slidenum">
              <a:rPr lang="zh-CN" altLang="en-US" smtClean="0"/>
              <a:pPr/>
              <a:t>12</a:t>
            </a:fld>
            <a:endParaRPr lang="zh-CN" altLang="en-US" dirty="0"/>
          </a:p>
        </p:txBody>
      </p:sp>
    </p:spTree>
    <p:extLst>
      <p:ext uri="{BB962C8B-B14F-4D97-AF65-F5344CB8AC3E}">
        <p14:creationId xmlns:p14="http://schemas.microsoft.com/office/powerpoint/2010/main" val="13815079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真实案例</a:t>
            </a:r>
            <a:r>
              <a:rPr lang="en-US" altLang="zh-CN" dirty="0"/>
              <a:t>1</a:t>
            </a:r>
            <a:endParaRPr lang="zh-CN" altLang="en-US" dirty="0"/>
          </a:p>
        </p:txBody>
      </p:sp>
      <p:sp>
        <p:nvSpPr>
          <p:cNvPr id="3" name="内容占位符 2"/>
          <p:cNvSpPr>
            <a:spLocks noGrp="1"/>
          </p:cNvSpPr>
          <p:nvPr>
            <p:ph idx="1"/>
          </p:nvPr>
        </p:nvSpPr>
        <p:spPr/>
        <p:txBody>
          <a:bodyPr>
            <a:normAutofit lnSpcReduction="10000"/>
          </a:bodyPr>
          <a:lstStyle/>
          <a:p>
            <a:r>
              <a:rPr lang="en-US" altLang="zh-CN" dirty="0"/>
              <a:t>2020</a:t>
            </a:r>
            <a:r>
              <a:rPr lang="zh-CN" altLang="zh-CN" dirty="0"/>
              <a:t>年</a:t>
            </a:r>
            <a:r>
              <a:rPr lang="en-US" altLang="zh-CN" dirty="0"/>
              <a:t>1</a:t>
            </a:r>
            <a:r>
              <a:rPr lang="zh-CN" altLang="zh-CN" dirty="0"/>
              <a:t>月</a:t>
            </a:r>
            <a:r>
              <a:rPr lang="en-US" altLang="zh-CN" dirty="0"/>
              <a:t>23</a:t>
            </a:r>
            <a:r>
              <a:rPr lang="zh-CN" altLang="zh-CN" dirty="0"/>
              <a:t>日凌晨，武汉</a:t>
            </a:r>
            <a:r>
              <a:rPr lang="zh-CN" altLang="en-US" dirty="0"/>
              <a:t>宣布</a:t>
            </a:r>
            <a:r>
              <a:rPr lang="zh-CN" altLang="zh-CN" dirty="0"/>
              <a:t>自</a:t>
            </a:r>
            <a:r>
              <a:rPr lang="en-US" altLang="zh-CN" dirty="0"/>
              <a:t>1</a:t>
            </a:r>
            <a:r>
              <a:rPr lang="zh-CN" altLang="zh-CN" dirty="0"/>
              <a:t>月</a:t>
            </a:r>
            <a:r>
              <a:rPr lang="en-US" altLang="zh-CN" dirty="0"/>
              <a:t>23</a:t>
            </a:r>
            <a:r>
              <a:rPr lang="zh-CN" altLang="zh-CN" dirty="0"/>
              <a:t>日</a:t>
            </a:r>
            <a:r>
              <a:rPr lang="en-US" altLang="zh-CN" dirty="0"/>
              <a:t>10</a:t>
            </a:r>
            <a:r>
              <a:rPr lang="zh-CN" altLang="zh-CN" dirty="0"/>
              <a:t>时</a:t>
            </a:r>
            <a:r>
              <a:rPr lang="zh-CN" altLang="en-US" dirty="0"/>
              <a:t>封城。</a:t>
            </a:r>
            <a:r>
              <a:rPr lang="zh-CN" altLang="zh-CN" dirty="0"/>
              <a:t>此消息显然属于利空消息。如果投资者看空沪深</a:t>
            </a:r>
            <a:r>
              <a:rPr lang="en-US" altLang="zh-CN" dirty="0"/>
              <a:t>300</a:t>
            </a:r>
            <a:r>
              <a:rPr lang="zh-CN" altLang="zh-CN" dirty="0"/>
              <a:t>股价指数</a:t>
            </a:r>
            <a:r>
              <a:rPr lang="en-US" altLang="zh-CN" dirty="0"/>
              <a:t>,</a:t>
            </a:r>
            <a:r>
              <a:rPr lang="zh-CN" altLang="zh-CN" dirty="0"/>
              <a:t>则其有以下两种投资途径</a:t>
            </a:r>
            <a:r>
              <a:rPr lang="en-US" altLang="zh-CN" dirty="0"/>
              <a:t>:</a:t>
            </a:r>
            <a:endParaRPr lang="zh-CN" altLang="zh-CN" dirty="0"/>
          </a:p>
          <a:p>
            <a:r>
              <a:rPr lang="en-US" altLang="zh-CN" dirty="0"/>
              <a:t>(1)</a:t>
            </a:r>
            <a:r>
              <a:rPr lang="zh-CN" altLang="zh-CN" dirty="0"/>
              <a:t>按</a:t>
            </a:r>
            <a:r>
              <a:rPr lang="en-US" altLang="zh-CN" dirty="0"/>
              <a:t>1</a:t>
            </a:r>
            <a:r>
              <a:rPr lang="zh-CN" altLang="zh-CN" dirty="0"/>
              <a:t>月</a:t>
            </a:r>
            <a:r>
              <a:rPr lang="en-US" altLang="zh-CN" dirty="0"/>
              <a:t>23</a:t>
            </a:r>
            <a:r>
              <a:rPr lang="zh-CN" altLang="zh-CN" dirty="0"/>
              <a:t>日开盘价</a:t>
            </a:r>
            <a:r>
              <a:rPr lang="en-US" altLang="zh-CN" dirty="0"/>
              <a:t>4093.0</a:t>
            </a:r>
            <a:r>
              <a:rPr lang="zh-CN" altLang="zh-CN" dirty="0"/>
              <a:t>点做空</a:t>
            </a:r>
            <a:r>
              <a:rPr lang="en-US" altLang="zh-CN" dirty="0"/>
              <a:t>2</a:t>
            </a:r>
            <a:r>
              <a:rPr lang="zh-CN" altLang="zh-CN" dirty="0"/>
              <a:t>月到期的沪深</a:t>
            </a:r>
            <a:r>
              <a:rPr lang="en-US" altLang="zh-CN" dirty="0"/>
              <a:t>300</a:t>
            </a:r>
            <a:r>
              <a:rPr lang="zh-CN" altLang="zh-CN" dirty="0"/>
              <a:t>股指期货</a:t>
            </a:r>
            <a:r>
              <a:rPr lang="en-US" altLang="zh-CN" dirty="0"/>
              <a:t>IF2002</a:t>
            </a:r>
            <a:r>
              <a:rPr lang="zh-CN" altLang="zh-CN" dirty="0"/>
              <a:t>。</a:t>
            </a:r>
          </a:p>
          <a:p>
            <a:r>
              <a:rPr lang="en-US" altLang="zh-CN" dirty="0"/>
              <a:t>(2)</a:t>
            </a:r>
            <a:r>
              <a:rPr lang="zh-CN" altLang="zh-CN" dirty="0"/>
              <a:t>按</a:t>
            </a:r>
            <a:r>
              <a:rPr lang="en-US" altLang="zh-CN" dirty="0"/>
              <a:t>1</a:t>
            </a:r>
            <a:r>
              <a:rPr lang="zh-CN" altLang="zh-CN" dirty="0"/>
              <a:t>月</a:t>
            </a:r>
            <a:r>
              <a:rPr lang="en-US" altLang="zh-CN" dirty="0"/>
              <a:t>23</a:t>
            </a:r>
            <a:r>
              <a:rPr lang="zh-CN" altLang="zh-CN" dirty="0"/>
              <a:t>日开盘价</a:t>
            </a:r>
            <a:r>
              <a:rPr lang="en-US" altLang="zh-CN" dirty="0"/>
              <a:t>1.4</a:t>
            </a:r>
            <a:r>
              <a:rPr lang="zh-CN" altLang="zh-CN" dirty="0"/>
              <a:t>点的价格买进</a:t>
            </a:r>
            <a:r>
              <a:rPr lang="en-US" altLang="zh-CN" dirty="0"/>
              <a:t>2</a:t>
            </a:r>
            <a:r>
              <a:rPr lang="zh-CN" altLang="zh-CN" dirty="0"/>
              <a:t>月到期、行权价为</a:t>
            </a:r>
            <a:r>
              <a:rPr lang="en-US" altLang="zh-CN" dirty="0"/>
              <a:t>3600</a:t>
            </a:r>
            <a:r>
              <a:rPr lang="zh-CN" altLang="zh-CN" dirty="0"/>
              <a:t>点的沪深</a:t>
            </a:r>
            <a:r>
              <a:rPr lang="en-US" altLang="zh-CN" dirty="0"/>
              <a:t>300</a:t>
            </a:r>
            <a:r>
              <a:rPr lang="zh-CN" altLang="zh-CN" dirty="0"/>
              <a:t>股指看跌期权。</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13</a:t>
            </a:fld>
            <a:endParaRPr lang="zh-CN" altLang="en-US" dirty="0"/>
          </a:p>
        </p:txBody>
      </p:sp>
    </p:spTree>
    <p:extLst>
      <p:ext uri="{BB962C8B-B14F-4D97-AF65-F5344CB8AC3E}">
        <p14:creationId xmlns:p14="http://schemas.microsoft.com/office/powerpoint/2010/main" val="248699979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a:xfrm>
            <a:off x="457200" y="1005576"/>
            <a:ext cx="8363272" cy="3888432"/>
          </a:xfrm>
        </p:spPr>
        <p:txBody>
          <a:bodyPr>
            <a:normAutofit fontScale="92500"/>
          </a:bodyPr>
          <a:lstStyle/>
          <a:p>
            <a:r>
              <a:rPr lang="en-US" altLang="zh-CN" dirty="0"/>
              <a:t>1</a:t>
            </a:r>
            <a:r>
              <a:rPr lang="zh-CN" altLang="zh-CN" dirty="0"/>
              <a:t>月</a:t>
            </a:r>
            <a:r>
              <a:rPr lang="en-US" altLang="zh-CN" dirty="0"/>
              <a:t>24</a:t>
            </a:r>
            <a:r>
              <a:rPr lang="zh-CN" altLang="zh-CN" dirty="0"/>
              <a:t>日到</a:t>
            </a:r>
            <a:r>
              <a:rPr lang="en-US" altLang="zh-CN" dirty="0"/>
              <a:t>2</a:t>
            </a:r>
            <a:r>
              <a:rPr lang="zh-CN" altLang="zh-CN" dirty="0"/>
              <a:t>月</a:t>
            </a:r>
            <a:r>
              <a:rPr lang="en-US" altLang="zh-CN" dirty="0"/>
              <a:t>2</a:t>
            </a:r>
            <a:r>
              <a:rPr lang="zh-CN" altLang="zh-CN" dirty="0"/>
              <a:t>日，中国股市因为春节假期休市。受疫情影响，</a:t>
            </a:r>
            <a:r>
              <a:rPr lang="en-US" altLang="zh-CN" dirty="0"/>
              <a:t>2</a:t>
            </a:r>
            <a:r>
              <a:rPr lang="zh-CN" altLang="zh-CN" dirty="0"/>
              <a:t>月</a:t>
            </a:r>
            <a:r>
              <a:rPr lang="en-US" altLang="zh-CN" dirty="0"/>
              <a:t>3</a:t>
            </a:r>
            <a:r>
              <a:rPr lang="zh-CN" altLang="zh-CN" dirty="0"/>
              <a:t>日股市开市后，中国股市大跌。</a:t>
            </a:r>
            <a:endParaRPr lang="en-US" altLang="zh-CN" dirty="0"/>
          </a:p>
          <a:p>
            <a:r>
              <a:rPr lang="zh-CN" altLang="zh-CN" dirty="0"/>
              <a:t>到</a:t>
            </a:r>
            <a:r>
              <a:rPr lang="en-US" altLang="zh-CN" dirty="0"/>
              <a:t>2</a:t>
            </a:r>
            <a:r>
              <a:rPr lang="zh-CN" altLang="zh-CN" dirty="0"/>
              <a:t>月</a:t>
            </a:r>
            <a:r>
              <a:rPr lang="en-US" altLang="zh-CN" dirty="0"/>
              <a:t>3</a:t>
            </a:r>
            <a:r>
              <a:rPr lang="zh-CN" altLang="zh-CN" dirty="0"/>
              <a:t>日收盘，</a:t>
            </a:r>
            <a:r>
              <a:rPr lang="en-US" altLang="zh-CN" dirty="0"/>
              <a:t>IF2002</a:t>
            </a:r>
            <a:r>
              <a:rPr lang="zh-CN" altLang="zh-CN" dirty="0"/>
              <a:t>跌到</a:t>
            </a:r>
            <a:r>
              <a:rPr lang="en-US" altLang="zh-CN" dirty="0"/>
              <a:t>3591.2</a:t>
            </a:r>
            <a:r>
              <a:rPr lang="zh-CN" altLang="zh-CN" dirty="0"/>
              <a:t>点，</a:t>
            </a:r>
            <a:r>
              <a:rPr lang="en-US" altLang="zh-CN" dirty="0"/>
              <a:t>2</a:t>
            </a:r>
            <a:r>
              <a:rPr lang="zh-CN" altLang="zh-CN" dirty="0"/>
              <a:t>个交易日期货价格下跌</a:t>
            </a:r>
            <a:r>
              <a:rPr lang="en-US" altLang="zh-CN" dirty="0"/>
              <a:t>12.26%</a:t>
            </a:r>
            <a:r>
              <a:rPr lang="zh-CN" altLang="en-US" dirty="0"/>
              <a:t>。</a:t>
            </a:r>
            <a:r>
              <a:rPr lang="zh-CN" altLang="zh-CN" dirty="0"/>
              <a:t>按股指期货</a:t>
            </a:r>
            <a:r>
              <a:rPr lang="en-US" altLang="zh-CN" dirty="0"/>
              <a:t>10%</a:t>
            </a:r>
            <a:r>
              <a:rPr lang="zh-CN" altLang="zh-CN" dirty="0"/>
              <a:t>的保证金计算，</a:t>
            </a:r>
            <a:r>
              <a:rPr lang="en-US" altLang="zh-CN" dirty="0"/>
              <a:t>2</a:t>
            </a:r>
            <a:r>
              <a:rPr lang="zh-CN" altLang="zh-CN" dirty="0"/>
              <a:t>个交易日做空期货的收益率达到</a:t>
            </a:r>
            <a:r>
              <a:rPr lang="en-US" altLang="zh-CN" dirty="0"/>
              <a:t>122.6%</a:t>
            </a:r>
            <a:r>
              <a:rPr lang="zh-CN" altLang="zh-CN" dirty="0"/>
              <a:t>。</a:t>
            </a:r>
            <a:endParaRPr lang="en-US" altLang="zh-CN" dirty="0"/>
          </a:p>
          <a:p>
            <a:r>
              <a:rPr lang="zh-CN" altLang="zh-CN" dirty="0"/>
              <a:t>而</a:t>
            </a:r>
            <a:r>
              <a:rPr lang="en-US" altLang="zh-CN" dirty="0"/>
              <a:t>2</a:t>
            </a:r>
            <a:r>
              <a:rPr lang="zh-CN" altLang="zh-CN" dirty="0"/>
              <a:t>月到期、行权价为</a:t>
            </a:r>
            <a:r>
              <a:rPr lang="en-US" altLang="zh-CN" dirty="0"/>
              <a:t>3600</a:t>
            </a:r>
            <a:r>
              <a:rPr lang="zh-CN" altLang="zh-CN" dirty="0"/>
              <a:t>点的沪深</a:t>
            </a:r>
            <a:r>
              <a:rPr lang="en-US" altLang="zh-CN" dirty="0"/>
              <a:t>300</a:t>
            </a:r>
            <a:r>
              <a:rPr lang="zh-CN" altLang="zh-CN" dirty="0"/>
              <a:t>股指看跌期权涨到</a:t>
            </a:r>
            <a:r>
              <a:rPr lang="en-US" altLang="zh-CN" dirty="0"/>
              <a:t>133.0</a:t>
            </a:r>
            <a:r>
              <a:rPr lang="zh-CN" altLang="zh-CN" dirty="0"/>
              <a:t>点，两个交易日涨幅高达</a:t>
            </a:r>
            <a:r>
              <a:rPr lang="en-US" altLang="zh-CN" dirty="0"/>
              <a:t>9500%</a:t>
            </a:r>
            <a:r>
              <a:rPr lang="zh-CN" altLang="zh-CN" dirty="0"/>
              <a:t>！</a:t>
            </a:r>
            <a:endParaRPr lang="en-US" altLang="zh-CN" dirty="0"/>
          </a:p>
          <a:p>
            <a:r>
              <a:rPr lang="zh-CN" altLang="en-US" dirty="0"/>
              <a:t>启示：分析和判断能力、工具都至关重要！</a:t>
            </a:r>
          </a:p>
          <a:p>
            <a:endParaRPr lang="zh-CN" altLang="zh-CN"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14</a:t>
            </a:fld>
            <a:endParaRPr lang="zh-CN" altLang="en-US" dirty="0"/>
          </a:p>
        </p:txBody>
      </p:sp>
    </p:spTree>
    <p:extLst>
      <p:ext uri="{BB962C8B-B14F-4D97-AF65-F5344CB8AC3E}">
        <p14:creationId xmlns:p14="http://schemas.microsoft.com/office/powerpoint/2010/main" val="8246099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EB465F1-8AA5-430E-AED1-44C085B62C21}"/>
              </a:ext>
            </a:extLst>
          </p:cNvPr>
          <p:cNvSpPr>
            <a:spLocks noGrp="1"/>
          </p:cNvSpPr>
          <p:nvPr>
            <p:ph type="title"/>
          </p:nvPr>
        </p:nvSpPr>
        <p:spPr>
          <a:xfrm>
            <a:off x="467544" y="249492"/>
            <a:ext cx="8208912" cy="516903"/>
          </a:xfrm>
        </p:spPr>
        <p:txBody>
          <a:bodyPr/>
          <a:lstStyle/>
          <a:p>
            <a:r>
              <a:rPr lang="zh-CN" altLang="en-US" dirty="0"/>
              <a:t>真实的案例</a:t>
            </a:r>
            <a:r>
              <a:rPr lang="en-US" altLang="zh-CN" dirty="0"/>
              <a:t>2</a:t>
            </a:r>
            <a:endParaRPr lang="en-US" dirty="0"/>
          </a:p>
        </p:txBody>
      </p:sp>
      <p:pic>
        <p:nvPicPr>
          <p:cNvPr id="6" name="内容占位符 5">
            <a:extLst>
              <a:ext uri="{FF2B5EF4-FFF2-40B4-BE49-F238E27FC236}">
                <a16:creationId xmlns:a16="http://schemas.microsoft.com/office/drawing/2014/main" id="{210E7DE3-D7B9-45B9-8632-A452D48571DA}"/>
              </a:ext>
            </a:extLst>
          </p:cNvPr>
          <p:cNvPicPr>
            <a:picLocks noGrp="1" noChangeAspect="1"/>
          </p:cNvPicPr>
          <p:nvPr>
            <p:ph sz="half" idx="1"/>
          </p:nvPr>
        </p:nvPicPr>
        <p:blipFill>
          <a:blip r:embed="rId2"/>
          <a:stretch>
            <a:fillRect/>
          </a:stretch>
        </p:blipFill>
        <p:spPr>
          <a:xfrm>
            <a:off x="521550" y="951570"/>
            <a:ext cx="2376264" cy="3888432"/>
          </a:xfrm>
          <a:prstGeom prst="rect">
            <a:avLst/>
          </a:prstGeom>
          <a:noFill/>
        </p:spPr>
      </p:pic>
      <p:sp>
        <p:nvSpPr>
          <p:cNvPr id="13" name="Content Placeholder 3">
            <a:extLst>
              <a:ext uri="{FF2B5EF4-FFF2-40B4-BE49-F238E27FC236}">
                <a16:creationId xmlns:a16="http://schemas.microsoft.com/office/drawing/2014/main" id="{6B8C5FFF-25FB-4A04-A00F-F3DA6C2D5BCD}"/>
              </a:ext>
            </a:extLst>
          </p:cNvPr>
          <p:cNvSpPr>
            <a:spLocks noGrp="1"/>
          </p:cNvSpPr>
          <p:nvPr>
            <p:ph sz="half" idx="2"/>
          </p:nvPr>
        </p:nvSpPr>
        <p:spPr>
          <a:xfrm>
            <a:off x="2897814" y="951570"/>
            <a:ext cx="2646294" cy="3834426"/>
          </a:xfrm>
        </p:spPr>
        <p:txBody>
          <a:bodyPr>
            <a:normAutofit fontScale="62500" lnSpcReduction="20000"/>
          </a:bodyPr>
          <a:lstStyle/>
          <a:p>
            <a:r>
              <a:rPr lang="zh-CN" altLang="en-US" dirty="0"/>
              <a:t>受</a:t>
            </a:r>
            <a:r>
              <a:rPr lang="en-US" altLang="zh-CN" dirty="0"/>
              <a:t>737Max</a:t>
            </a:r>
            <a:r>
              <a:rPr lang="zh-CN" altLang="en-US" dirty="0"/>
              <a:t>飞机失事和新冠疫情影响，</a:t>
            </a:r>
            <a:r>
              <a:rPr lang="en-US" altLang="zh-CN" dirty="0"/>
              <a:t>BA</a:t>
            </a:r>
            <a:r>
              <a:rPr lang="zh-CN" altLang="en-US" dirty="0"/>
              <a:t>股价从</a:t>
            </a:r>
            <a:r>
              <a:rPr lang="en-US" altLang="zh-CN" dirty="0"/>
              <a:t>2020</a:t>
            </a:r>
            <a:r>
              <a:rPr lang="zh-CN" altLang="en-US" dirty="0"/>
              <a:t>年</a:t>
            </a:r>
            <a:r>
              <a:rPr lang="en-US" altLang="zh-CN" dirty="0"/>
              <a:t>2</a:t>
            </a:r>
            <a:r>
              <a:rPr lang="zh-CN" altLang="en-US" dirty="0"/>
              <a:t>月</a:t>
            </a:r>
            <a:r>
              <a:rPr lang="en-US" altLang="zh-CN" dirty="0"/>
              <a:t>12</a:t>
            </a:r>
            <a:r>
              <a:rPr lang="zh-CN" altLang="en-US" dirty="0"/>
              <a:t>日的</a:t>
            </a:r>
            <a:r>
              <a:rPr lang="en-US" altLang="zh-CN" dirty="0"/>
              <a:t>347.88</a:t>
            </a:r>
            <a:r>
              <a:rPr lang="zh-CN" altLang="en-US" dirty="0"/>
              <a:t>元暴跌至</a:t>
            </a:r>
            <a:r>
              <a:rPr lang="en-US" altLang="zh-CN" dirty="0"/>
              <a:t>3</a:t>
            </a:r>
            <a:r>
              <a:rPr lang="zh-CN" altLang="en-US" dirty="0"/>
              <a:t>月</a:t>
            </a:r>
            <a:r>
              <a:rPr lang="en-US" altLang="zh-CN" dirty="0"/>
              <a:t>23</a:t>
            </a:r>
            <a:r>
              <a:rPr lang="zh-CN" altLang="en-US" dirty="0"/>
              <a:t>日的</a:t>
            </a:r>
            <a:r>
              <a:rPr lang="en-US" altLang="zh-CN" dirty="0"/>
              <a:t>89</a:t>
            </a:r>
            <a:r>
              <a:rPr lang="zh-CN" altLang="en-US" dirty="0"/>
              <a:t>美元，下跌</a:t>
            </a:r>
            <a:r>
              <a:rPr lang="en-US" altLang="zh-CN" dirty="0"/>
              <a:t>74%</a:t>
            </a:r>
            <a:r>
              <a:rPr lang="zh-CN" altLang="en-US" dirty="0"/>
              <a:t>！</a:t>
            </a:r>
            <a:endParaRPr lang="en-US" altLang="zh-CN" dirty="0"/>
          </a:p>
          <a:p>
            <a:r>
              <a:rPr lang="en-US" altLang="zh-CN" dirty="0"/>
              <a:t>3</a:t>
            </a:r>
            <a:r>
              <a:rPr lang="zh-CN" altLang="en-US" dirty="0"/>
              <a:t>月</a:t>
            </a:r>
            <a:r>
              <a:rPr lang="en-US" altLang="zh-CN" dirty="0"/>
              <a:t>23</a:t>
            </a:r>
            <a:r>
              <a:rPr lang="zh-CN" altLang="en-US" dirty="0"/>
              <a:t>日，股价下跌到</a:t>
            </a:r>
            <a:r>
              <a:rPr lang="en-US" altLang="zh-CN" dirty="0"/>
              <a:t>95</a:t>
            </a:r>
            <a:r>
              <a:rPr lang="zh-CN" altLang="en-US" dirty="0"/>
              <a:t>美元时，</a:t>
            </a:r>
            <a:r>
              <a:rPr lang="en-US" altLang="zh-CN" dirty="0"/>
              <a:t>A</a:t>
            </a:r>
            <a:r>
              <a:rPr lang="zh-CN" altLang="en-US" dirty="0"/>
              <a:t>投资者想抄底。此时，</a:t>
            </a:r>
            <a:r>
              <a:rPr lang="en-US" altLang="zh-CN" dirty="0"/>
              <a:t>3</a:t>
            </a:r>
            <a:r>
              <a:rPr lang="zh-CN" altLang="en-US" dirty="0"/>
              <a:t>月</a:t>
            </a:r>
            <a:r>
              <a:rPr lang="en-US" altLang="zh-CN" dirty="0"/>
              <a:t>27</a:t>
            </a:r>
            <a:r>
              <a:rPr lang="zh-CN" altLang="en-US" dirty="0"/>
              <a:t>日到期、行权价</a:t>
            </a:r>
            <a:r>
              <a:rPr lang="en-US" altLang="zh-CN" dirty="0"/>
              <a:t>95</a:t>
            </a:r>
            <a:r>
              <a:rPr lang="zh-CN" altLang="en-US" dirty="0"/>
              <a:t>美元的</a:t>
            </a:r>
            <a:r>
              <a:rPr lang="en-US" altLang="zh-CN" dirty="0"/>
              <a:t>BA</a:t>
            </a:r>
            <a:r>
              <a:rPr lang="zh-CN" altLang="en-US" dirty="0">
                <a:solidFill>
                  <a:srgbClr val="FF0000"/>
                </a:solidFill>
              </a:rPr>
              <a:t>看跌期权</a:t>
            </a:r>
            <a:r>
              <a:rPr lang="zh-CN" altLang="en-US" dirty="0"/>
              <a:t>价格为</a:t>
            </a:r>
            <a:r>
              <a:rPr lang="en-US" altLang="zh-CN" dirty="0"/>
              <a:t>21</a:t>
            </a:r>
            <a:r>
              <a:rPr lang="zh-CN" altLang="en-US" dirty="0"/>
              <a:t>美元。</a:t>
            </a:r>
            <a:endParaRPr lang="en-US" altLang="zh-CN" dirty="0"/>
          </a:p>
          <a:p>
            <a:r>
              <a:rPr lang="zh-CN" altLang="en-US" dirty="0"/>
              <a:t>请比较买股票与卖看跌期权的利弊。</a:t>
            </a:r>
          </a:p>
          <a:p>
            <a:endParaRPr lang="en-US" dirty="0"/>
          </a:p>
        </p:txBody>
      </p:sp>
      <p:graphicFrame>
        <p:nvGraphicFramePr>
          <p:cNvPr id="5" name="Chart 1">
            <a:extLst>
              <a:ext uri="{FF2B5EF4-FFF2-40B4-BE49-F238E27FC236}">
                <a16:creationId xmlns:a16="http://schemas.microsoft.com/office/drawing/2014/main" id="{00000000-0008-0000-0100-000002000000}"/>
              </a:ext>
            </a:extLst>
          </p:cNvPr>
          <p:cNvGraphicFramePr>
            <a:graphicFrameLocks/>
          </p:cNvGraphicFramePr>
          <p:nvPr>
            <p:extLst>
              <p:ext uri="{D42A27DB-BD31-4B8C-83A1-F6EECF244321}">
                <p14:modId xmlns:p14="http://schemas.microsoft.com/office/powerpoint/2010/main" val="3189033450"/>
              </p:ext>
            </p:extLst>
          </p:nvPr>
        </p:nvGraphicFramePr>
        <p:xfrm>
          <a:off x="5598114" y="897564"/>
          <a:ext cx="2871260" cy="3942439"/>
        </p:xfrm>
        <a:graphic>
          <a:graphicData uri="http://schemas.openxmlformats.org/drawingml/2006/chart">
            <c:chart xmlns:c="http://schemas.openxmlformats.org/drawingml/2006/chart" xmlns:r="http://schemas.openxmlformats.org/officeDocument/2006/relationships" r:id="rId3"/>
          </a:graphicData>
        </a:graphic>
      </p:graphicFrame>
      <p:sp>
        <p:nvSpPr>
          <p:cNvPr id="3" name="文本框 2">
            <a:extLst>
              <a:ext uri="{FF2B5EF4-FFF2-40B4-BE49-F238E27FC236}">
                <a16:creationId xmlns:a16="http://schemas.microsoft.com/office/drawing/2014/main" id="{B5F31490-AD61-4B72-8405-B1D7D7D39239}"/>
              </a:ext>
            </a:extLst>
          </p:cNvPr>
          <p:cNvSpPr txBox="1"/>
          <p:nvPr/>
        </p:nvSpPr>
        <p:spPr>
          <a:xfrm>
            <a:off x="6624228" y="1923678"/>
            <a:ext cx="377026" cy="300082"/>
          </a:xfrm>
          <a:prstGeom prst="rect">
            <a:avLst/>
          </a:prstGeom>
          <a:noFill/>
        </p:spPr>
        <p:txBody>
          <a:bodyPr wrap="none" rtlCol="0">
            <a:spAutoFit/>
          </a:bodyPr>
          <a:lstStyle/>
          <a:p>
            <a:r>
              <a:rPr lang="en-US" altLang="zh-CN" sz="1350" dirty="0"/>
              <a:t>74</a:t>
            </a:r>
            <a:endParaRPr lang="zh-CN" altLang="en-US" sz="1350" dirty="0"/>
          </a:p>
        </p:txBody>
      </p:sp>
    </p:spTree>
    <p:extLst>
      <p:ext uri="{BB962C8B-B14F-4D97-AF65-F5344CB8AC3E}">
        <p14:creationId xmlns:p14="http://schemas.microsoft.com/office/powerpoint/2010/main" val="16385109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EB465F1-8AA5-430E-AED1-44C085B62C21}"/>
              </a:ext>
            </a:extLst>
          </p:cNvPr>
          <p:cNvSpPr>
            <a:spLocks noGrp="1"/>
          </p:cNvSpPr>
          <p:nvPr>
            <p:ph type="title"/>
          </p:nvPr>
        </p:nvSpPr>
        <p:spPr>
          <a:xfrm>
            <a:off x="467544" y="249494"/>
            <a:ext cx="8208912" cy="516903"/>
          </a:xfrm>
        </p:spPr>
        <p:txBody>
          <a:bodyPr/>
          <a:lstStyle/>
          <a:p>
            <a:r>
              <a:rPr lang="zh-CN" altLang="en-US" dirty="0"/>
              <a:t>真实的案例</a:t>
            </a:r>
            <a:r>
              <a:rPr lang="en-US" altLang="zh-CN" dirty="0"/>
              <a:t>3</a:t>
            </a:r>
            <a:endParaRPr lang="en-US" dirty="0"/>
          </a:p>
        </p:txBody>
      </p:sp>
      <p:sp>
        <p:nvSpPr>
          <p:cNvPr id="13" name="Content Placeholder 3">
            <a:extLst>
              <a:ext uri="{FF2B5EF4-FFF2-40B4-BE49-F238E27FC236}">
                <a16:creationId xmlns:a16="http://schemas.microsoft.com/office/drawing/2014/main" id="{6B8C5FFF-25FB-4A04-A00F-F3DA6C2D5BCD}"/>
              </a:ext>
            </a:extLst>
          </p:cNvPr>
          <p:cNvSpPr>
            <a:spLocks noGrp="1"/>
          </p:cNvSpPr>
          <p:nvPr>
            <p:ph sz="half" idx="2"/>
          </p:nvPr>
        </p:nvSpPr>
        <p:spPr>
          <a:xfrm>
            <a:off x="2681790" y="951570"/>
            <a:ext cx="2916324" cy="3834426"/>
          </a:xfrm>
        </p:spPr>
        <p:txBody>
          <a:bodyPr>
            <a:normAutofit fontScale="70000" lnSpcReduction="20000"/>
          </a:bodyPr>
          <a:lstStyle/>
          <a:p>
            <a:r>
              <a:rPr lang="zh-CN" altLang="en-US" dirty="0"/>
              <a:t>受新冠疫情</a:t>
            </a:r>
            <a:r>
              <a:rPr lang="en-US" altLang="zh-CN" dirty="0"/>
              <a:t>,5.22</a:t>
            </a:r>
            <a:r>
              <a:rPr lang="zh-CN" altLang="en-US" dirty="0"/>
              <a:t>赫兹申请破产保护。次日直接低开</a:t>
            </a:r>
            <a:r>
              <a:rPr lang="en-US" altLang="zh-CN" dirty="0"/>
              <a:t>86%</a:t>
            </a:r>
            <a:r>
              <a:rPr lang="zh-CN" altLang="en-US" dirty="0"/>
              <a:t>，当天“华尔街狼王”以</a:t>
            </a:r>
            <a:r>
              <a:rPr lang="en-US" altLang="zh-CN" dirty="0"/>
              <a:t>0.7</a:t>
            </a:r>
            <a:r>
              <a:rPr lang="zh-CN" altLang="en-US" dirty="0"/>
              <a:t>美元的价格清仓。之后赫兹大幅反弹，到</a:t>
            </a:r>
            <a:r>
              <a:rPr lang="en-US" altLang="zh-CN" dirty="0"/>
              <a:t>6</a:t>
            </a:r>
            <a:r>
              <a:rPr lang="zh-CN" altLang="en-US" dirty="0"/>
              <a:t>月</a:t>
            </a:r>
            <a:r>
              <a:rPr lang="en-US" altLang="zh-CN" dirty="0"/>
              <a:t>8</a:t>
            </a:r>
            <a:r>
              <a:rPr lang="zh-CN" altLang="en-US" dirty="0"/>
              <a:t>日最高涨到</a:t>
            </a:r>
            <a:r>
              <a:rPr lang="en-US" altLang="zh-CN" dirty="0"/>
              <a:t>6.25</a:t>
            </a:r>
            <a:r>
              <a:rPr lang="zh-CN" altLang="en-US" dirty="0"/>
              <a:t>美元，累计涨幅高达</a:t>
            </a:r>
            <a:r>
              <a:rPr lang="en-US" altLang="zh-CN" dirty="0">
                <a:solidFill>
                  <a:srgbClr val="FF0000"/>
                </a:solidFill>
              </a:rPr>
              <a:t>1462.5%</a:t>
            </a:r>
            <a:r>
              <a:rPr lang="zh-CN" altLang="en-US" dirty="0"/>
              <a:t>！</a:t>
            </a:r>
            <a:endParaRPr lang="en-US" altLang="zh-CN" dirty="0"/>
          </a:p>
          <a:p>
            <a:r>
              <a:rPr lang="en-US" altLang="zh-CN" dirty="0"/>
              <a:t>6</a:t>
            </a:r>
            <a:r>
              <a:rPr lang="zh-CN" altLang="en-US" dirty="0"/>
              <a:t>月</a:t>
            </a:r>
            <a:r>
              <a:rPr lang="en-US" altLang="zh-CN" dirty="0"/>
              <a:t>8</a:t>
            </a:r>
            <a:r>
              <a:rPr lang="zh-CN" altLang="en-US" dirty="0"/>
              <a:t>日，</a:t>
            </a:r>
            <a:r>
              <a:rPr lang="en-US" altLang="zh-CN" dirty="0"/>
              <a:t>7</a:t>
            </a:r>
            <a:r>
              <a:rPr lang="zh-CN" altLang="en-US" dirty="0"/>
              <a:t>月</a:t>
            </a:r>
            <a:r>
              <a:rPr lang="en-US" altLang="zh-CN" dirty="0"/>
              <a:t>17</a:t>
            </a:r>
            <a:r>
              <a:rPr lang="zh-CN" altLang="en-US" dirty="0"/>
              <a:t>日到期、行权价</a:t>
            </a:r>
            <a:r>
              <a:rPr lang="en-US" altLang="zh-CN" dirty="0"/>
              <a:t>3</a:t>
            </a:r>
            <a:r>
              <a:rPr lang="zh-CN" altLang="en-US" dirty="0"/>
              <a:t>美元的</a:t>
            </a:r>
            <a:r>
              <a:rPr lang="en-US" altLang="zh-CN" dirty="0"/>
              <a:t>HTZ</a:t>
            </a:r>
            <a:r>
              <a:rPr lang="zh-CN" altLang="en-US" dirty="0">
                <a:solidFill>
                  <a:srgbClr val="FF0000"/>
                </a:solidFill>
              </a:rPr>
              <a:t>看跌期权</a:t>
            </a:r>
            <a:r>
              <a:rPr lang="zh-CN" altLang="en-US" dirty="0"/>
              <a:t>价格为</a:t>
            </a:r>
            <a:r>
              <a:rPr lang="en-US" altLang="zh-CN" dirty="0"/>
              <a:t>2.45</a:t>
            </a:r>
            <a:r>
              <a:rPr lang="zh-CN" altLang="en-US" dirty="0"/>
              <a:t>美元。</a:t>
            </a:r>
            <a:endParaRPr lang="en-US" altLang="zh-CN" dirty="0"/>
          </a:p>
          <a:p>
            <a:r>
              <a:rPr lang="zh-CN" altLang="en-US" dirty="0"/>
              <a:t>请讨论交易策略。</a:t>
            </a:r>
            <a:endParaRPr lang="en-US" altLang="zh-CN" dirty="0"/>
          </a:p>
        </p:txBody>
      </p:sp>
      <p:graphicFrame>
        <p:nvGraphicFramePr>
          <p:cNvPr id="7" name="内容占位符 4">
            <a:extLst>
              <a:ext uri="{FF2B5EF4-FFF2-40B4-BE49-F238E27FC236}">
                <a16:creationId xmlns:a16="http://schemas.microsoft.com/office/drawing/2014/main" id="{2FEAC67D-CE99-4C86-BCB0-BC27A4FA6005}"/>
              </a:ext>
            </a:extLst>
          </p:cNvPr>
          <p:cNvGraphicFramePr>
            <a:graphicFrameLocks noGrp="1"/>
          </p:cNvGraphicFramePr>
          <p:nvPr>
            <p:ph sz="half" idx="1"/>
          </p:nvPr>
        </p:nvGraphicFramePr>
        <p:xfrm>
          <a:off x="457200" y="897564"/>
          <a:ext cx="2170584" cy="394243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1">
            <a:extLst>
              <a:ext uri="{FF2B5EF4-FFF2-40B4-BE49-F238E27FC236}">
                <a16:creationId xmlns:a16="http://schemas.microsoft.com/office/drawing/2014/main" id="{00000000-0008-0000-0100-000002000000}"/>
              </a:ext>
            </a:extLst>
          </p:cNvPr>
          <p:cNvGraphicFramePr>
            <a:graphicFrameLocks/>
          </p:cNvGraphicFramePr>
          <p:nvPr/>
        </p:nvGraphicFramePr>
        <p:xfrm>
          <a:off x="5706126" y="897566"/>
          <a:ext cx="3024336" cy="3942439"/>
        </p:xfrm>
        <a:graphic>
          <a:graphicData uri="http://schemas.openxmlformats.org/drawingml/2006/chart">
            <c:chart xmlns:c="http://schemas.openxmlformats.org/drawingml/2006/chart" xmlns:r="http://schemas.openxmlformats.org/officeDocument/2006/relationships" r:id="rId3"/>
          </a:graphicData>
        </a:graphic>
      </p:graphicFrame>
      <p:sp>
        <p:nvSpPr>
          <p:cNvPr id="2" name="椭圆 1">
            <a:extLst>
              <a:ext uri="{FF2B5EF4-FFF2-40B4-BE49-F238E27FC236}">
                <a16:creationId xmlns:a16="http://schemas.microsoft.com/office/drawing/2014/main" id="{E51152FD-AE39-4A18-8C60-ABFC23B518E7}"/>
              </a:ext>
            </a:extLst>
          </p:cNvPr>
          <p:cNvSpPr/>
          <p:nvPr/>
        </p:nvSpPr>
        <p:spPr>
          <a:xfrm>
            <a:off x="7596337" y="3462137"/>
            <a:ext cx="72008" cy="117727"/>
          </a:xfrm>
          <a:prstGeom prst="ellipse">
            <a:avLst/>
          </a:prstGeom>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zh-CN" altLang="en-US" sz="1350"/>
          </a:p>
        </p:txBody>
      </p:sp>
      <p:sp>
        <p:nvSpPr>
          <p:cNvPr id="3" name="文本框 2">
            <a:extLst>
              <a:ext uri="{FF2B5EF4-FFF2-40B4-BE49-F238E27FC236}">
                <a16:creationId xmlns:a16="http://schemas.microsoft.com/office/drawing/2014/main" id="{0BAD9A95-4FB1-4A95-AA7E-0B47FDD51A06}"/>
              </a:ext>
            </a:extLst>
          </p:cNvPr>
          <p:cNvSpPr txBox="1"/>
          <p:nvPr/>
        </p:nvSpPr>
        <p:spPr>
          <a:xfrm>
            <a:off x="6678234" y="3579864"/>
            <a:ext cx="630222" cy="307777"/>
          </a:xfrm>
          <a:prstGeom prst="rect">
            <a:avLst/>
          </a:prstGeom>
          <a:noFill/>
        </p:spPr>
        <p:txBody>
          <a:bodyPr wrap="square" rtlCol="0">
            <a:spAutoFit/>
          </a:bodyPr>
          <a:lstStyle/>
          <a:p>
            <a:r>
              <a:rPr lang="en-US" altLang="zh-CN" sz="1400" b="1" dirty="0"/>
              <a:t>K=3</a:t>
            </a:r>
            <a:endParaRPr lang="zh-CN" altLang="en-US" sz="1400" b="1" dirty="0"/>
          </a:p>
        </p:txBody>
      </p:sp>
    </p:spTree>
    <p:extLst>
      <p:ext uri="{BB962C8B-B14F-4D97-AF65-F5344CB8AC3E}">
        <p14:creationId xmlns:p14="http://schemas.microsoft.com/office/powerpoint/2010/main" val="351214370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836308B2-74CC-4FEF-ADAE-CD3E892242D3}"/>
              </a:ext>
            </a:extLst>
          </p:cNvPr>
          <p:cNvSpPr>
            <a:spLocks noGrp="1"/>
          </p:cNvSpPr>
          <p:nvPr>
            <p:ph type="title"/>
          </p:nvPr>
        </p:nvSpPr>
        <p:spPr>
          <a:xfrm>
            <a:off x="521550" y="249492"/>
            <a:ext cx="8154906" cy="491328"/>
          </a:xfrm>
        </p:spPr>
        <p:txBody>
          <a:bodyPr/>
          <a:lstStyle/>
          <a:p>
            <a:r>
              <a:rPr lang="zh-CN" altLang="en-US" dirty="0"/>
              <a:t>真实的案例</a:t>
            </a:r>
            <a:r>
              <a:rPr lang="en-US" altLang="zh-CN" dirty="0"/>
              <a:t>4</a:t>
            </a:r>
            <a:endParaRPr lang="en-US" dirty="0"/>
          </a:p>
        </p:txBody>
      </p:sp>
      <p:pic>
        <p:nvPicPr>
          <p:cNvPr id="6" name="内容占位符 5">
            <a:extLst>
              <a:ext uri="{FF2B5EF4-FFF2-40B4-BE49-F238E27FC236}">
                <a16:creationId xmlns:a16="http://schemas.microsoft.com/office/drawing/2014/main" id="{2F4F7E62-7498-4BA2-8EEA-AFF2CCC7CD18}"/>
              </a:ext>
            </a:extLst>
          </p:cNvPr>
          <p:cNvPicPr>
            <a:picLocks noGrp="1" noChangeAspect="1"/>
          </p:cNvPicPr>
          <p:nvPr>
            <p:ph sz="half" idx="1"/>
          </p:nvPr>
        </p:nvPicPr>
        <p:blipFill>
          <a:blip r:embed="rId3"/>
          <a:stretch>
            <a:fillRect/>
          </a:stretch>
        </p:blipFill>
        <p:spPr>
          <a:xfrm>
            <a:off x="467545" y="951570"/>
            <a:ext cx="1674186" cy="3888432"/>
          </a:xfrm>
          <a:prstGeom prst="rect">
            <a:avLst/>
          </a:prstGeom>
          <a:noFill/>
        </p:spPr>
      </p:pic>
      <p:sp>
        <p:nvSpPr>
          <p:cNvPr id="13" name="Content Placeholder 3">
            <a:extLst>
              <a:ext uri="{FF2B5EF4-FFF2-40B4-BE49-F238E27FC236}">
                <a16:creationId xmlns:a16="http://schemas.microsoft.com/office/drawing/2014/main" id="{75298E8D-6C80-419E-B0F7-F9D7D047702F}"/>
              </a:ext>
            </a:extLst>
          </p:cNvPr>
          <p:cNvSpPr>
            <a:spLocks noGrp="1"/>
          </p:cNvSpPr>
          <p:nvPr>
            <p:ph sz="half" idx="2"/>
          </p:nvPr>
        </p:nvSpPr>
        <p:spPr>
          <a:xfrm>
            <a:off x="2141731" y="951570"/>
            <a:ext cx="3294365" cy="3888432"/>
          </a:xfrm>
        </p:spPr>
        <p:txBody>
          <a:bodyPr>
            <a:normAutofit fontScale="92500" lnSpcReduction="20000"/>
          </a:bodyPr>
          <a:lstStyle/>
          <a:p>
            <a:r>
              <a:rPr lang="zh-CN" altLang="en-US" sz="2000" dirty="0"/>
              <a:t>受新冠疫情和原油价格战的影响，</a:t>
            </a:r>
            <a:r>
              <a:rPr lang="en-US" altLang="zh-CN" sz="2000" dirty="0"/>
              <a:t>SSL</a:t>
            </a:r>
            <a:r>
              <a:rPr lang="zh-CN" altLang="en-US" sz="2000" dirty="0"/>
              <a:t>股价从</a:t>
            </a:r>
            <a:r>
              <a:rPr lang="en-US" altLang="zh-CN" sz="2000" dirty="0"/>
              <a:t>2020</a:t>
            </a:r>
            <a:r>
              <a:rPr lang="zh-CN" altLang="en-US" sz="2000" dirty="0"/>
              <a:t>年</a:t>
            </a:r>
            <a:r>
              <a:rPr lang="en-US" altLang="zh-CN" sz="2000" dirty="0"/>
              <a:t>1</a:t>
            </a:r>
            <a:r>
              <a:rPr lang="zh-CN" altLang="en-US" sz="2000" dirty="0"/>
              <a:t>月</a:t>
            </a:r>
            <a:r>
              <a:rPr lang="en-US" altLang="zh-CN" sz="2000" dirty="0"/>
              <a:t>6</a:t>
            </a:r>
            <a:r>
              <a:rPr lang="zh-CN" altLang="en-US" sz="2000" dirty="0"/>
              <a:t>日的</a:t>
            </a:r>
            <a:r>
              <a:rPr lang="en-US" altLang="zh-CN" sz="2000" dirty="0"/>
              <a:t>22.6</a:t>
            </a:r>
            <a:r>
              <a:rPr lang="zh-CN" altLang="en-US" sz="2000" dirty="0"/>
              <a:t>美元暴跌至</a:t>
            </a:r>
            <a:r>
              <a:rPr lang="en-US" altLang="zh-CN" sz="2000" dirty="0"/>
              <a:t>3</a:t>
            </a:r>
            <a:r>
              <a:rPr lang="zh-CN" altLang="en-US" sz="2000" dirty="0"/>
              <a:t>月</a:t>
            </a:r>
            <a:r>
              <a:rPr lang="en-US" altLang="zh-CN" sz="2000" dirty="0"/>
              <a:t>23</a:t>
            </a:r>
            <a:r>
              <a:rPr lang="zh-CN" altLang="en-US" sz="2000" dirty="0"/>
              <a:t>日的</a:t>
            </a:r>
            <a:r>
              <a:rPr lang="en-US" altLang="zh-CN" sz="2000" dirty="0"/>
              <a:t>1.25</a:t>
            </a:r>
            <a:r>
              <a:rPr lang="zh-CN" altLang="en-US" sz="2000" dirty="0"/>
              <a:t>美元，下跌</a:t>
            </a:r>
            <a:r>
              <a:rPr lang="en-US" altLang="zh-CN" sz="2000" dirty="0"/>
              <a:t>94%</a:t>
            </a:r>
            <a:r>
              <a:rPr lang="zh-CN" altLang="en-US" sz="2000" dirty="0"/>
              <a:t>！</a:t>
            </a:r>
            <a:endParaRPr lang="en-US" altLang="zh-CN" sz="2000" dirty="0"/>
          </a:p>
          <a:p>
            <a:r>
              <a:rPr lang="zh-CN" altLang="en-US" sz="2000" dirty="0"/>
              <a:t>投资者</a:t>
            </a:r>
            <a:r>
              <a:rPr lang="en-US" altLang="zh-CN" sz="2000" dirty="0"/>
              <a:t>A</a:t>
            </a:r>
            <a:r>
              <a:rPr lang="zh-CN" altLang="en-US" sz="2000" dirty="0"/>
              <a:t>在</a:t>
            </a:r>
            <a:r>
              <a:rPr lang="en-US" altLang="zh-CN" sz="2000" dirty="0"/>
              <a:t>1.5</a:t>
            </a:r>
            <a:r>
              <a:rPr lang="zh-CN" altLang="en-US" sz="2000" dirty="0"/>
              <a:t>美元买进</a:t>
            </a:r>
            <a:r>
              <a:rPr lang="en-US" altLang="zh-CN" sz="2000" dirty="0"/>
              <a:t>10</a:t>
            </a:r>
            <a:r>
              <a:rPr lang="zh-CN" altLang="en-US" sz="2000" dirty="0"/>
              <a:t>万股</a:t>
            </a:r>
            <a:r>
              <a:rPr lang="en-US" altLang="zh-CN" sz="2000" dirty="0"/>
              <a:t>SSL</a:t>
            </a:r>
            <a:r>
              <a:rPr lang="zh-CN" altLang="en-US" sz="2000" dirty="0"/>
              <a:t>。</a:t>
            </a:r>
            <a:endParaRPr lang="en-US" altLang="zh-CN" sz="2000" dirty="0"/>
          </a:p>
          <a:p>
            <a:r>
              <a:rPr lang="en-US" sz="2000" dirty="0"/>
              <a:t>4</a:t>
            </a:r>
            <a:r>
              <a:rPr lang="zh-CN" altLang="en-US" sz="2000" dirty="0"/>
              <a:t>月</a:t>
            </a:r>
            <a:r>
              <a:rPr lang="en-US" altLang="zh-CN" sz="2000" dirty="0"/>
              <a:t>3</a:t>
            </a:r>
            <a:r>
              <a:rPr lang="zh-CN" altLang="en-US" sz="2000" dirty="0"/>
              <a:t>日，</a:t>
            </a:r>
            <a:r>
              <a:rPr lang="en-US" altLang="zh-CN" sz="2000" dirty="0"/>
              <a:t>SSL</a:t>
            </a:r>
            <a:r>
              <a:rPr lang="zh-CN" altLang="en-US" sz="2000" dirty="0"/>
              <a:t>涨到</a:t>
            </a:r>
            <a:r>
              <a:rPr lang="en-US" altLang="zh-CN" sz="2000" dirty="0"/>
              <a:t>2.22</a:t>
            </a:r>
            <a:r>
              <a:rPr lang="zh-CN" altLang="en-US" sz="2000" dirty="0"/>
              <a:t>美元时，</a:t>
            </a:r>
            <a:r>
              <a:rPr lang="en-US" altLang="zh-CN" sz="2000" dirty="0"/>
              <a:t>A</a:t>
            </a:r>
            <a:r>
              <a:rPr lang="zh-CN" altLang="en-US" sz="2000" dirty="0"/>
              <a:t>想卖掉</a:t>
            </a:r>
            <a:r>
              <a:rPr lang="en-US" altLang="zh-CN" sz="2000" dirty="0"/>
              <a:t>SSL</a:t>
            </a:r>
            <a:r>
              <a:rPr lang="zh-CN" altLang="en-US" sz="2000" dirty="0"/>
              <a:t>。此时</a:t>
            </a:r>
            <a:r>
              <a:rPr lang="en-US" altLang="zh-CN" sz="2000" dirty="0"/>
              <a:t>4</a:t>
            </a:r>
            <a:r>
              <a:rPr lang="zh-CN" altLang="en-US" sz="2000" dirty="0"/>
              <a:t>月</a:t>
            </a:r>
            <a:r>
              <a:rPr lang="en-US" altLang="zh-CN" sz="2000" dirty="0"/>
              <a:t>17</a:t>
            </a:r>
            <a:r>
              <a:rPr lang="zh-CN" altLang="en-US" sz="2000" dirty="0"/>
              <a:t>日到期、行权价</a:t>
            </a:r>
            <a:r>
              <a:rPr lang="en-US" altLang="zh-CN" sz="2000" dirty="0"/>
              <a:t>2.5</a:t>
            </a:r>
            <a:r>
              <a:rPr lang="zh-CN" altLang="en-US" sz="2000" dirty="0"/>
              <a:t>美元的</a:t>
            </a:r>
            <a:r>
              <a:rPr lang="en-US" altLang="zh-CN" sz="2000" dirty="0"/>
              <a:t>SSL</a:t>
            </a:r>
            <a:r>
              <a:rPr lang="zh-CN" altLang="en-US" sz="2000" dirty="0">
                <a:solidFill>
                  <a:srgbClr val="FF0000"/>
                </a:solidFill>
              </a:rPr>
              <a:t>看涨期权</a:t>
            </a:r>
            <a:r>
              <a:rPr lang="zh-CN" altLang="en-US" sz="2000" dirty="0"/>
              <a:t>价格为</a:t>
            </a:r>
            <a:r>
              <a:rPr lang="en-US" altLang="zh-CN" sz="2000" dirty="0"/>
              <a:t>0.6</a:t>
            </a:r>
            <a:r>
              <a:rPr lang="zh-CN" altLang="en-US" sz="2000" dirty="0"/>
              <a:t>美元。</a:t>
            </a:r>
            <a:endParaRPr lang="en-US" altLang="zh-CN" sz="2000" dirty="0"/>
          </a:p>
          <a:p>
            <a:r>
              <a:rPr lang="zh-CN" altLang="en-US" sz="2000" dirty="0"/>
              <a:t>请问</a:t>
            </a:r>
            <a:r>
              <a:rPr lang="en-US" altLang="zh-CN" sz="2000" dirty="0"/>
              <a:t>A</a:t>
            </a:r>
            <a:r>
              <a:rPr lang="zh-CN" altLang="en-US" sz="2000" dirty="0"/>
              <a:t>应该怎么办？</a:t>
            </a:r>
            <a:endParaRPr lang="en-US" sz="2000" dirty="0"/>
          </a:p>
        </p:txBody>
      </p:sp>
      <p:graphicFrame>
        <p:nvGraphicFramePr>
          <p:cNvPr id="5" name="Chart 1">
            <a:extLst>
              <a:ext uri="{FF2B5EF4-FFF2-40B4-BE49-F238E27FC236}">
                <a16:creationId xmlns:a16="http://schemas.microsoft.com/office/drawing/2014/main" id="{00000000-0008-0000-0100-000002000000}"/>
              </a:ext>
            </a:extLst>
          </p:cNvPr>
          <p:cNvGraphicFramePr>
            <a:graphicFrameLocks/>
          </p:cNvGraphicFramePr>
          <p:nvPr>
            <p:extLst>
              <p:ext uri="{D42A27DB-BD31-4B8C-83A1-F6EECF244321}">
                <p14:modId xmlns:p14="http://schemas.microsoft.com/office/powerpoint/2010/main" val="2880249168"/>
              </p:ext>
            </p:extLst>
          </p:nvPr>
        </p:nvGraphicFramePr>
        <p:xfrm>
          <a:off x="5436096" y="897564"/>
          <a:ext cx="3456384" cy="399644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4189386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2"/>
          <p:cNvSpPr>
            <a:spLocks noGrp="1" noChangeArrowheads="1"/>
          </p:cNvSpPr>
          <p:nvPr>
            <p:ph type="title"/>
          </p:nvPr>
        </p:nvSpPr>
        <p:spPr/>
        <p:txBody>
          <a:bodyPr/>
          <a:lstStyle/>
          <a:p>
            <a:r>
              <a:rPr lang="zh-CN"/>
              <a:t>目录</a:t>
            </a:r>
          </a:p>
        </p:txBody>
      </p:sp>
      <p:sp>
        <p:nvSpPr>
          <p:cNvPr id="7" name="内容占位符 6"/>
          <p:cNvSpPr>
            <a:spLocks noGrp="1"/>
          </p:cNvSpPr>
          <p:nvPr>
            <p:ph idx="1"/>
          </p:nvPr>
        </p:nvSpPr>
        <p:spPr/>
        <p:txBody>
          <a:bodyPr/>
          <a:lstStyle/>
          <a:p>
            <a:endParaRPr lang="en-US" altLang="zh-CN" dirty="0"/>
          </a:p>
          <a:p>
            <a:pPr>
              <a:buNone/>
            </a:pPr>
            <a:r>
              <a:rPr lang="zh-CN" altLang="en-US" dirty="0">
                <a:solidFill>
                  <a:schemeClr val="tx1">
                    <a:lumMod val="50000"/>
                    <a:lumOff val="50000"/>
                  </a:schemeClr>
                </a:solidFill>
              </a:rPr>
              <a:t>单期权策略及其应用</a:t>
            </a:r>
          </a:p>
          <a:p>
            <a:endParaRPr lang="zh-CN" altLang="en-US" dirty="0"/>
          </a:p>
          <a:p>
            <a:pPr>
              <a:buNone/>
            </a:pPr>
            <a:r>
              <a:rPr lang="zh-CN" altLang="en-US" dirty="0">
                <a:solidFill>
                  <a:schemeClr val="tx1"/>
                </a:solidFill>
              </a:rPr>
              <a:t>期权组合策略及其应用</a:t>
            </a:r>
          </a:p>
          <a:p>
            <a:endParaRPr lang="zh-CN" altLang="en-US" dirty="0">
              <a:solidFill>
                <a:schemeClr val="bg1">
                  <a:lumMod val="65000"/>
                </a:schemeClr>
              </a:solidFill>
            </a:endParaRPr>
          </a:p>
          <a:p>
            <a:pPr>
              <a:buNone/>
            </a:pPr>
            <a:r>
              <a:rPr lang="zh-CN" altLang="en-US" dirty="0">
                <a:solidFill>
                  <a:schemeClr val="bg1">
                    <a:lumMod val="65000"/>
                  </a:schemeClr>
                </a:solidFill>
              </a:rPr>
              <a:t>期权组合盈亏图的算法</a:t>
            </a:r>
          </a:p>
          <a:p>
            <a:endParaRPr lang="zh-CN" altLang="en-US" dirty="0"/>
          </a:p>
        </p:txBody>
      </p:sp>
      <p:sp>
        <p:nvSpPr>
          <p:cNvPr id="10" name="灯片编号占位符 9"/>
          <p:cNvSpPr>
            <a:spLocks noGrp="1"/>
          </p:cNvSpPr>
          <p:nvPr>
            <p:ph type="sldNum" sz="quarter" idx="12"/>
          </p:nvPr>
        </p:nvSpPr>
        <p:spPr/>
        <p:txBody>
          <a:bodyPr/>
          <a:lstStyle/>
          <a:p>
            <a:fld id="{7A0B34B9-D817-47F5-9B8C-94F2D5E9BE68}" type="slidenum">
              <a:rPr lang="zh-CN" altLang="en-US" smtClean="0"/>
              <a:pPr/>
              <a:t>18</a:t>
            </a:fld>
            <a:endParaRPr lang="zh-CN" altLang="en-US"/>
          </a:p>
        </p:txBody>
      </p:sp>
    </p:spTree>
    <p:extLst>
      <p:ext uri="{BB962C8B-B14F-4D97-AF65-F5344CB8AC3E}">
        <p14:creationId xmlns:p14="http://schemas.microsoft.com/office/powerpoint/2010/main" val="41880903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2"/>
          <p:cNvSpPr>
            <a:spLocks noGrp="1" noChangeArrowheads="1"/>
          </p:cNvSpPr>
          <p:nvPr>
            <p:ph type="title"/>
          </p:nvPr>
        </p:nvSpPr>
        <p:spPr/>
        <p:txBody>
          <a:bodyPr/>
          <a:lstStyle/>
          <a:p>
            <a:r>
              <a:rPr lang="zh-CN" dirty="0"/>
              <a:t>期权组合</a:t>
            </a:r>
          </a:p>
        </p:txBody>
      </p:sp>
      <p:sp>
        <p:nvSpPr>
          <p:cNvPr id="17413" name="Rectangle 3"/>
          <p:cNvSpPr>
            <a:spLocks noGrp="1" noChangeArrowheads="1"/>
          </p:cNvSpPr>
          <p:nvPr>
            <p:ph idx="1"/>
          </p:nvPr>
        </p:nvSpPr>
        <p:spPr>
          <a:xfrm>
            <a:off x="539552" y="1005576"/>
            <a:ext cx="8182272" cy="3888432"/>
          </a:xfrm>
        </p:spPr>
        <p:txBody>
          <a:bodyPr>
            <a:normAutofit/>
          </a:bodyPr>
          <a:lstStyle/>
          <a:p>
            <a:r>
              <a:rPr lang="zh-CN" altLang="en-US" sz="2800" dirty="0"/>
              <a:t>根据对未来现货价格概率分布的不同预期，以及风险收益偏好，设计期权组合</a:t>
            </a:r>
          </a:p>
          <a:p>
            <a:r>
              <a:rPr lang="zh-CN" altLang="en-US" sz="2800" dirty="0"/>
              <a:t>分析方法：</a:t>
            </a:r>
          </a:p>
          <a:p>
            <a:pPr lvl="1"/>
            <a:r>
              <a:rPr lang="zh-CN" altLang="en-US" sz="2400" dirty="0"/>
              <a:t>盈亏分布图</a:t>
            </a:r>
          </a:p>
          <a:p>
            <a:pPr lvl="1"/>
            <a:r>
              <a:rPr lang="zh-CN" altLang="en-US" sz="2400" dirty="0"/>
              <a:t>盈亏状况分析表</a:t>
            </a:r>
          </a:p>
        </p:txBody>
      </p:sp>
      <p:sp>
        <p:nvSpPr>
          <p:cNvPr id="9" name="灯片编号占位符 8"/>
          <p:cNvSpPr>
            <a:spLocks noGrp="1"/>
          </p:cNvSpPr>
          <p:nvPr>
            <p:ph type="sldNum" sz="quarter" idx="12"/>
          </p:nvPr>
        </p:nvSpPr>
        <p:spPr/>
        <p:txBody>
          <a:bodyPr/>
          <a:lstStyle/>
          <a:p>
            <a:fld id="{7A0B34B9-D817-47F5-9B8C-94F2D5E9BE68}" type="slidenum">
              <a:rPr lang="zh-CN" altLang="en-US" smtClean="0"/>
              <a:pPr/>
              <a:t>19</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2"/>
          <p:cNvSpPr>
            <a:spLocks noGrp="1" noChangeArrowheads="1"/>
          </p:cNvSpPr>
          <p:nvPr>
            <p:ph type="title"/>
          </p:nvPr>
        </p:nvSpPr>
        <p:spPr/>
        <p:txBody>
          <a:bodyPr/>
          <a:lstStyle/>
          <a:p>
            <a:r>
              <a:rPr lang="zh-CN"/>
              <a:t>目录</a:t>
            </a:r>
          </a:p>
        </p:txBody>
      </p:sp>
      <p:sp>
        <p:nvSpPr>
          <p:cNvPr id="7" name="内容占位符 6"/>
          <p:cNvSpPr>
            <a:spLocks noGrp="1"/>
          </p:cNvSpPr>
          <p:nvPr>
            <p:ph idx="1"/>
          </p:nvPr>
        </p:nvSpPr>
        <p:spPr/>
        <p:txBody>
          <a:bodyPr/>
          <a:lstStyle/>
          <a:p>
            <a:endParaRPr lang="en-US" altLang="zh-CN" dirty="0"/>
          </a:p>
          <a:p>
            <a:pPr>
              <a:buNone/>
            </a:pPr>
            <a:r>
              <a:rPr lang="zh-CN" altLang="en-US" dirty="0"/>
              <a:t>单期权策略及其应用</a:t>
            </a:r>
          </a:p>
          <a:p>
            <a:endParaRPr lang="zh-CN" altLang="en-US" dirty="0"/>
          </a:p>
          <a:p>
            <a:pPr>
              <a:buNone/>
            </a:pPr>
            <a:r>
              <a:rPr lang="zh-CN" altLang="en-US" dirty="0">
                <a:solidFill>
                  <a:schemeClr val="bg1">
                    <a:lumMod val="65000"/>
                  </a:schemeClr>
                </a:solidFill>
              </a:rPr>
              <a:t>期权组合策略及其应用</a:t>
            </a:r>
          </a:p>
          <a:p>
            <a:endParaRPr lang="zh-CN" altLang="en-US" dirty="0">
              <a:solidFill>
                <a:schemeClr val="bg1">
                  <a:lumMod val="65000"/>
                </a:schemeClr>
              </a:solidFill>
            </a:endParaRPr>
          </a:p>
          <a:p>
            <a:pPr>
              <a:buNone/>
            </a:pPr>
            <a:r>
              <a:rPr lang="zh-CN" altLang="en-US" dirty="0">
                <a:solidFill>
                  <a:schemeClr val="bg1">
                    <a:lumMod val="65000"/>
                  </a:schemeClr>
                </a:solidFill>
              </a:rPr>
              <a:t>期权组合盈亏图的算法</a:t>
            </a:r>
          </a:p>
          <a:p>
            <a:endParaRPr lang="zh-CN" altLang="en-US" dirty="0"/>
          </a:p>
        </p:txBody>
      </p:sp>
      <p:sp>
        <p:nvSpPr>
          <p:cNvPr id="10" name="灯片编号占位符 9"/>
          <p:cNvSpPr>
            <a:spLocks noGrp="1"/>
          </p:cNvSpPr>
          <p:nvPr>
            <p:ph type="sldNum" sz="quarter" idx="12"/>
          </p:nvPr>
        </p:nvSpPr>
        <p:spPr/>
        <p:txBody>
          <a:bodyPr/>
          <a:lstStyle/>
          <a:p>
            <a:fld id="{7A0B34B9-D817-47F5-9B8C-94F2D5E9BE68}" type="slidenum">
              <a:rPr lang="zh-CN" altLang="en-US" smtClean="0"/>
              <a:pPr/>
              <a:t>2</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2"/>
          <p:cNvSpPr>
            <a:spLocks noGrp="1" noChangeArrowheads="1"/>
          </p:cNvSpPr>
          <p:nvPr>
            <p:ph type="title"/>
          </p:nvPr>
        </p:nvSpPr>
        <p:spPr/>
        <p:txBody>
          <a:bodyPr/>
          <a:lstStyle/>
          <a:p>
            <a:r>
              <a:rPr lang="zh-CN" dirty="0"/>
              <a:t>期权组合</a:t>
            </a:r>
            <a:r>
              <a:rPr lang="zh-CN" altLang="en-US" dirty="0"/>
              <a:t>策略的种类</a:t>
            </a:r>
            <a:endParaRPr lang="zh-CN" dirty="0"/>
          </a:p>
        </p:txBody>
      </p:sp>
      <p:sp>
        <p:nvSpPr>
          <p:cNvPr id="20485" name="Rectangle 3"/>
          <p:cNvSpPr>
            <a:spLocks noGrp="1" noChangeArrowheads="1"/>
          </p:cNvSpPr>
          <p:nvPr>
            <p:ph idx="1"/>
          </p:nvPr>
        </p:nvSpPr>
        <p:spPr>
          <a:xfrm>
            <a:off x="457200" y="1005576"/>
            <a:ext cx="8507288" cy="3888432"/>
          </a:xfrm>
        </p:spPr>
        <p:txBody>
          <a:bodyPr>
            <a:normAutofit/>
          </a:bodyPr>
          <a:lstStyle/>
          <a:p>
            <a:r>
              <a:rPr lang="zh-CN" altLang="en-US" dirty="0"/>
              <a:t>行权价格——差价组合（期限相同）</a:t>
            </a:r>
          </a:p>
          <a:p>
            <a:r>
              <a:rPr lang="zh-CN" altLang="en-US" dirty="0"/>
              <a:t>期限——差期组合（行权价格相同）</a:t>
            </a:r>
          </a:p>
          <a:p>
            <a:r>
              <a:rPr lang="zh-CN" altLang="en-US" dirty="0"/>
              <a:t>行权价格和期限同时不同——对角组合（同种期权）</a:t>
            </a:r>
          </a:p>
          <a:p>
            <a:r>
              <a:rPr lang="zh-CN" altLang="en-US" dirty="0"/>
              <a:t>不同种类（ call/put ）——混合组合</a:t>
            </a:r>
          </a:p>
          <a:p>
            <a:r>
              <a:rPr lang="zh-CN" altLang="en-US" dirty="0"/>
              <a:t>盈亏特征——牛市/熊市、正向/反向、顶部/底部等</a:t>
            </a:r>
          </a:p>
        </p:txBody>
      </p:sp>
      <p:sp>
        <p:nvSpPr>
          <p:cNvPr id="9" name="灯片编号占位符 8"/>
          <p:cNvSpPr>
            <a:spLocks noGrp="1"/>
          </p:cNvSpPr>
          <p:nvPr>
            <p:ph type="sldNum" sz="quarter" idx="12"/>
          </p:nvPr>
        </p:nvSpPr>
        <p:spPr/>
        <p:txBody>
          <a:bodyPr/>
          <a:lstStyle/>
          <a:p>
            <a:fld id="{7A0B34B9-D817-47F5-9B8C-94F2D5E9BE68}" type="slidenum">
              <a:rPr lang="zh-CN" altLang="en-US" smtClean="0"/>
              <a:pPr/>
              <a:t>20</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2"/>
          <p:cNvSpPr>
            <a:spLocks noGrp="1" noChangeArrowheads="1"/>
          </p:cNvSpPr>
          <p:nvPr>
            <p:ph type="title"/>
          </p:nvPr>
        </p:nvSpPr>
        <p:spPr/>
        <p:txBody>
          <a:bodyPr/>
          <a:lstStyle/>
          <a:p>
            <a:r>
              <a:rPr lang="zh-CN"/>
              <a:t>差价组合</a:t>
            </a:r>
          </a:p>
        </p:txBody>
      </p:sp>
      <p:sp>
        <p:nvSpPr>
          <p:cNvPr id="21509" name="Rectangle 3"/>
          <p:cNvSpPr>
            <a:spLocks noGrp="1" noChangeArrowheads="1"/>
          </p:cNvSpPr>
          <p:nvPr>
            <p:ph idx="1"/>
          </p:nvPr>
        </p:nvSpPr>
        <p:spPr/>
        <p:txBody>
          <a:bodyPr/>
          <a:lstStyle/>
          <a:p>
            <a:r>
              <a:rPr lang="zh-CN" altLang="en-US" dirty="0"/>
              <a:t>同时买卖不同行权价格的期权</a:t>
            </a:r>
            <a:endParaRPr lang="en-US" altLang="zh-CN" dirty="0"/>
          </a:p>
          <a:p>
            <a:r>
              <a:rPr lang="zh-CN" altLang="en-US" dirty="0"/>
              <a:t>其主要类型</a:t>
            </a:r>
          </a:p>
          <a:p>
            <a:pPr lvl="1"/>
            <a:r>
              <a:rPr lang="zh-CN" altLang="en-US" dirty="0"/>
              <a:t>牛市差价组合（买</a:t>
            </a:r>
            <a:r>
              <a:rPr lang="zh-CN" altLang="en-US" dirty="0">
                <a:solidFill>
                  <a:srgbClr val="FF0000"/>
                </a:solidFill>
              </a:rPr>
              <a:t>低</a:t>
            </a:r>
            <a:r>
              <a:rPr lang="zh-CN" altLang="en-US" dirty="0"/>
              <a:t>卖</a:t>
            </a:r>
            <a:r>
              <a:rPr lang="zh-CN" altLang="en-US" dirty="0">
                <a:solidFill>
                  <a:srgbClr val="FF0000"/>
                </a:solidFill>
              </a:rPr>
              <a:t>高</a:t>
            </a:r>
            <a:r>
              <a:rPr lang="zh-CN" altLang="en-US" dirty="0"/>
              <a:t>）</a:t>
            </a:r>
          </a:p>
          <a:p>
            <a:pPr lvl="1"/>
            <a:r>
              <a:rPr lang="zh-CN" altLang="en-US" dirty="0"/>
              <a:t>熊市差价组合（买</a:t>
            </a:r>
            <a:r>
              <a:rPr lang="zh-CN" altLang="en-US" dirty="0">
                <a:solidFill>
                  <a:srgbClr val="FF0000"/>
                </a:solidFill>
              </a:rPr>
              <a:t>高</a:t>
            </a:r>
            <a:r>
              <a:rPr lang="zh-CN" altLang="en-US" dirty="0"/>
              <a:t>卖</a:t>
            </a:r>
            <a:r>
              <a:rPr lang="zh-CN" altLang="en-US" dirty="0">
                <a:solidFill>
                  <a:srgbClr val="FF0000"/>
                </a:solidFill>
              </a:rPr>
              <a:t>低</a:t>
            </a:r>
            <a:r>
              <a:rPr lang="zh-CN" altLang="en-US" dirty="0"/>
              <a:t>）</a:t>
            </a:r>
          </a:p>
          <a:p>
            <a:pPr lvl="1"/>
            <a:r>
              <a:rPr lang="zh-CN" altLang="en-US" dirty="0"/>
              <a:t>蝶式差价组合等</a:t>
            </a:r>
          </a:p>
        </p:txBody>
      </p:sp>
      <p:sp>
        <p:nvSpPr>
          <p:cNvPr id="9" name="灯片编号占位符 8"/>
          <p:cNvSpPr>
            <a:spLocks noGrp="1"/>
          </p:cNvSpPr>
          <p:nvPr>
            <p:ph type="sldNum" sz="quarter" idx="12"/>
          </p:nvPr>
        </p:nvSpPr>
        <p:spPr/>
        <p:txBody>
          <a:bodyPr/>
          <a:lstStyle/>
          <a:p>
            <a:fld id="{7A0B34B9-D817-47F5-9B8C-94F2D5E9BE68}" type="slidenum">
              <a:rPr lang="zh-CN" altLang="en-US" smtClean="0"/>
              <a:pPr/>
              <a:t>21</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2"/>
          <p:cNvSpPr>
            <a:spLocks noGrp="1" noChangeArrowheads="1"/>
          </p:cNvSpPr>
          <p:nvPr>
            <p:ph type="title"/>
          </p:nvPr>
        </p:nvSpPr>
        <p:spPr/>
        <p:txBody>
          <a:bodyPr/>
          <a:lstStyle/>
          <a:p>
            <a:r>
              <a:rPr lang="zh-CN" altLang="en-US" dirty="0"/>
              <a:t>牛市差价组合：看涨期权</a:t>
            </a:r>
          </a:p>
        </p:txBody>
      </p:sp>
      <p:sp>
        <p:nvSpPr>
          <p:cNvPr id="22533" name="Rectangle 3"/>
          <p:cNvSpPr>
            <a:spLocks noGrp="1" noChangeArrowheads="1"/>
          </p:cNvSpPr>
          <p:nvPr>
            <p:ph idx="1"/>
          </p:nvPr>
        </p:nvSpPr>
        <p:spPr/>
        <p:txBody>
          <a:bodyPr/>
          <a:lstStyle/>
          <a:p>
            <a:endParaRPr lang="zh-CN" altLang="en-US" dirty="0"/>
          </a:p>
          <a:p>
            <a:pPr marL="0" indent="0">
              <a:buNone/>
            </a:pPr>
            <a:endParaRPr lang="zh-CN" altLang="en-US" dirty="0"/>
          </a:p>
          <a:p>
            <a:endParaRPr lang="zh-CN" altLang="en-US" dirty="0"/>
          </a:p>
          <a:p>
            <a:endParaRPr lang="zh-CN" altLang="en-US" dirty="0"/>
          </a:p>
          <a:p>
            <a:endParaRPr lang="zh-CN" altLang="en-US" dirty="0"/>
          </a:p>
          <a:p>
            <a:pPr marL="0" indent="0">
              <a:buNone/>
            </a:pPr>
            <a:endParaRPr lang="zh-CN" altLang="en-US" dirty="0"/>
          </a:p>
          <a:p>
            <a:pPr algn="ctr">
              <a:buNone/>
            </a:pPr>
            <a:r>
              <a:rPr lang="zh-CN" altLang="en-US" dirty="0"/>
              <a:t>(a)看涨期权构造的牛市差价组合</a:t>
            </a:r>
          </a:p>
        </p:txBody>
      </p:sp>
      <p:sp>
        <p:nvSpPr>
          <p:cNvPr id="10" name="灯片编号占位符 9"/>
          <p:cNvSpPr>
            <a:spLocks noGrp="1"/>
          </p:cNvSpPr>
          <p:nvPr>
            <p:ph type="sldNum" sz="quarter" idx="12"/>
          </p:nvPr>
        </p:nvSpPr>
        <p:spPr/>
        <p:txBody>
          <a:bodyPr/>
          <a:lstStyle/>
          <a:p>
            <a:fld id="{7A0B34B9-D817-47F5-9B8C-94F2D5E9BE68}" type="slidenum">
              <a:rPr lang="zh-CN" altLang="en-US" smtClean="0"/>
              <a:pPr/>
              <a:t>22</a:t>
            </a:fld>
            <a:endParaRPr lang="zh-CN" altLang="en-US"/>
          </a:p>
        </p:txBody>
      </p:sp>
      <p:grpSp>
        <p:nvGrpSpPr>
          <p:cNvPr id="6" name="组合 5">
            <a:extLst>
              <a:ext uri="{FF2B5EF4-FFF2-40B4-BE49-F238E27FC236}">
                <a16:creationId xmlns:a16="http://schemas.microsoft.com/office/drawing/2014/main" id="{1E3B4FF2-FC70-4BAA-9969-63E3A529A7FF}"/>
              </a:ext>
            </a:extLst>
          </p:cNvPr>
          <p:cNvGrpSpPr/>
          <p:nvPr/>
        </p:nvGrpSpPr>
        <p:grpSpPr>
          <a:xfrm>
            <a:off x="1835696" y="1043470"/>
            <a:ext cx="5420358" cy="3056559"/>
            <a:chOff x="2268614" y="1518580"/>
            <a:chExt cx="5420358" cy="3993747"/>
          </a:xfrm>
        </p:grpSpPr>
        <p:cxnSp>
          <p:nvCxnSpPr>
            <p:cNvPr id="7" name="直接箭头连接符 6">
              <a:extLst>
                <a:ext uri="{FF2B5EF4-FFF2-40B4-BE49-F238E27FC236}">
                  <a16:creationId xmlns:a16="http://schemas.microsoft.com/office/drawing/2014/main" id="{F1CD1DC2-AA2F-4C69-BA8B-C189C1DE69FE}"/>
                </a:ext>
              </a:extLst>
            </p:cNvPr>
            <p:cNvCxnSpPr/>
            <p:nvPr/>
          </p:nvCxnSpPr>
          <p:spPr>
            <a:xfrm flipV="1">
              <a:off x="2591780" y="3782272"/>
              <a:ext cx="4464496" cy="1863"/>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a:extLst>
                <a:ext uri="{FF2B5EF4-FFF2-40B4-BE49-F238E27FC236}">
                  <a16:creationId xmlns:a16="http://schemas.microsoft.com/office/drawing/2014/main" id="{2275EBA3-3227-4BBB-96F7-ECCC61C16297}"/>
                </a:ext>
              </a:extLst>
            </p:cNvPr>
            <p:cNvCxnSpPr/>
            <p:nvPr/>
          </p:nvCxnSpPr>
          <p:spPr>
            <a:xfrm flipV="1">
              <a:off x="2591780" y="1911927"/>
              <a:ext cx="0" cy="36004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id="{1D65A584-E08B-43A8-A615-435612181C7D}"/>
                </a:ext>
              </a:extLst>
            </p:cNvPr>
            <p:cNvGrpSpPr/>
            <p:nvPr/>
          </p:nvGrpSpPr>
          <p:grpSpPr>
            <a:xfrm>
              <a:off x="2604851" y="2595251"/>
              <a:ext cx="2828595" cy="1651032"/>
              <a:chOff x="2604851" y="2302314"/>
              <a:chExt cx="2828595" cy="1651032"/>
            </a:xfrm>
          </p:grpSpPr>
          <p:cxnSp>
            <p:nvCxnSpPr>
              <p:cNvPr id="25" name="直接连接符 24">
                <a:extLst>
                  <a:ext uri="{FF2B5EF4-FFF2-40B4-BE49-F238E27FC236}">
                    <a16:creationId xmlns:a16="http://schemas.microsoft.com/office/drawing/2014/main" id="{C13F527C-5CDA-4F81-9284-D17323303131}"/>
                  </a:ext>
                </a:extLst>
              </p:cNvPr>
              <p:cNvCxnSpPr/>
              <p:nvPr/>
            </p:nvCxnSpPr>
            <p:spPr>
              <a:xfrm>
                <a:off x="2604851" y="3938745"/>
                <a:ext cx="1476164"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5427B40D-4D45-45A4-B093-AE26893239BB}"/>
                  </a:ext>
                </a:extLst>
              </p:cNvPr>
              <p:cNvCxnSpPr>
                <a:cxnSpLocks/>
              </p:cNvCxnSpPr>
              <p:nvPr/>
            </p:nvCxnSpPr>
            <p:spPr>
              <a:xfrm flipH="1">
                <a:off x="4055902" y="2302314"/>
                <a:ext cx="1377544" cy="1651032"/>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grpSp>
        <p:cxnSp>
          <p:nvCxnSpPr>
            <p:cNvPr id="12" name="直接连接符 11">
              <a:extLst>
                <a:ext uri="{FF2B5EF4-FFF2-40B4-BE49-F238E27FC236}">
                  <a16:creationId xmlns:a16="http://schemas.microsoft.com/office/drawing/2014/main" id="{9CB548A8-833D-43FC-91D2-0FA52BD558C3}"/>
                </a:ext>
              </a:extLst>
            </p:cNvPr>
            <p:cNvCxnSpPr>
              <a:cxnSpLocks/>
            </p:cNvCxnSpPr>
            <p:nvPr/>
          </p:nvCxnSpPr>
          <p:spPr>
            <a:xfrm>
              <a:off x="4334413" y="2166091"/>
              <a:ext cx="29727" cy="3108855"/>
            </a:xfrm>
            <a:prstGeom prst="line">
              <a:avLst/>
            </a:prstGeom>
            <a:ln w="38100">
              <a:solidFill>
                <a:srgbClr val="7030A0"/>
              </a:solidFill>
              <a:prstDash val="dash"/>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CD6A31CC-AA8D-412F-B040-1B25517EA328}"/>
                </a:ext>
              </a:extLst>
            </p:cNvPr>
            <p:cNvGrpSpPr/>
            <p:nvPr/>
          </p:nvGrpSpPr>
          <p:grpSpPr>
            <a:xfrm>
              <a:off x="2591780" y="3397643"/>
              <a:ext cx="3503375" cy="705546"/>
              <a:chOff x="2591780" y="3397643"/>
              <a:chExt cx="3503375" cy="705546"/>
            </a:xfrm>
          </p:grpSpPr>
          <p:cxnSp>
            <p:nvCxnSpPr>
              <p:cNvPr id="22" name="直接连接符 21">
                <a:extLst>
                  <a:ext uri="{FF2B5EF4-FFF2-40B4-BE49-F238E27FC236}">
                    <a16:creationId xmlns:a16="http://schemas.microsoft.com/office/drawing/2014/main" id="{55A54954-D976-4EFE-9F49-C63CF15DFB9F}"/>
                  </a:ext>
                </a:extLst>
              </p:cNvPr>
              <p:cNvCxnSpPr>
                <a:cxnSpLocks/>
              </p:cNvCxnSpPr>
              <p:nvPr/>
            </p:nvCxnSpPr>
            <p:spPr>
              <a:xfrm flipV="1">
                <a:off x="4055903" y="3397643"/>
                <a:ext cx="575374" cy="705546"/>
              </a:xfrm>
              <a:prstGeom prst="line">
                <a:avLst/>
              </a:prstGeom>
              <a:ln w="5715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E63C2E4C-905F-40DF-AFE8-89998FE6F2AA}"/>
                  </a:ext>
                </a:extLst>
              </p:cNvPr>
              <p:cNvCxnSpPr/>
              <p:nvPr/>
            </p:nvCxnSpPr>
            <p:spPr>
              <a:xfrm>
                <a:off x="4618991" y="3401004"/>
                <a:ext cx="1476164" cy="14420"/>
              </a:xfrm>
              <a:prstGeom prst="line">
                <a:avLst/>
              </a:prstGeom>
              <a:ln w="5715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7DFAD7D9-9811-40DD-9D8C-029785CE31B2}"/>
                  </a:ext>
                </a:extLst>
              </p:cNvPr>
              <p:cNvCxnSpPr>
                <a:cxnSpLocks/>
              </p:cNvCxnSpPr>
              <p:nvPr/>
            </p:nvCxnSpPr>
            <p:spPr>
              <a:xfrm flipV="1">
                <a:off x="2591780" y="4090858"/>
                <a:ext cx="1467623" cy="12331"/>
              </a:xfrm>
              <a:prstGeom prst="line">
                <a:avLst/>
              </a:prstGeom>
              <a:ln w="57150">
                <a:solidFill>
                  <a:srgbClr val="FF0000"/>
                </a:solidFill>
                <a:prstDash val="solid"/>
              </a:ln>
            </p:spPr>
            <p:style>
              <a:lnRef idx="1">
                <a:schemeClr val="accent1"/>
              </a:lnRef>
              <a:fillRef idx="0">
                <a:schemeClr val="accent1"/>
              </a:fillRef>
              <a:effectRef idx="0">
                <a:schemeClr val="accent1"/>
              </a:effectRef>
              <a:fontRef idx="minor">
                <a:schemeClr val="tx1"/>
              </a:fontRef>
            </p:style>
          </p:cxnSp>
        </p:grpSp>
        <p:cxnSp>
          <p:nvCxnSpPr>
            <p:cNvPr id="14" name="直接连接符 13">
              <a:extLst>
                <a:ext uri="{FF2B5EF4-FFF2-40B4-BE49-F238E27FC236}">
                  <a16:creationId xmlns:a16="http://schemas.microsoft.com/office/drawing/2014/main" id="{F13560D6-21CA-4840-B878-F84CF8986FAA}"/>
                </a:ext>
              </a:extLst>
            </p:cNvPr>
            <p:cNvCxnSpPr/>
            <p:nvPr/>
          </p:nvCxnSpPr>
          <p:spPr>
            <a:xfrm flipH="1" flipV="1">
              <a:off x="4673164" y="3647515"/>
              <a:ext cx="1332148" cy="1565694"/>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30EBF882-072C-4A83-992C-8FEEC1449BDB}"/>
                </a:ext>
              </a:extLst>
            </p:cNvPr>
            <p:cNvCxnSpPr/>
            <p:nvPr/>
          </p:nvCxnSpPr>
          <p:spPr>
            <a:xfrm flipV="1">
              <a:off x="2593535" y="3639179"/>
              <a:ext cx="2089841" cy="8336"/>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
          <p:nvSpPr>
            <p:cNvPr id="16" name="圆角矩形 8">
              <a:extLst>
                <a:ext uri="{FF2B5EF4-FFF2-40B4-BE49-F238E27FC236}">
                  <a16:creationId xmlns:a16="http://schemas.microsoft.com/office/drawing/2014/main" id="{B8CEDBB7-4958-4196-98B6-63C3F32F738D}"/>
                </a:ext>
              </a:extLst>
            </p:cNvPr>
            <p:cNvSpPr/>
            <p:nvPr/>
          </p:nvSpPr>
          <p:spPr>
            <a:xfrm>
              <a:off x="3708275" y="1844824"/>
              <a:ext cx="1296144" cy="504056"/>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Adobe 黑体 Std R" pitchFamily="34" charset="-122"/>
                  <a:ea typeface="Adobe 黑体 Std R" pitchFamily="34" charset="-122"/>
                </a:rPr>
                <a:t>当前股价</a:t>
              </a:r>
            </a:p>
          </p:txBody>
        </p:sp>
        <p:sp>
          <p:nvSpPr>
            <p:cNvPr id="17" name="圆角矩形 7">
              <a:extLst>
                <a:ext uri="{FF2B5EF4-FFF2-40B4-BE49-F238E27FC236}">
                  <a16:creationId xmlns:a16="http://schemas.microsoft.com/office/drawing/2014/main" id="{CC40874A-F63B-4F67-A8B3-71538BC82135}"/>
                </a:ext>
              </a:extLst>
            </p:cNvPr>
            <p:cNvSpPr/>
            <p:nvPr/>
          </p:nvSpPr>
          <p:spPr>
            <a:xfrm>
              <a:off x="6209886" y="3035955"/>
              <a:ext cx="1296515" cy="504056"/>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Adobe 黑体 Std R" pitchFamily="34" charset="-122"/>
                  <a:ea typeface="Adobe 黑体 Std R" pitchFamily="34" charset="-122"/>
                </a:rPr>
                <a:t>组合盈亏</a:t>
              </a:r>
            </a:p>
          </p:txBody>
        </p:sp>
        <p:sp>
          <p:nvSpPr>
            <p:cNvPr id="18" name="文本框 17">
              <a:extLst>
                <a:ext uri="{FF2B5EF4-FFF2-40B4-BE49-F238E27FC236}">
                  <a16:creationId xmlns:a16="http://schemas.microsoft.com/office/drawing/2014/main" id="{A5482894-28BF-44B5-A330-55A3F4511866}"/>
                </a:ext>
              </a:extLst>
            </p:cNvPr>
            <p:cNvSpPr txBox="1"/>
            <p:nvPr/>
          </p:nvSpPr>
          <p:spPr>
            <a:xfrm>
              <a:off x="6580976" y="3847363"/>
              <a:ext cx="1107996" cy="369332"/>
            </a:xfrm>
            <a:prstGeom prst="rect">
              <a:avLst/>
            </a:prstGeom>
            <a:noFill/>
          </p:spPr>
          <p:txBody>
            <a:bodyPr wrap="none" rtlCol="0">
              <a:spAutoFit/>
            </a:bodyPr>
            <a:lstStyle/>
            <a:p>
              <a:r>
                <a:rPr lang="zh-CN" altLang="en-US" b="1" dirty="0"/>
                <a:t>到期股价</a:t>
              </a:r>
            </a:p>
          </p:txBody>
        </p:sp>
        <p:sp>
          <p:nvSpPr>
            <p:cNvPr id="19" name="文本框 18">
              <a:extLst>
                <a:ext uri="{FF2B5EF4-FFF2-40B4-BE49-F238E27FC236}">
                  <a16:creationId xmlns:a16="http://schemas.microsoft.com/office/drawing/2014/main" id="{8D42857B-9621-4A77-92A4-FF0E1DF858DF}"/>
                </a:ext>
              </a:extLst>
            </p:cNvPr>
            <p:cNvSpPr txBox="1"/>
            <p:nvPr/>
          </p:nvSpPr>
          <p:spPr>
            <a:xfrm>
              <a:off x="2268614" y="1518580"/>
              <a:ext cx="649537" cy="482575"/>
            </a:xfrm>
            <a:prstGeom prst="rect">
              <a:avLst/>
            </a:prstGeom>
            <a:noFill/>
          </p:spPr>
          <p:txBody>
            <a:bodyPr wrap="none" rtlCol="0">
              <a:spAutoFit/>
            </a:bodyPr>
            <a:lstStyle/>
            <a:p>
              <a:r>
                <a:rPr lang="zh-CN" altLang="en-US" b="1" dirty="0"/>
                <a:t>盈亏</a:t>
              </a:r>
            </a:p>
          </p:txBody>
        </p:sp>
        <mc:AlternateContent xmlns:mc="http://schemas.openxmlformats.org/markup-compatibility/2006" xmlns:a14="http://schemas.microsoft.com/office/drawing/2010/main">
          <mc:Choice Requires="a14">
            <p:sp>
              <p:nvSpPr>
                <p:cNvPr id="20" name="圆角矩形 5">
                  <a:extLst>
                    <a:ext uri="{FF2B5EF4-FFF2-40B4-BE49-F238E27FC236}">
                      <a16:creationId xmlns:a16="http://schemas.microsoft.com/office/drawing/2014/main" id="{013C1F9E-340A-4A4F-9359-8DF3025450AE}"/>
                    </a:ext>
                  </a:extLst>
                </p:cNvPr>
                <p:cNvSpPr/>
                <p:nvPr/>
              </p:nvSpPr>
              <p:spPr>
                <a:xfrm>
                  <a:off x="5468472" y="1922075"/>
                  <a:ext cx="1551800" cy="504056"/>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sSub>
                        <m:sSubPr>
                          <m:ctrlPr>
                            <a:rPr lang="en-US" altLang="zh-CN" sz="2000" i="1" smtClean="0">
                              <a:latin typeface="Cambria Math" panose="02040503050406030204" pitchFamily="18" charset="0"/>
                              <a:ea typeface="Adobe 黑体 Std R" pitchFamily="34" charset="-122"/>
                            </a:rPr>
                          </m:ctrlPr>
                        </m:sSubPr>
                        <m:e>
                          <m:r>
                            <a:rPr lang="en-US" altLang="zh-CN" sz="2000" b="0" i="1" smtClean="0">
                              <a:latin typeface="Cambria Math" panose="02040503050406030204" pitchFamily="18" charset="0"/>
                              <a:ea typeface="Adobe 黑体 Std R" pitchFamily="34" charset="-122"/>
                            </a:rPr>
                            <m:t>𝐾</m:t>
                          </m:r>
                        </m:e>
                        <m:sub>
                          <m:r>
                            <a:rPr lang="en-US" altLang="zh-CN" sz="2000" b="0" i="1" smtClean="0">
                              <a:latin typeface="Cambria Math" panose="02040503050406030204" pitchFamily="18" charset="0"/>
                              <a:ea typeface="Adobe 黑体 Std R" pitchFamily="34" charset="-122"/>
                            </a:rPr>
                            <m:t>1</m:t>
                          </m:r>
                        </m:sub>
                      </m:sSub>
                      <m:r>
                        <a:rPr lang="zh-CN" altLang="en-US" sz="2000" i="1">
                          <a:latin typeface="Cambria Math" panose="02040503050406030204" pitchFamily="18" charset="0"/>
                          <a:ea typeface="Adobe 黑体 Std R" pitchFamily="34" charset="-122"/>
                        </a:rPr>
                        <m:t>看涨</m:t>
                      </m:r>
                    </m:oMath>
                  </a14:m>
                  <a:r>
                    <a:rPr lang="zh-CN" altLang="en-US" sz="2000" dirty="0">
                      <a:latin typeface="Adobe 黑体 Std R" pitchFamily="34" charset="-122"/>
                      <a:ea typeface="Adobe 黑体 Std R" pitchFamily="34" charset="-122"/>
                    </a:rPr>
                    <a:t>多头</a:t>
                  </a:r>
                </a:p>
              </p:txBody>
            </p:sp>
          </mc:Choice>
          <mc:Fallback xmlns="">
            <p:sp>
              <p:nvSpPr>
                <p:cNvPr id="20" name="圆角矩形 5">
                  <a:extLst>
                    <a:ext uri="{FF2B5EF4-FFF2-40B4-BE49-F238E27FC236}">
                      <a16:creationId xmlns:a16="http://schemas.microsoft.com/office/drawing/2014/main" id="{013C1F9E-340A-4A4F-9359-8DF3025450AE}"/>
                    </a:ext>
                  </a:extLst>
                </p:cNvPr>
                <p:cNvSpPr>
                  <a:spLocks noRot="1" noChangeAspect="1" noMove="1" noResize="1" noEditPoints="1" noAdjustHandles="1" noChangeArrowheads="1" noChangeShapeType="1" noTextEdit="1"/>
                </p:cNvSpPr>
                <p:nvPr/>
              </p:nvSpPr>
              <p:spPr>
                <a:xfrm>
                  <a:off x="5468472" y="1922075"/>
                  <a:ext cx="1551800" cy="504056"/>
                </a:xfrm>
                <a:prstGeom prst="roundRect">
                  <a:avLst/>
                </a:prstGeom>
                <a:blipFill>
                  <a:blip r:embed="rId2"/>
                  <a:stretch>
                    <a:fillRect t="-7463" r="-772" b="-25373"/>
                  </a:stretch>
                </a:blipFill>
                <a:ln>
                  <a:solidFill>
                    <a:srgbClr val="00B0F0"/>
                  </a:solid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1" name="圆角矩形 6">
                  <a:extLst>
                    <a:ext uri="{FF2B5EF4-FFF2-40B4-BE49-F238E27FC236}">
                      <a16:creationId xmlns:a16="http://schemas.microsoft.com/office/drawing/2014/main" id="{6AE1E498-C58F-4B34-9928-526B6C81D37D}"/>
                    </a:ext>
                  </a:extLst>
                </p:cNvPr>
                <p:cNvSpPr/>
                <p:nvPr/>
              </p:nvSpPr>
              <p:spPr>
                <a:xfrm>
                  <a:off x="6082869" y="4998346"/>
                  <a:ext cx="1555745" cy="50405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sSub>
                        <m:sSubPr>
                          <m:ctrlPr>
                            <a:rPr lang="en-US" altLang="zh-CN" sz="2000" i="1" smtClean="0">
                              <a:latin typeface="Cambria Math" panose="02040503050406030204" pitchFamily="18" charset="0"/>
                              <a:ea typeface="Adobe 黑体 Std R" pitchFamily="34" charset="-122"/>
                            </a:rPr>
                          </m:ctrlPr>
                        </m:sSubPr>
                        <m:e>
                          <m:r>
                            <a:rPr lang="en-US" altLang="zh-CN" sz="2000" b="0" i="1" smtClean="0">
                              <a:latin typeface="Cambria Math" panose="02040503050406030204" pitchFamily="18" charset="0"/>
                              <a:ea typeface="Adobe 黑体 Std R" pitchFamily="34" charset="-122"/>
                            </a:rPr>
                            <m:t>𝐾</m:t>
                          </m:r>
                        </m:e>
                        <m:sub>
                          <m:r>
                            <a:rPr lang="en-US" altLang="zh-CN" sz="2000" b="0" i="1" smtClean="0">
                              <a:latin typeface="Cambria Math" panose="02040503050406030204" pitchFamily="18" charset="0"/>
                              <a:ea typeface="Adobe 黑体 Std R" pitchFamily="34" charset="-122"/>
                            </a:rPr>
                            <m:t>2</m:t>
                          </m:r>
                        </m:sub>
                      </m:sSub>
                      <m:r>
                        <a:rPr lang="zh-CN" altLang="en-US" sz="2000" i="1">
                          <a:latin typeface="Cambria Math" panose="02040503050406030204" pitchFamily="18" charset="0"/>
                          <a:ea typeface="Adobe 黑体 Std R" pitchFamily="34" charset="-122"/>
                        </a:rPr>
                        <m:t>看涨空</m:t>
                      </m:r>
                    </m:oMath>
                  </a14:m>
                  <a:r>
                    <a:rPr lang="zh-CN" altLang="en-US" sz="2000" dirty="0">
                      <a:latin typeface="Adobe 黑体 Std R" pitchFamily="34" charset="-122"/>
                      <a:ea typeface="Adobe 黑体 Std R" pitchFamily="34" charset="-122"/>
                    </a:rPr>
                    <a:t>头</a:t>
                  </a:r>
                </a:p>
              </p:txBody>
            </p:sp>
          </mc:Choice>
          <mc:Fallback xmlns="">
            <p:sp>
              <p:nvSpPr>
                <p:cNvPr id="21" name="圆角矩形 6">
                  <a:extLst>
                    <a:ext uri="{FF2B5EF4-FFF2-40B4-BE49-F238E27FC236}">
                      <a16:creationId xmlns:a16="http://schemas.microsoft.com/office/drawing/2014/main" id="{6AE1E498-C58F-4B34-9928-526B6C81D37D}"/>
                    </a:ext>
                  </a:extLst>
                </p:cNvPr>
                <p:cNvSpPr>
                  <a:spLocks noRot="1" noChangeAspect="1" noMove="1" noResize="1" noEditPoints="1" noAdjustHandles="1" noChangeArrowheads="1" noChangeShapeType="1" noTextEdit="1"/>
                </p:cNvSpPr>
                <p:nvPr/>
              </p:nvSpPr>
              <p:spPr>
                <a:xfrm>
                  <a:off x="6082869" y="4998346"/>
                  <a:ext cx="1555745" cy="504056"/>
                </a:xfrm>
                <a:prstGeom prst="roundRect">
                  <a:avLst/>
                </a:prstGeom>
                <a:blipFill>
                  <a:blip r:embed="rId3"/>
                  <a:stretch>
                    <a:fillRect t="-9524" r="-1176" b="-31746"/>
                  </a:stretch>
                </a:blipFill>
                <a:ln>
                  <a:noFill/>
                </a:ln>
              </p:spPr>
              <p:txBody>
                <a:bodyPr/>
                <a:lstStyle/>
                <a:p>
                  <a:r>
                    <a:rPr lang="zh-CN" altLang="en-US">
                      <a:noFill/>
                    </a:rPr>
                    <a:t> </a:t>
                  </a:r>
                </a:p>
              </p:txBody>
            </p:sp>
          </mc:Fallback>
        </mc:AlternateContent>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2"/>
          <p:cNvSpPr>
            <a:spLocks noGrp="1" noChangeArrowheads="1"/>
          </p:cNvSpPr>
          <p:nvPr>
            <p:ph type="title"/>
          </p:nvPr>
        </p:nvSpPr>
        <p:spPr>
          <a:xfrm>
            <a:off x="251520" y="239085"/>
            <a:ext cx="8229600" cy="635198"/>
          </a:xfrm>
        </p:spPr>
        <p:txBody>
          <a:bodyPr/>
          <a:lstStyle/>
          <a:p>
            <a:r>
              <a:rPr lang="zh-CN" altLang="en-US" dirty="0"/>
              <a:t>小概率中大奖：看涨期权牛市差价</a:t>
            </a:r>
          </a:p>
        </p:txBody>
      </p:sp>
      <p:sp>
        <p:nvSpPr>
          <p:cNvPr id="10" name="灯片编号占位符 9"/>
          <p:cNvSpPr>
            <a:spLocks noGrp="1"/>
          </p:cNvSpPr>
          <p:nvPr>
            <p:ph type="sldNum" sz="quarter" idx="12"/>
          </p:nvPr>
        </p:nvSpPr>
        <p:spPr>
          <a:xfrm>
            <a:off x="6372200" y="4883601"/>
            <a:ext cx="2133600" cy="216024"/>
          </a:xfrm>
        </p:spPr>
        <p:txBody>
          <a:bodyPr/>
          <a:lstStyle/>
          <a:p>
            <a:fld id="{7A0B34B9-D817-47F5-9B8C-94F2D5E9BE68}" type="slidenum">
              <a:rPr lang="zh-CN" altLang="en-US" smtClean="0"/>
              <a:pPr/>
              <a:t>23</a:t>
            </a:fld>
            <a:endParaRPr lang="zh-CN" altLang="en-US"/>
          </a:p>
        </p:txBody>
      </p:sp>
      <p:grpSp>
        <p:nvGrpSpPr>
          <p:cNvPr id="6" name="组合 5">
            <a:extLst>
              <a:ext uri="{FF2B5EF4-FFF2-40B4-BE49-F238E27FC236}">
                <a16:creationId xmlns:a16="http://schemas.microsoft.com/office/drawing/2014/main" id="{1E3B4FF2-FC70-4BAA-9969-63E3A529A7FF}"/>
              </a:ext>
            </a:extLst>
          </p:cNvPr>
          <p:cNvGrpSpPr/>
          <p:nvPr/>
        </p:nvGrpSpPr>
        <p:grpSpPr>
          <a:xfrm>
            <a:off x="1558093" y="1275606"/>
            <a:ext cx="6038243" cy="3086553"/>
            <a:chOff x="2268614" y="1518580"/>
            <a:chExt cx="6038243" cy="4032938"/>
          </a:xfrm>
        </p:grpSpPr>
        <p:cxnSp>
          <p:nvCxnSpPr>
            <p:cNvPr id="7" name="直接箭头连接符 6">
              <a:extLst>
                <a:ext uri="{FF2B5EF4-FFF2-40B4-BE49-F238E27FC236}">
                  <a16:creationId xmlns:a16="http://schemas.microsoft.com/office/drawing/2014/main" id="{F1CD1DC2-AA2F-4C69-BA8B-C189C1DE69FE}"/>
                </a:ext>
              </a:extLst>
            </p:cNvPr>
            <p:cNvCxnSpPr/>
            <p:nvPr/>
          </p:nvCxnSpPr>
          <p:spPr>
            <a:xfrm flipV="1">
              <a:off x="2591780" y="3782272"/>
              <a:ext cx="4464496" cy="1863"/>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a:extLst>
                <a:ext uri="{FF2B5EF4-FFF2-40B4-BE49-F238E27FC236}">
                  <a16:creationId xmlns:a16="http://schemas.microsoft.com/office/drawing/2014/main" id="{2275EBA3-3227-4BBB-96F7-ECCC61C16297}"/>
                </a:ext>
              </a:extLst>
            </p:cNvPr>
            <p:cNvCxnSpPr/>
            <p:nvPr/>
          </p:nvCxnSpPr>
          <p:spPr>
            <a:xfrm flipV="1">
              <a:off x="2591780" y="1911927"/>
              <a:ext cx="0" cy="36004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id="{1D65A584-E08B-43A8-A615-435612181C7D}"/>
                </a:ext>
              </a:extLst>
            </p:cNvPr>
            <p:cNvGrpSpPr/>
            <p:nvPr/>
          </p:nvGrpSpPr>
          <p:grpSpPr>
            <a:xfrm>
              <a:off x="2591780" y="2057098"/>
              <a:ext cx="3554411" cy="1867303"/>
              <a:chOff x="2591780" y="1764161"/>
              <a:chExt cx="3554411" cy="1867303"/>
            </a:xfrm>
          </p:grpSpPr>
          <p:cxnSp>
            <p:nvCxnSpPr>
              <p:cNvPr id="25" name="直接连接符 24">
                <a:extLst>
                  <a:ext uri="{FF2B5EF4-FFF2-40B4-BE49-F238E27FC236}">
                    <a16:creationId xmlns:a16="http://schemas.microsoft.com/office/drawing/2014/main" id="{C13F527C-5CDA-4F81-9284-D17323303131}"/>
                  </a:ext>
                </a:extLst>
              </p:cNvPr>
              <p:cNvCxnSpPr>
                <a:cxnSpLocks/>
              </p:cNvCxnSpPr>
              <p:nvPr/>
            </p:nvCxnSpPr>
            <p:spPr>
              <a:xfrm>
                <a:off x="2591780" y="3619914"/>
                <a:ext cx="2254525"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5427B40D-4D45-45A4-B093-AE26893239BB}"/>
                  </a:ext>
                </a:extLst>
              </p:cNvPr>
              <p:cNvCxnSpPr/>
              <p:nvPr/>
            </p:nvCxnSpPr>
            <p:spPr>
              <a:xfrm flipH="1">
                <a:off x="4850047" y="1764161"/>
                <a:ext cx="1296144" cy="1867303"/>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grpSp>
        <p:cxnSp>
          <p:nvCxnSpPr>
            <p:cNvPr id="12" name="直接连接符 11">
              <a:extLst>
                <a:ext uri="{FF2B5EF4-FFF2-40B4-BE49-F238E27FC236}">
                  <a16:creationId xmlns:a16="http://schemas.microsoft.com/office/drawing/2014/main" id="{9CB548A8-833D-43FC-91D2-0FA52BD558C3}"/>
                </a:ext>
              </a:extLst>
            </p:cNvPr>
            <p:cNvCxnSpPr>
              <a:cxnSpLocks/>
            </p:cNvCxnSpPr>
            <p:nvPr/>
          </p:nvCxnSpPr>
          <p:spPr>
            <a:xfrm>
              <a:off x="4334413" y="2166091"/>
              <a:ext cx="29727" cy="3108855"/>
            </a:xfrm>
            <a:prstGeom prst="line">
              <a:avLst/>
            </a:prstGeom>
            <a:ln w="38100">
              <a:solidFill>
                <a:srgbClr val="7030A0"/>
              </a:solidFill>
              <a:prstDash val="dash"/>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CD6A31CC-AA8D-412F-B040-1B25517EA328}"/>
                </a:ext>
              </a:extLst>
            </p:cNvPr>
            <p:cNvGrpSpPr/>
            <p:nvPr/>
          </p:nvGrpSpPr>
          <p:grpSpPr>
            <a:xfrm>
              <a:off x="2591780" y="3149682"/>
              <a:ext cx="4177770" cy="683085"/>
              <a:chOff x="2591780" y="3149682"/>
              <a:chExt cx="4177770" cy="683085"/>
            </a:xfrm>
          </p:grpSpPr>
          <p:cxnSp>
            <p:nvCxnSpPr>
              <p:cNvPr id="22" name="直接连接符 21">
                <a:extLst>
                  <a:ext uri="{FF2B5EF4-FFF2-40B4-BE49-F238E27FC236}">
                    <a16:creationId xmlns:a16="http://schemas.microsoft.com/office/drawing/2014/main" id="{55A54954-D976-4EFE-9F49-C63CF15DFB9F}"/>
                  </a:ext>
                </a:extLst>
              </p:cNvPr>
              <p:cNvCxnSpPr>
                <a:cxnSpLocks/>
              </p:cNvCxnSpPr>
              <p:nvPr/>
            </p:nvCxnSpPr>
            <p:spPr>
              <a:xfrm flipV="1">
                <a:off x="4846305" y="3160157"/>
                <a:ext cx="465519" cy="672609"/>
              </a:xfrm>
              <a:prstGeom prst="line">
                <a:avLst/>
              </a:prstGeom>
              <a:ln w="5715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E63C2E4C-905F-40DF-AFE8-89998FE6F2AA}"/>
                  </a:ext>
                </a:extLst>
              </p:cNvPr>
              <p:cNvCxnSpPr/>
              <p:nvPr/>
            </p:nvCxnSpPr>
            <p:spPr>
              <a:xfrm>
                <a:off x="5293386" y="3149682"/>
                <a:ext cx="1476164" cy="14420"/>
              </a:xfrm>
              <a:prstGeom prst="line">
                <a:avLst/>
              </a:prstGeom>
              <a:ln w="5715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7DFAD7D9-9811-40DD-9D8C-029785CE31B2}"/>
                  </a:ext>
                </a:extLst>
              </p:cNvPr>
              <p:cNvCxnSpPr>
                <a:cxnSpLocks/>
              </p:cNvCxnSpPr>
              <p:nvPr/>
            </p:nvCxnSpPr>
            <p:spPr>
              <a:xfrm>
                <a:off x="2591780" y="3818169"/>
                <a:ext cx="2268551" cy="14598"/>
              </a:xfrm>
              <a:prstGeom prst="line">
                <a:avLst/>
              </a:prstGeom>
              <a:ln w="57150">
                <a:solidFill>
                  <a:srgbClr val="FF0000"/>
                </a:solidFill>
                <a:prstDash val="solid"/>
              </a:ln>
            </p:spPr>
            <p:style>
              <a:lnRef idx="1">
                <a:schemeClr val="accent1"/>
              </a:lnRef>
              <a:fillRef idx="0">
                <a:schemeClr val="accent1"/>
              </a:fillRef>
              <a:effectRef idx="0">
                <a:schemeClr val="accent1"/>
              </a:effectRef>
              <a:fontRef idx="minor">
                <a:schemeClr val="tx1"/>
              </a:fontRef>
            </p:style>
          </p:cxnSp>
        </p:grpSp>
        <p:cxnSp>
          <p:nvCxnSpPr>
            <p:cNvPr id="14" name="直接连接符 13">
              <a:extLst>
                <a:ext uri="{FF2B5EF4-FFF2-40B4-BE49-F238E27FC236}">
                  <a16:creationId xmlns:a16="http://schemas.microsoft.com/office/drawing/2014/main" id="{F13560D6-21CA-4840-B878-F84CF8986FAA}"/>
                </a:ext>
              </a:extLst>
            </p:cNvPr>
            <p:cNvCxnSpPr>
              <a:cxnSpLocks/>
            </p:cNvCxnSpPr>
            <p:nvPr/>
          </p:nvCxnSpPr>
          <p:spPr>
            <a:xfrm flipH="1" flipV="1">
              <a:off x="5365394" y="3691697"/>
              <a:ext cx="1271218" cy="1482669"/>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30EBF882-072C-4A83-992C-8FEEC1449BDB}"/>
                </a:ext>
              </a:extLst>
            </p:cNvPr>
            <p:cNvCxnSpPr>
              <a:cxnSpLocks/>
            </p:cNvCxnSpPr>
            <p:nvPr/>
          </p:nvCxnSpPr>
          <p:spPr>
            <a:xfrm>
              <a:off x="2604851" y="3691697"/>
              <a:ext cx="2773797"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
          <p:nvSpPr>
            <p:cNvPr id="16" name="圆角矩形 8">
              <a:extLst>
                <a:ext uri="{FF2B5EF4-FFF2-40B4-BE49-F238E27FC236}">
                  <a16:creationId xmlns:a16="http://schemas.microsoft.com/office/drawing/2014/main" id="{B8CEDBB7-4958-4196-98B6-63C3F32F738D}"/>
                </a:ext>
              </a:extLst>
            </p:cNvPr>
            <p:cNvSpPr/>
            <p:nvPr/>
          </p:nvSpPr>
          <p:spPr>
            <a:xfrm>
              <a:off x="3708275" y="1844824"/>
              <a:ext cx="1296144" cy="504056"/>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Adobe 黑体 Std R" pitchFamily="34" charset="-122"/>
                  <a:ea typeface="Adobe 黑体 Std R" pitchFamily="34" charset="-122"/>
                </a:rPr>
                <a:t>当前股价</a:t>
              </a:r>
            </a:p>
          </p:txBody>
        </p:sp>
        <p:sp>
          <p:nvSpPr>
            <p:cNvPr id="17" name="圆角矩形 7">
              <a:extLst>
                <a:ext uri="{FF2B5EF4-FFF2-40B4-BE49-F238E27FC236}">
                  <a16:creationId xmlns:a16="http://schemas.microsoft.com/office/drawing/2014/main" id="{CC40874A-F63B-4F67-A8B3-71538BC82135}"/>
                </a:ext>
              </a:extLst>
            </p:cNvPr>
            <p:cNvSpPr/>
            <p:nvPr/>
          </p:nvSpPr>
          <p:spPr>
            <a:xfrm>
              <a:off x="6871704" y="2951505"/>
              <a:ext cx="1296515" cy="504056"/>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Adobe 黑体 Std R" pitchFamily="34" charset="-122"/>
                  <a:ea typeface="Adobe 黑体 Std R" pitchFamily="34" charset="-122"/>
                </a:rPr>
                <a:t>组合盈亏</a:t>
              </a:r>
            </a:p>
          </p:txBody>
        </p:sp>
        <p:sp>
          <p:nvSpPr>
            <p:cNvPr id="18" name="文本框 17">
              <a:extLst>
                <a:ext uri="{FF2B5EF4-FFF2-40B4-BE49-F238E27FC236}">
                  <a16:creationId xmlns:a16="http://schemas.microsoft.com/office/drawing/2014/main" id="{A5482894-28BF-44B5-A330-55A3F4511866}"/>
                </a:ext>
              </a:extLst>
            </p:cNvPr>
            <p:cNvSpPr txBox="1"/>
            <p:nvPr/>
          </p:nvSpPr>
          <p:spPr>
            <a:xfrm>
              <a:off x="6580976" y="3847363"/>
              <a:ext cx="1107996" cy="369332"/>
            </a:xfrm>
            <a:prstGeom prst="rect">
              <a:avLst/>
            </a:prstGeom>
            <a:noFill/>
          </p:spPr>
          <p:txBody>
            <a:bodyPr wrap="none" rtlCol="0">
              <a:spAutoFit/>
            </a:bodyPr>
            <a:lstStyle/>
            <a:p>
              <a:r>
                <a:rPr lang="zh-CN" altLang="en-US" b="1" dirty="0"/>
                <a:t>到期股价</a:t>
              </a:r>
            </a:p>
          </p:txBody>
        </p:sp>
        <p:sp>
          <p:nvSpPr>
            <p:cNvPr id="19" name="文本框 18">
              <a:extLst>
                <a:ext uri="{FF2B5EF4-FFF2-40B4-BE49-F238E27FC236}">
                  <a16:creationId xmlns:a16="http://schemas.microsoft.com/office/drawing/2014/main" id="{8D42857B-9621-4A77-92A4-FF0E1DF858DF}"/>
                </a:ext>
              </a:extLst>
            </p:cNvPr>
            <p:cNvSpPr txBox="1"/>
            <p:nvPr/>
          </p:nvSpPr>
          <p:spPr>
            <a:xfrm>
              <a:off x="2268614" y="1518580"/>
              <a:ext cx="649537" cy="482575"/>
            </a:xfrm>
            <a:prstGeom prst="rect">
              <a:avLst/>
            </a:prstGeom>
            <a:noFill/>
          </p:spPr>
          <p:txBody>
            <a:bodyPr wrap="none" rtlCol="0">
              <a:spAutoFit/>
            </a:bodyPr>
            <a:lstStyle/>
            <a:p>
              <a:r>
                <a:rPr lang="zh-CN" altLang="en-US" b="1" dirty="0"/>
                <a:t>盈亏</a:t>
              </a:r>
            </a:p>
          </p:txBody>
        </p:sp>
        <mc:AlternateContent xmlns:mc="http://schemas.openxmlformats.org/markup-compatibility/2006" xmlns:a14="http://schemas.microsoft.com/office/drawing/2010/main">
          <mc:Choice Requires="a14">
            <p:sp>
              <p:nvSpPr>
                <p:cNvPr id="20" name="圆角矩形 5">
                  <a:extLst>
                    <a:ext uri="{FF2B5EF4-FFF2-40B4-BE49-F238E27FC236}">
                      <a16:creationId xmlns:a16="http://schemas.microsoft.com/office/drawing/2014/main" id="{013C1F9E-340A-4A4F-9359-8DF3025450AE}"/>
                    </a:ext>
                  </a:extLst>
                </p:cNvPr>
                <p:cNvSpPr/>
                <p:nvPr/>
              </p:nvSpPr>
              <p:spPr>
                <a:xfrm>
                  <a:off x="6280376" y="1835037"/>
                  <a:ext cx="1551800" cy="504056"/>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sSub>
                        <m:sSubPr>
                          <m:ctrlPr>
                            <a:rPr lang="en-US" altLang="zh-CN" sz="2000" i="1" smtClean="0">
                              <a:latin typeface="Cambria Math" panose="02040503050406030204" pitchFamily="18" charset="0"/>
                              <a:ea typeface="Adobe 黑体 Std R" pitchFamily="34" charset="-122"/>
                            </a:rPr>
                          </m:ctrlPr>
                        </m:sSubPr>
                        <m:e>
                          <m:r>
                            <a:rPr lang="en-US" altLang="zh-CN" sz="2000" b="0" i="1" smtClean="0">
                              <a:latin typeface="Cambria Math" panose="02040503050406030204" pitchFamily="18" charset="0"/>
                              <a:ea typeface="Adobe 黑体 Std R" pitchFamily="34" charset="-122"/>
                            </a:rPr>
                            <m:t>𝐾</m:t>
                          </m:r>
                        </m:e>
                        <m:sub>
                          <m:r>
                            <a:rPr lang="en-US" altLang="zh-CN" sz="2000" b="0" i="1" smtClean="0">
                              <a:latin typeface="Cambria Math" panose="02040503050406030204" pitchFamily="18" charset="0"/>
                              <a:ea typeface="Adobe 黑体 Std R" pitchFamily="34" charset="-122"/>
                            </a:rPr>
                            <m:t>1</m:t>
                          </m:r>
                        </m:sub>
                      </m:sSub>
                      <m:r>
                        <a:rPr lang="zh-CN" altLang="en-US" sz="2000" i="1">
                          <a:latin typeface="Cambria Math" panose="02040503050406030204" pitchFamily="18" charset="0"/>
                          <a:ea typeface="Adobe 黑体 Std R" pitchFamily="34" charset="-122"/>
                        </a:rPr>
                        <m:t>看涨</m:t>
                      </m:r>
                    </m:oMath>
                  </a14:m>
                  <a:r>
                    <a:rPr lang="zh-CN" altLang="en-US" sz="2000" dirty="0">
                      <a:latin typeface="Adobe 黑体 Std R" pitchFamily="34" charset="-122"/>
                      <a:ea typeface="Adobe 黑体 Std R" pitchFamily="34" charset="-122"/>
                    </a:rPr>
                    <a:t>多头</a:t>
                  </a:r>
                </a:p>
              </p:txBody>
            </p:sp>
          </mc:Choice>
          <mc:Fallback xmlns="">
            <p:sp>
              <p:nvSpPr>
                <p:cNvPr id="20" name="圆角矩形 5">
                  <a:extLst>
                    <a:ext uri="{FF2B5EF4-FFF2-40B4-BE49-F238E27FC236}">
                      <a16:creationId xmlns:a16="http://schemas.microsoft.com/office/drawing/2014/main" id="{013C1F9E-340A-4A4F-9359-8DF3025450AE}"/>
                    </a:ext>
                  </a:extLst>
                </p:cNvPr>
                <p:cNvSpPr>
                  <a:spLocks noRot="1" noChangeAspect="1" noMove="1" noResize="1" noEditPoints="1" noAdjustHandles="1" noChangeArrowheads="1" noChangeShapeType="1" noTextEdit="1"/>
                </p:cNvSpPr>
                <p:nvPr/>
              </p:nvSpPr>
              <p:spPr>
                <a:xfrm>
                  <a:off x="6280376" y="1835037"/>
                  <a:ext cx="1551800" cy="504056"/>
                </a:xfrm>
                <a:prstGeom prst="roundRect">
                  <a:avLst/>
                </a:prstGeom>
                <a:blipFill>
                  <a:blip r:embed="rId2"/>
                  <a:stretch>
                    <a:fillRect t="-5970" r="-775" b="-25373"/>
                  </a:stretch>
                </a:blipFill>
                <a:ln>
                  <a:solidFill>
                    <a:srgbClr val="00B0F0"/>
                  </a:solid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1" name="圆角矩形 6">
                  <a:extLst>
                    <a:ext uri="{FF2B5EF4-FFF2-40B4-BE49-F238E27FC236}">
                      <a16:creationId xmlns:a16="http://schemas.microsoft.com/office/drawing/2014/main" id="{6AE1E498-C58F-4B34-9928-526B6C81D37D}"/>
                    </a:ext>
                  </a:extLst>
                </p:cNvPr>
                <p:cNvSpPr/>
                <p:nvPr/>
              </p:nvSpPr>
              <p:spPr>
                <a:xfrm>
                  <a:off x="6751112" y="5047462"/>
                  <a:ext cx="1555745" cy="50405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sSub>
                        <m:sSubPr>
                          <m:ctrlPr>
                            <a:rPr lang="en-US" altLang="zh-CN" sz="2000" i="1" smtClean="0">
                              <a:latin typeface="Cambria Math" panose="02040503050406030204" pitchFamily="18" charset="0"/>
                              <a:ea typeface="Adobe 黑体 Std R" pitchFamily="34" charset="-122"/>
                            </a:rPr>
                          </m:ctrlPr>
                        </m:sSubPr>
                        <m:e>
                          <m:r>
                            <a:rPr lang="en-US" altLang="zh-CN" sz="2000" b="0" i="1" smtClean="0">
                              <a:latin typeface="Cambria Math" panose="02040503050406030204" pitchFamily="18" charset="0"/>
                              <a:ea typeface="Adobe 黑体 Std R" pitchFamily="34" charset="-122"/>
                            </a:rPr>
                            <m:t>𝐾</m:t>
                          </m:r>
                        </m:e>
                        <m:sub>
                          <m:r>
                            <a:rPr lang="en-US" altLang="zh-CN" sz="2000" b="0" i="1" smtClean="0">
                              <a:latin typeface="Cambria Math" panose="02040503050406030204" pitchFamily="18" charset="0"/>
                              <a:ea typeface="Adobe 黑体 Std R" pitchFamily="34" charset="-122"/>
                            </a:rPr>
                            <m:t>2</m:t>
                          </m:r>
                        </m:sub>
                      </m:sSub>
                      <m:r>
                        <a:rPr lang="zh-CN" altLang="en-US" sz="2000" i="1">
                          <a:latin typeface="Cambria Math" panose="02040503050406030204" pitchFamily="18" charset="0"/>
                          <a:ea typeface="Adobe 黑体 Std R" pitchFamily="34" charset="-122"/>
                        </a:rPr>
                        <m:t>看涨空</m:t>
                      </m:r>
                    </m:oMath>
                  </a14:m>
                  <a:r>
                    <a:rPr lang="zh-CN" altLang="en-US" sz="2000" dirty="0">
                      <a:latin typeface="Adobe 黑体 Std R" pitchFamily="34" charset="-122"/>
                      <a:ea typeface="Adobe 黑体 Std R" pitchFamily="34" charset="-122"/>
                    </a:rPr>
                    <a:t>头</a:t>
                  </a:r>
                </a:p>
              </p:txBody>
            </p:sp>
          </mc:Choice>
          <mc:Fallback xmlns="">
            <p:sp>
              <p:nvSpPr>
                <p:cNvPr id="21" name="圆角矩形 6">
                  <a:extLst>
                    <a:ext uri="{FF2B5EF4-FFF2-40B4-BE49-F238E27FC236}">
                      <a16:creationId xmlns:a16="http://schemas.microsoft.com/office/drawing/2014/main" id="{6AE1E498-C58F-4B34-9928-526B6C81D37D}"/>
                    </a:ext>
                  </a:extLst>
                </p:cNvPr>
                <p:cNvSpPr>
                  <a:spLocks noRot="1" noChangeAspect="1" noMove="1" noResize="1" noEditPoints="1" noAdjustHandles="1" noChangeArrowheads="1" noChangeShapeType="1" noTextEdit="1"/>
                </p:cNvSpPr>
                <p:nvPr/>
              </p:nvSpPr>
              <p:spPr>
                <a:xfrm>
                  <a:off x="6751112" y="5047462"/>
                  <a:ext cx="1555745" cy="504056"/>
                </a:xfrm>
                <a:prstGeom prst="roundRect">
                  <a:avLst/>
                </a:prstGeom>
                <a:blipFill>
                  <a:blip r:embed="rId3"/>
                  <a:stretch>
                    <a:fillRect t="-7813" r="-1569" b="-29688"/>
                  </a:stretch>
                </a:blipFill>
                <a:ln>
                  <a:noFill/>
                </a:ln>
              </p:spPr>
              <p:txBody>
                <a:bodyPr/>
                <a:lstStyle/>
                <a:p>
                  <a:r>
                    <a:rPr lang="zh-CN" altLang="en-US">
                      <a:noFill/>
                    </a:rPr>
                    <a:t> </a:t>
                  </a:r>
                </a:p>
              </p:txBody>
            </p:sp>
          </mc:Fallback>
        </mc:AlternateContent>
      </p:grpSp>
    </p:spTree>
    <p:extLst>
      <p:ext uri="{BB962C8B-B14F-4D97-AF65-F5344CB8AC3E}">
        <p14:creationId xmlns:p14="http://schemas.microsoft.com/office/powerpoint/2010/main" val="19011913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2"/>
          <p:cNvSpPr>
            <a:spLocks noGrp="1" noChangeArrowheads="1"/>
          </p:cNvSpPr>
          <p:nvPr>
            <p:ph type="title"/>
          </p:nvPr>
        </p:nvSpPr>
        <p:spPr>
          <a:xfrm>
            <a:off x="251520" y="239085"/>
            <a:ext cx="8229600" cy="635198"/>
          </a:xfrm>
        </p:spPr>
        <p:txBody>
          <a:bodyPr/>
          <a:lstStyle/>
          <a:p>
            <a:r>
              <a:rPr lang="zh-CN" altLang="en-US" dirty="0"/>
              <a:t>大概率中小奖：看涨期权牛市差价</a:t>
            </a:r>
          </a:p>
        </p:txBody>
      </p:sp>
      <p:sp>
        <p:nvSpPr>
          <p:cNvPr id="10" name="灯片编号占位符 9"/>
          <p:cNvSpPr>
            <a:spLocks noGrp="1"/>
          </p:cNvSpPr>
          <p:nvPr>
            <p:ph type="sldNum" sz="quarter" idx="12"/>
          </p:nvPr>
        </p:nvSpPr>
        <p:spPr>
          <a:xfrm>
            <a:off x="6372200" y="4883601"/>
            <a:ext cx="2133600" cy="216024"/>
          </a:xfrm>
        </p:spPr>
        <p:txBody>
          <a:bodyPr/>
          <a:lstStyle/>
          <a:p>
            <a:fld id="{7A0B34B9-D817-47F5-9B8C-94F2D5E9BE68}" type="slidenum">
              <a:rPr lang="zh-CN" altLang="en-US" smtClean="0"/>
              <a:pPr/>
              <a:t>24</a:t>
            </a:fld>
            <a:endParaRPr lang="zh-CN" altLang="en-US"/>
          </a:p>
        </p:txBody>
      </p:sp>
      <p:grpSp>
        <p:nvGrpSpPr>
          <p:cNvPr id="6" name="组合 5">
            <a:extLst>
              <a:ext uri="{FF2B5EF4-FFF2-40B4-BE49-F238E27FC236}">
                <a16:creationId xmlns:a16="http://schemas.microsoft.com/office/drawing/2014/main" id="{1E3B4FF2-FC70-4BAA-9969-63E3A529A7FF}"/>
              </a:ext>
            </a:extLst>
          </p:cNvPr>
          <p:cNvGrpSpPr/>
          <p:nvPr/>
        </p:nvGrpSpPr>
        <p:grpSpPr>
          <a:xfrm>
            <a:off x="1673307" y="1168454"/>
            <a:ext cx="5779013" cy="3170494"/>
            <a:chOff x="2268614" y="1459867"/>
            <a:chExt cx="5779013" cy="4142617"/>
          </a:xfrm>
        </p:grpSpPr>
        <p:cxnSp>
          <p:nvCxnSpPr>
            <p:cNvPr id="7" name="直接箭头连接符 6">
              <a:extLst>
                <a:ext uri="{FF2B5EF4-FFF2-40B4-BE49-F238E27FC236}">
                  <a16:creationId xmlns:a16="http://schemas.microsoft.com/office/drawing/2014/main" id="{F1CD1DC2-AA2F-4C69-BA8B-C189C1DE69FE}"/>
                </a:ext>
              </a:extLst>
            </p:cNvPr>
            <p:cNvCxnSpPr/>
            <p:nvPr/>
          </p:nvCxnSpPr>
          <p:spPr>
            <a:xfrm flipV="1">
              <a:off x="2591780" y="3782272"/>
              <a:ext cx="4464496" cy="1863"/>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a:extLst>
                <a:ext uri="{FF2B5EF4-FFF2-40B4-BE49-F238E27FC236}">
                  <a16:creationId xmlns:a16="http://schemas.microsoft.com/office/drawing/2014/main" id="{2275EBA3-3227-4BBB-96F7-ECCC61C16297}"/>
                </a:ext>
              </a:extLst>
            </p:cNvPr>
            <p:cNvCxnSpPr/>
            <p:nvPr/>
          </p:nvCxnSpPr>
          <p:spPr>
            <a:xfrm flipV="1">
              <a:off x="2591780" y="1911927"/>
              <a:ext cx="0" cy="36004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id="{1D65A584-E08B-43A8-A615-435612181C7D}"/>
                </a:ext>
              </a:extLst>
            </p:cNvPr>
            <p:cNvGrpSpPr/>
            <p:nvPr/>
          </p:nvGrpSpPr>
          <p:grpSpPr>
            <a:xfrm>
              <a:off x="2591780" y="1693961"/>
              <a:ext cx="2991037" cy="2822603"/>
              <a:chOff x="2591780" y="1401024"/>
              <a:chExt cx="2991037" cy="2822603"/>
            </a:xfrm>
          </p:grpSpPr>
          <p:cxnSp>
            <p:nvCxnSpPr>
              <p:cNvPr id="25" name="直接连接符 24">
                <a:extLst>
                  <a:ext uri="{FF2B5EF4-FFF2-40B4-BE49-F238E27FC236}">
                    <a16:creationId xmlns:a16="http://schemas.microsoft.com/office/drawing/2014/main" id="{C13F527C-5CDA-4F81-9284-D17323303131}"/>
                  </a:ext>
                </a:extLst>
              </p:cNvPr>
              <p:cNvCxnSpPr>
                <a:cxnSpLocks/>
              </p:cNvCxnSpPr>
              <p:nvPr/>
            </p:nvCxnSpPr>
            <p:spPr>
              <a:xfrm>
                <a:off x="2591780" y="4223627"/>
                <a:ext cx="972978"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5427B40D-4D45-45A4-B093-AE26893239BB}"/>
                  </a:ext>
                </a:extLst>
              </p:cNvPr>
              <p:cNvCxnSpPr>
                <a:cxnSpLocks/>
              </p:cNvCxnSpPr>
              <p:nvPr/>
            </p:nvCxnSpPr>
            <p:spPr>
              <a:xfrm flipH="1">
                <a:off x="3557501" y="1401024"/>
                <a:ext cx="2025316" cy="2806693"/>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grpSp>
        <p:cxnSp>
          <p:nvCxnSpPr>
            <p:cNvPr id="12" name="直接连接符 11">
              <a:extLst>
                <a:ext uri="{FF2B5EF4-FFF2-40B4-BE49-F238E27FC236}">
                  <a16:creationId xmlns:a16="http://schemas.microsoft.com/office/drawing/2014/main" id="{9CB548A8-833D-43FC-91D2-0FA52BD558C3}"/>
                </a:ext>
              </a:extLst>
            </p:cNvPr>
            <p:cNvCxnSpPr>
              <a:cxnSpLocks/>
            </p:cNvCxnSpPr>
            <p:nvPr/>
          </p:nvCxnSpPr>
          <p:spPr>
            <a:xfrm>
              <a:off x="4334413" y="2166091"/>
              <a:ext cx="29727" cy="3108855"/>
            </a:xfrm>
            <a:prstGeom prst="line">
              <a:avLst/>
            </a:prstGeom>
            <a:ln w="38100">
              <a:solidFill>
                <a:srgbClr val="7030A0"/>
              </a:solidFill>
              <a:prstDash val="dash"/>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CD6A31CC-AA8D-412F-B040-1B25517EA328}"/>
                </a:ext>
              </a:extLst>
            </p:cNvPr>
            <p:cNvGrpSpPr/>
            <p:nvPr/>
          </p:nvGrpSpPr>
          <p:grpSpPr>
            <a:xfrm>
              <a:off x="2570312" y="3569336"/>
              <a:ext cx="4090790" cy="679820"/>
              <a:chOff x="2570312" y="3569336"/>
              <a:chExt cx="4090790" cy="679820"/>
            </a:xfrm>
          </p:grpSpPr>
          <p:cxnSp>
            <p:nvCxnSpPr>
              <p:cNvPr id="22" name="直接连接符 21">
                <a:extLst>
                  <a:ext uri="{FF2B5EF4-FFF2-40B4-BE49-F238E27FC236}">
                    <a16:creationId xmlns:a16="http://schemas.microsoft.com/office/drawing/2014/main" id="{55A54954-D976-4EFE-9F49-C63CF15DFB9F}"/>
                  </a:ext>
                </a:extLst>
              </p:cNvPr>
              <p:cNvCxnSpPr>
                <a:cxnSpLocks/>
              </p:cNvCxnSpPr>
              <p:nvPr/>
            </p:nvCxnSpPr>
            <p:spPr>
              <a:xfrm flipV="1">
                <a:off x="3541831" y="3576547"/>
                <a:ext cx="465519" cy="672609"/>
              </a:xfrm>
              <a:prstGeom prst="line">
                <a:avLst/>
              </a:prstGeom>
              <a:ln w="5715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E63C2E4C-905F-40DF-AFE8-89998FE6F2AA}"/>
                  </a:ext>
                </a:extLst>
              </p:cNvPr>
              <p:cNvCxnSpPr>
                <a:cxnSpLocks/>
              </p:cNvCxnSpPr>
              <p:nvPr/>
            </p:nvCxnSpPr>
            <p:spPr>
              <a:xfrm>
                <a:off x="3998348" y="3569336"/>
                <a:ext cx="2662754" cy="0"/>
              </a:xfrm>
              <a:prstGeom prst="line">
                <a:avLst/>
              </a:prstGeom>
              <a:ln w="5715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7DFAD7D9-9811-40DD-9D8C-029785CE31B2}"/>
                  </a:ext>
                </a:extLst>
              </p:cNvPr>
              <p:cNvCxnSpPr>
                <a:cxnSpLocks/>
              </p:cNvCxnSpPr>
              <p:nvPr/>
            </p:nvCxnSpPr>
            <p:spPr>
              <a:xfrm>
                <a:off x="2570312" y="4234304"/>
                <a:ext cx="994446" cy="0"/>
              </a:xfrm>
              <a:prstGeom prst="line">
                <a:avLst/>
              </a:prstGeom>
              <a:ln w="57150">
                <a:solidFill>
                  <a:srgbClr val="FF0000"/>
                </a:solidFill>
                <a:prstDash val="solid"/>
              </a:ln>
            </p:spPr>
            <p:style>
              <a:lnRef idx="1">
                <a:schemeClr val="accent1"/>
              </a:lnRef>
              <a:fillRef idx="0">
                <a:schemeClr val="accent1"/>
              </a:fillRef>
              <a:effectRef idx="0">
                <a:schemeClr val="accent1"/>
              </a:effectRef>
              <a:fontRef idx="minor">
                <a:schemeClr val="tx1"/>
              </a:fontRef>
            </p:style>
          </p:cxnSp>
        </p:grpSp>
        <p:cxnSp>
          <p:nvCxnSpPr>
            <p:cNvPr id="14" name="直接连接符 13">
              <a:extLst>
                <a:ext uri="{FF2B5EF4-FFF2-40B4-BE49-F238E27FC236}">
                  <a16:creationId xmlns:a16="http://schemas.microsoft.com/office/drawing/2014/main" id="{F13560D6-21CA-4840-B878-F84CF8986FAA}"/>
                </a:ext>
              </a:extLst>
            </p:cNvPr>
            <p:cNvCxnSpPr>
              <a:cxnSpLocks/>
            </p:cNvCxnSpPr>
            <p:nvPr/>
          </p:nvCxnSpPr>
          <p:spPr>
            <a:xfrm flipH="1" flipV="1">
              <a:off x="3992604" y="3455560"/>
              <a:ext cx="1590213" cy="2001871"/>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30EBF882-072C-4A83-992C-8FEEC1449BDB}"/>
                </a:ext>
              </a:extLst>
            </p:cNvPr>
            <p:cNvCxnSpPr>
              <a:cxnSpLocks/>
            </p:cNvCxnSpPr>
            <p:nvPr/>
          </p:nvCxnSpPr>
          <p:spPr>
            <a:xfrm>
              <a:off x="2591780" y="3481609"/>
              <a:ext cx="1415570"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sp>
          <p:nvSpPr>
            <p:cNvPr id="16" name="圆角矩形 8">
              <a:extLst>
                <a:ext uri="{FF2B5EF4-FFF2-40B4-BE49-F238E27FC236}">
                  <a16:creationId xmlns:a16="http://schemas.microsoft.com/office/drawing/2014/main" id="{B8CEDBB7-4958-4196-98B6-63C3F32F738D}"/>
                </a:ext>
              </a:extLst>
            </p:cNvPr>
            <p:cNvSpPr/>
            <p:nvPr/>
          </p:nvSpPr>
          <p:spPr>
            <a:xfrm>
              <a:off x="3708275" y="1844824"/>
              <a:ext cx="1296144" cy="504056"/>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Adobe 黑体 Std R" pitchFamily="34" charset="-122"/>
                  <a:ea typeface="Adobe 黑体 Std R" pitchFamily="34" charset="-122"/>
                </a:rPr>
                <a:t>当前股价</a:t>
              </a:r>
            </a:p>
          </p:txBody>
        </p:sp>
        <p:sp>
          <p:nvSpPr>
            <p:cNvPr id="17" name="圆角矩形 7">
              <a:extLst>
                <a:ext uri="{FF2B5EF4-FFF2-40B4-BE49-F238E27FC236}">
                  <a16:creationId xmlns:a16="http://schemas.microsoft.com/office/drawing/2014/main" id="{CC40874A-F63B-4F67-A8B3-71538BC82135}"/>
                </a:ext>
              </a:extLst>
            </p:cNvPr>
            <p:cNvSpPr/>
            <p:nvPr/>
          </p:nvSpPr>
          <p:spPr>
            <a:xfrm>
              <a:off x="6751112" y="3189221"/>
              <a:ext cx="1296515" cy="504056"/>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Adobe 黑体 Std R" pitchFamily="34" charset="-122"/>
                  <a:ea typeface="Adobe 黑体 Std R" pitchFamily="34" charset="-122"/>
                </a:rPr>
                <a:t>组合盈亏</a:t>
              </a:r>
            </a:p>
          </p:txBody>
        </p:sp>
        <p:sp>
          <p:nvSpPr>
            <p:cNvPr id="18" name="文本框 17">
              <a:extLst>
                <a:ext uri="{FF2B5EF4-FFF2-40B4-BE49-F238E27FC236}">
                  <a16:creationId xmlns:a16="http://schemas.microsoft.com/office/drawing/2014/main" id="{A5482894-28BF-44B5-A330-55A3F4511866}"/>
                </a:ext>
              </a:extLst>
            </p:cNvPr>
            <p:cNvSpPr txBox="1"/>
            <p:nvPr/>
          </p:nvSpPr>
          <p:spPr>
            <a:xfrm>
              <a:off x="6580976" y="3847363"/>
              <a:ext cx="1107996" cy="369332"/>
            </a:xfrm>
            <a:prstGeom prst="rect">
              <a:avLst/>
            </a:prstGeom>
            <a:noFill/>
          </p:spPr>
          <p:txBody>
            <a:bodyPr wrap="none" rtlCol="0">
              <a:spAutoFit/>
            </a:bodyPr>
            <a:lstStyle/>
            <a:p>
              <a:r>
                <a:rPr lang="zh-CN" altLang="en-US" b="1" dirty="0"/>
                <a:t>到期股价</a:t>
              </a:r>
            </a:p>
          </p:txBody>
        </p:sp>
        <p:sp>
          <p:nvSpPr>
            <p:cNvPr id="19" name="文本框 18">
              <a:extLst>
                <a:ext uri="{FF2B5EF4-FFF2-40B4-BE49-F238E27FC236}">
                  <a16:creationId xmlns:a16="http://schemas.microsoft.com/office/drawing/2014/main" id="{8D42857B-9621-4A77-92A4-FF0E1DF858DF}"/>
                </a:ext>
              </a:extLst>
            </p:cNvPr>
            <p:cNvSpPr txBox="1"/>
            <p:nvPr/>
          </p:nvSpPr>
          <p:spPr>
            <a:xfrm>
              <a:off x="2268614" y="1518580"/>
              <a:ext cx="649537" cy="482575"/>
            </a:xfrm>
            <a:prstGeom prst="rect">
              <a:avLst/>
            </a:prstGeom>
            <a:noFill/>
          </p:spPr>
          <p:txBody>
            <a:bodyPr wrap="none" rtlCol="0">
              <a:spAutoFit/>
            </a:bodyPr>
            <a:lstStyle/>
            <a:p>
              <a:r>
                <a:rPr lang="zh-CN" altLang="en-US" b="1" dirty="0"/>
                <a:t>盈亏</a:t>
              </a:r>
            </a:p>
          </p:txBody>
        </p:sp>
        <mc:AlternateContent xmlns:mc="http://schemas.openxmlformats.org/markup-compatibility/2006" xmlns:a14="http://schemas.microsoft.com/office/drawing/2010/main">
          <mc:Choice Requires="a14">
            <p:sp>
              <p:nvSpPr>
                <p:cNvPr id="20" name="圆角矩形 5">
                  <a:extLst>
                    <a:ext uri="{FF2B5EF4-FFF2-40B4-BE49-F238E27FC236}">
                      <a16:creationId xmlns:a16="http://schemas.microsoft.com/office/drawing/2014/main" id="{013C1F9E-340A-4A4F-9359-8DF3025450AE}"/>
                    </a:ext>
                  </a:extLst>
                </p:cNvPr>
                <p:cNvSpPr/>
                <p:nvPr/>
              </p:nvSpPr>
              <p:spPr>
                <a:xfrm>
                  <a:off x="5652990" y="1459867"/>
                  <a:ext cx="1551800" cy="504056"/>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sSub>
                        <m:sSubPr>
                          <m:ctrlPr>
                            <a:rPr lang="en-US" altLang="zh-CN" sz="2000" i="1" smtClean="0">
                              <a:latin typeface="Cambria Math" panose="02040503050406030204" pitchFamily="18" charset="0"/>
                              <a:ea typeface="Adobe 黑体 Std R" pitchFamily="34" charset="-122"/>
                            </a:rPr>
                          </m:ctrlPr>
                        </m:sSubPr>
                        <m:e>
                          <m:r>
                            <a:rPr lang="en-US" altLang="zh-CN" sz="2000" b="0" i="1" smtClean="0">
                              <a:latin typeface="Cambria Math" panose="02040503050406030204" pitchFamily="18" charset="0"/>
                              <a:ea typeface="Adobe 黑体 Std R" pitchFamily="34" charset="-122"/>
                            </a:rPr>
                            <m:t>𝐾</m:t>
                          </m:r>
                        </m:e>
                        <m:sub>
                          <m:r>
                            <a:rPr lang="en-US" altLang="zh-CN" sz="2000" b="0" i="1" smtClean="0">
                              <a:latin typeface="Cambria Math" panose="02040503050406030204" pitchFamily="18" charset="0"/>
                              <a:ea typeface="Adobe 黑体 Std R" pitchFamily="34" charset="-122"/>
                            </a:rPr>
                            <m:t>1</m:t>
                          </m:r>
                        </m:sub>
                      </m:sSub>
                      <m:r>
                        <a:rPr lang="zh-CN" altLang="en-US" sz="2000" i="1">
                          <a:latin typeface="Cambria Math" panose="02040503050406030204" pitchFamily="18" charset="0"/>
                          <a:ea typeface="Adobe 黑体 Std R" pitchFamily="34" charset="-122"/>
                        </a:rPr>
                        <m:t>看涨</m:t>
                      </m:r>
                    </m:oMath>
                  </a14:m>
                  <a:r>
                    <a:rPr lang="zh-CN" altLang="en-US" sz="2000" dirty="0">
                      <a:latin typeface="Adobe 黑体 Std R" pitchFamily="34" charset="-122"/>
                      <a:ea typeface="Adobe 黑体 Std R" pitchFamily="34" charset="-122"/>
                    </a:rPr>
                    <a:t>多头</a:t>
                  </a:r>
                </a:p>
              </p:txBody>
            </p:sp>
          </mc:Choice>
          <mc:Fallback xmlns="">
            <p:sp>
              <p:nvSpPr>
                <p:cNvPr id="20" name="圆角矩形 5">
                  <a:extLst>
                    <a:ext uri="{FF2B5EF4-FFF2-40B4-BE49-F238E27FC236}">
                      <a16:creationId xmlns:a16="http://schemas.microsoft.com/office/drawing/2014/main" id="{013C1F9E-340A-4A4F-9359-8DF3025450AE}"/>
                    </a:ext>
                  </a:extLst>
                </p:cNvPr>
                <p:cNvSpPr>
                  <a:spLocks noRot="1" noChangeAspect="1" noMove="1" noResize="1" noEditPoints="1" noAdjustHandles="1" noChangeArrowheads="1" noChangeShapeType="1" noTextEdit="1"/>
                </p:cNvSpPr>
                <p:nvPr/>
              </p:nvSpPr>
              <p:spPr>
                <a:xfrm>
                  <a:off x="5652990" y="1459867"/>
                  <a:ext cx="1551800" cy="504056"/>
                </a:xfrm>
                <a:prstGeom prst="roundRect">
                  <a:avLst/>
                </a:prstGeom>
                <a:blipFill>
                  <a:blip r:embed="rId2"/>
                  <a:stretch>
                    <a:fillRect t="-7463" r="-775" b="-25373"/>
                  </a:stretch>
                </a:blipFill>
                <a:ln>
                  <a:solidFill>
                    <a:srgbClr val="00B0F0"/>
                  </a:solid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1" name="圆角矩形 6">
                  <a:extLst>
                    <a:ext uri="{FF2B5EF4-FFF2-40B4-BE49-F238E27FC236}">
                      <a16:creationId xmlns:a16="http://schemas.microsoft.com/office/drawing/2014/main" id="{6AE1E498-C58F-4B34-9928-526B6C81D37D}"/>
                    </a:ext>
                  </a:extLst>
                </p:cNvPr>
                <p:cNvSpPr/>
                <p:nvPr/>
              </p:nvSpPr>
              <p:spPr>
                <a:xfrm>
                  <a:off x="5724998" y="5098428"/>
                  <a:ext cx="1555745" cy="50405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sSub>
                        <m:sSubPr>
                          <m:ctrlPr>
                            <a:rPr lang="en-US" altLang="zh-CN" sz="2000" i="1" smtClean="0">
                              <a:latin typeface="Cambria Math" panose="02040503050406030204" pitchFamily="18" charset="0"/>
                              <a:ea typeface="Adobe 黑体 Std R" pitchFamily="34" charset="-122"/>
                            </a:rPr>
                          </m:ctrlPr>
                        </m:sSubPr>
                        <m:e>
                          <m:r>
                            <a:rPr lang="en-US" altLang="zh-CN" sz="2000" b="0" i="1" smtClean="0">
                              <a:latin typeface="Cambria Math" panose="02040503050406030204" pitchFamily="18" charset="0"/>
                              <a:ea typeface="Adobe 黑体 Std R" pitchFamily="34" charset="-122"/>
                            </a:rPr>
                            <m:t>𝐾</m:t>
                          </m:r>
                        </m:e>
                        <m:sub>
                          <m:r>
                            <a:rPr lang="en-US" altLang="zh-CN" sz="2000" b="0" i="1" smtClean="0">
                              <a:latin typeface="Cambria Math" panose="02040503050406030204" pitchFamily="18" charset="0"/>
                              <a:ea typeface="Adobe 黑体 Std R" pitchFamily="34" charset="-122"/>
                            </a:rPr>
                            <m:t>2</m:t>
                          </m:r>
                        </m:sub>
                      </m:sSub>
                      <m:r>
                        <a:rPr lang="zh-CN" altLang="en-US" sz="2000" i="1">
                          <a:latin typeface="Cambria Math" panose="02040503050406030204" pitchFamily="18" charset="0"/>
                          <a:ea typeface="Adobe 黑体 Std R" pitchFamily="34" charset="-122"/>
                        </a:rPr>
                        <m:t>看涨空</m:t>
                      </m:r>
                    </m:oMath>
                  </a14:m>
                  <a:r>
                    <a:rPr lang="zh-CN" altLang="en-US" sz="2000" dirty="0">
                      <a:latin typeface="Adobe 黑体 Std R" pitchFamily="34" charset="-122"/>
                      <a:ea typeface="Adobe 黑体 Std R" pitchFamily="34" charset="-122"/>
                    </a:rPr>
                    <a:t>头</a:t>
                  </a:r>
                </a:p>
              </p:txBody>
            </p:sp>
          </mc:Choice>
          <mc:Fallback xmlns="">
            <p:sp>
              <p:nvSpPr>
                <p:cNvPr id="21" name="圆角矩形 6">
                  <a:extLst>
                    <a:ext uri="{FF2B5EF4-FFF2-40B4-BE49-F238E27FC236}">
                      <a16:creationId xmlns:a16="http://schemas.microsoft.com/office/drawing/2014/main" id="{6AE1E498-C58F-4B34-9928-526B6C81D37D}"/>
                    </a:ext>
                  </a:extLst>
                </p:cNvPr>
                <p:cNvSpPr>
                  <a:spLocks noRot="1" noChangeAspect="1" noMove="1" noResize="1" noEditPoints="1" noAdjustHandles="1" noChangeArrowheads="1" noChangeShapeType="1" noTextEdit="1"/>
                </p:cNvSpPr>
                <p:nvPr/>
              </p:nvSpPr>
              <p:spPr>
                <a:xfrm>
                  <a:off x="5724998" y="5098428"/>
                  <a:ext cx="1555745" cy="504056"/>
                </a:xfrm>
                <a:prstGeom prst="roundRect">
                  <a:avLst/>
                </a:prstGeom>
                <a:blipFill>
                  <a:blip r:embed="rId3"/>
                  <a:stretch>
                    <a:fillRect t="-7813" r="-1172" b="-29688"/>
                  </a:stretch>
                </a:blipFill>
                <a:ln>
                  <a:noFill/>
                </a:ln>
              </p:spPr>
              <p:txBody>
                <a:bodyPr/>
                <a:lstStyle/>
                <a:p>
                  <a:r>
                    <a:rPr lang="zh-CN" altLang="en-US">
                      <a:noFill/>
                    </a:rPr>
                    <a:t> </a:t>
                  </a:r>
                </a:p>
              </p:txBody>
            </p:sp>
          </mc:Fallback>
        </mc:AlternateContent>
      </p:grpSp>
    </p:spTree>
    <p:extLst>
      <p:ext uri="{BB962C8B-B14F-4D97-AF65-F5344CB8AC3E}">
        <p14:creationId xmlns:p14="http://schemas.microsoft.com/office/powerpoint/2010/main" val="34630579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5CAAFB5-6366-4043-9DA3-CCB3138050B4}"/>
              </a:ext>
            </a:extLst>
          </p:cNvPr>
          <p:cNvSpPr>
            <a:spLocks noGrp="1"/>
          </p:cNvSpPr>
          <p:nvPr>
            <p:ph type="title"/>
          </p:nvPr>
        </p:nvSpPr>
        <p:spPr/>
        <p:txBody>
          <a:bodyPr/>
          <a:lstStyle/>
          <a:p>
            <a:r>
              <a:rPr lang="zh-CN" altLang="en-US" dirty="0"/>
              <a:t>构建牛市差价组合的原因</a:t>
            </a:r>
          </a:p>
        </p:txBody>
      </p:sp>
      <p:sp>
        <p:nvSpPr>
          <p:cNvPr id="3" name="内容占位符 2">
            <a:extLst>
              <a:ext uri="{FF2B5EF4-FFF2-40B4-BE49-F238E27FC236}">
                <a16:creationId xmlns:a16="http://schemas.microsoft.com/office/drawing/2014/main" id="{181CF334-FE7D-4E4B-B53C-6C2A1A5FBCAD}"/>
              </a:ext>
            </a:extLst>
          </p:cNvPr>
          <p:cNvSpPr>
            <a:spLocks noGrp="1"/>
          </p:cNvSpPr>
          <p:nvPr>
            <p:ph idx="1"/>
          </p:nvPr>
        </p:nvSpPr>
        <p:spPr/>
        <p:txBody>
          <a:bodyPr/>
          <a:lstStyle/>
          <a:p>
            <a:r>
              <a:rPr lang="zh-CN" altLang="en-US" dirty="0"/>
              <a:t>投资者对后市较乐观，但看涨期权价格整体太高，使得买进看涨期权不太合算，而牛市差价组合可以规避期权绝对价格过高的问题。</a:t>
            </a:r>
            <a:endParaRPr lang="en-US" altLang="zh-CN" dirty="0"/>
          </a:p>
          <a:p>
            <a:r>
              <a:rPr lang="zh-CN" altLang="en-US" dirty="0"/>
              <a:t>低行权价期权价格被低估，高行权价期权价格被高估，这时牛市差价组合的概率赔率组合较为有利。</a:t>
            </a:r>
          </a:p>
        </p:txBody>
      </p:sp>
      <p:sp>
        <p:nvSpPr>
          <p:cNvPr id="4" name="灯片编号占位符 3">
            <a:extLst>
              <a:ext uri="{FF2B5EF4-FFF2-40B4-BE49-F238E27FC236}">
                <a16:creationId xmlns:a16="http://schemas.microsoft.com/office/drawing/2014/main" id="{AA60CD30-A4BC-482D-910C-023C9A3177AA}"/>
              </a:ext>
            </a:extLst>
          </p:cNvPr>
          <p:cNvSpPr>
            <a:spLocks noGrp="1"/>
          </p:cNvSpPr>
          <p:nvPr>
            <p:ph type="sldNum" sz="quarter" idx="12"/>
          </p:nvPr>
        </p:nvSpPr>
        <p:spPr/>
        <p:txBody>
          <a:bodyPr/>
          <a:lstStyle/>
          <a:p>
            <a:fld id="{0C913308-F349-4B6D-A68A-DD1791B4A57B}" type="slidenum">
              <a:rPr lang="zh-CN" altLang="en-US" smtClean="0"/>
              <a:pPr/>
              <a:t>25</a:t>
            </a:fld>
            <a:endParaRPr lang="zh-CN" altLang="en-US" dirty="0"/>
          </a:p>
        </p:txBody>
      </p:sp>
    </p:spTree>
    <p:extLst>
      <p:ext uri="{BB962C8B-B14F-4D97-AF65-F5344CB8AC3E}">
        <p14:creationId xmlns:p14="http://schemas.microsoft.com/office/powerpoint/2010/main" val="722180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牛市差价组合（</a:t>
            </a:r>
            <a:r>
              <a:rPr lang="en-US" altLang="zh-CN" dirty="0"/>
              <a:t>19.2.25</a:t>
            </a:r>
            <a:r>
              <a:rPr lang="zh-CN" altLang="en-US" dirty="0"/>
              <a:t>）</a:t>
            </a:r>
          </a:p>
        </p:txBody>
      </p:sp>
      <p:sp>
        <p:nvSpPr>
          <p:cNvPr id="5" name="灯片编号占位符 4"/>
          <p:cNvSpPr>
            <a:spLocks noGrp="1"/>
          </p:cNvSpPr>
          <p:nvPr>
            <p:ph type="sldNum" sz="quarter" idx="12"/>
          </p:nvPr>
        </p:nvSpPr>
        <p:spPr/>
        <p:txBody>
          <a:bodyPr/>
          <a:lstStyle/>
          <a:p>
            <a:pPr>
              <a:defRPr/>
            </a:pPr>
            <a:fld id="{2C114DAE-AAC7-40F8-943E-49A820D3E26A}" type="slidenum">
              <a:rPr lang="en-US" altLang="zh-CN" smtClean="0">
                <a:solidFill>
                  <a:srgbClr val="000000"/>
                </a:solidFill>
              </a:rPr>
              <a:pPr>
                <a:defRPr/>
              </a:pPr>
              <a:t>26</a:t>
            </a:fld>
            <a:endParaRPr lang="en-US" altLang="zh-CN">
              <a:solidFill>
                <a:srgbClr val="000000"/>
              </a:solidFill>
            </a:endParaRPr>
          </a:p>
        </p:txBody>
      </p:sp>
      <p:pic>
        <p:nvPicPr>
          <p:cNvPr id="6" name="内容占位符 5"/>
          <p:cNvPicPr>
            <a:picLocks noGrp="1"/>
          </p:cNvPicPr>
          <p:nvPr>
            <p:ph idx="1"/>
          </p:nvPr>
        </p:nvPicPr>
        <p:blipFill>
          <a:blip r:embed="rId2"/>
          <a:stretch>
            <a:fillRect/>
          </a:stretch>
        </p:blipFill>
        <p:spPr>
          <a:xfrm>
            <a:off x="179512" y="735546"/>
            <a:ext cx="8856984" cy="1080120"/>
          </a:xfrm>
          <a:prstGeom prst="rect">
            <a:avLst/>
          </a:prstGeom>
        </p:spPr>
      </p:pic>
      <p:pic>
        <p:nvPicPr>
          <p:cNvPr id="7" name="图片 6"/>
          <p:cNvPicPr/>
          <p:nvPr/>
        </p:nvPicPr>
        <p:blipFill>
          <a:blip r:embed="rId3"/>
          <a:stretch>
            <a:fillRect/>
          </a:stretch>
        </p:blipFill>
        <p:spPr>
          <a:xfrm>
            <a:off x="179512" y="1815666"/>
            <a:ext cx="8712968" cy="2754306"/>
          </a:xfrm>
          <a:prstGeom prst="rect">
            <a:avLst/>
          </a:prstGeom>
        </p:spPr>
      </p:pic>
    </p:spTree>
    <p:extLst>
      <p:ext uri="{BB962C8B-B14F-4D97-AF65-F5344CB8AC3E}">
        <p14:creationId xmlns:p14="http://schemas.microsoft.com/office/powerpoint/2010/main" val="21996373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Rectangle 2"/>
          <p:cNvSpPr>
            <a:spLocks noGrp="1" noChangeArrowheads="1"/>
          </p:cNvSpPr>
          <p:nvPr>
            <p:ph type="title"/>
          </p:nvPr>
        </p:nvSpPr>
        <p:spPr/>
        <p:txBody>
          <a:bodyPr/>
          <a:lstStyle/>
          <a:p>
            <a:r>
              <a:rPr lang="zh-CN" altLang="en-US" dirty="0">
                <a:solidFill>
                  <a:srgbClr val="FF0000"/>
                </a:solidFill>
              </a:rPr>
              <a:t>牛市</a:t>
            </a:r>
            <a:r>
              <a:rPr lang="zh-CN" altLang="en-US" dirty="0"/>
              <a:t>差价组合：</a:t>
            </a:r>
            <a:r>
              <a:rPr lang="zh-CN" altLang="en-US" dirty="0">
                <a:solidFill>
                  <a:srgbClr val="FF0000"/>
                </a:solidFill>
              </a:rPr>
              <a:t>看跌</a:t>
            </a:r>
            <a:r>
              <a:rPr lang="zh-CN" altLang="en-US" dirty="0"/>
              <a:t>期权</a:t>
            </a:r>
          </a:p>
        </p:txBody>
      </p:sp>
      <p:sp>
        <p:nvSpPr>
          <p:cNvPr id="22533" name="Rectangle 3"/>
          <p:cNvSpPr>
            <a:spLocks noGrp="1" noChangeArrowheads="1"/>
          </p:cNvSpPr>
          <p:nvPr>
            <p:ph idx="1"/>
          </p:nvPr>
        </p:nvSpPr>
        <p:spPr/>
        <p:txBody>
          <a:bodyPr/>
          <a:lstStyle/>
          <a:p>
            <a:endParaRPr lang="zh-CN" altLang="en-US" dirty="0"/>
          </a:p>
          <a:p>
            <a:pPr marL="0" indent="0">
              <a:buNone/>
            </a:pPr>
            <a:endParaRPr lang="zh-CN" altLang="en-US" dirty="0"/>
          </a:p>
          <a:p>
            <a:endParaRPr lang="zh-CN" altLang="en-US" dirty="0"/>
          </a:p>
          <a:p>
            <a:endParaRPr lang="zh-CN" altLang="en-US" dirty="0"/>
          </a:p>
          <a:p>
            <a:endParaRPr lang="zh-CN" altLang="en-US" dirty="0"/>
          </a:p>
        </p:txBody>
      </p:sp>
      <p:sp>
        <p:nvSpPr>
          <p:cNvPr id="10" name="灯片编号占位符 9"/>
          <p:cNvSpPr>
            <a:spLocks noGrp="1"/>
          </p:cNvSpPr>
          <p:nvPr>
            <p:ph type="sldNum" sz="quarter" idx="12"/>
          </p:nvPr>
        </p:nvSpPr>
        <p:spPr/>
        <p:txBody>
          <a:bodyPr/>
          <a:lstStyle/>
          <a:p>
            <a:fld id="{7A0B34B9-D817-47F5-9B8C-94F2D5E9BE68}" type="slidenum">
              <a:rPr lang="zh-CN" altLang="en-US" smtClean="0"/>
              <a:pPr/>
              <a:t>27</a:t>
            </a:fld>
            <a:endParaRPr lang="zh-CN" altLang="en-US"/>
          </a:p>
        </p:txBody>
      </p:sp>
      <p:grpSp>
        <p:nvGrpSpPr>
          <p:cNvPr id="6" name="组合 5">
            <a:extLst>
              <a:ext uri="{FF2B5EF4-FFF2-40B4-BE49-F238E27FC236}">
                <a16:creationId xmlns:a16="http://schemas.microsoft.com/office/drawing/2014/main" id="{1E3B4FF2-FC70-4BAA-9969-63E3A529A7FF}"/>
              </a:ext>
            </a:extLst>
          </p:cNvPr>
          <p:cNvGrpSpPr/>
          <p:nvPr/>
        </p:nvGrpSpPr>
        <p:grpSpPr>
          <a:xfrm>
            <a:off x="467544" y="1043470"/>
            <a:ext cx="8136904" cy="3453549"/>
            <a:chOff x="972470" y="1518580"/>
            <a:chExt cx="6716502" cy="4512460"/>
          </a:xfrm>
        </p:grpSpPr>
        <p:cxnSp>
          <p:nvCxnSpPr>
            <p:cNvPr id="7" name="直接箭头连接符 6">
              <a:extLst>
                <a:ext uri="{FF2B5EF4-FFF2-40B4-BE49-F238E27FC236}">
                  <a16:creationId xmlns:a16="http://schemas.microsoft.com/office/drawing/2014/main" id="{F1CD1DC2-AA2F-4C69-BA8B-C189C1DE69FE}"/>
                </a:ext>
              </a:extLst>
            </p:cNvPr>
            <p:cNvCxnSpPr/>
            <p:nvPr/>
          </p:nvCxnSpPr>
          <p:spPr>
            <a:xfrm flipV="1">
              <a:off x="2591780" y="3782272"/>
              <a:ext cx="4464496" cy="1863"/>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a:extLst>
                <a:ext uri="{FF2B5EF4-FFF2-40B4-BE49-F238E27FC236}">
                  <a16:creationId xmlns:a16="http://schemas.microsoft.com/office/drawing/2014/main" id="{2275EBA3-3227-4BBB-96F7-ECCC61C16297}"/>
                </a:ext>
              </a:extLst>
            </p:cNvPr>
            <p:cNvCxnSpPr/>
            <p:nvPr/>
          </p:nvCxnSpPr>
          <p:spPr>
            <a:xfrm flipV="1">
              <a:off x="2591780" y="1911927"/>
              <a:ext cx="0" cy="36004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nvGrpSpPr>
            <p:cNvPr id="11" name="组合 10">
              <a:extLst>
                <a:ext uri="{FF2B5EF4-FFF2-40B4-BE49-F238E27FC236}">
                  <a16:creationId xmlns:a16="http://schemas.microsoft.com/office/drawing/2014/main" id="{1D65A584-E08B-43A8-A615-435612181C7D}"/>
                </a:ext>
              </a:extLst>
            </p:cNvPr>
            <p:cNvGrpSpPr/>
            <p:nvPr/>
          </p:nvGrpSpPr>
          <p:grpSpPr>
            <a:xfrm>
              <a:off x="2774325" y="3271508"/>
              <a:ext cx="3308544" cy="2161391"/>
              <a:chOff x="2774325" y="2978571"/>
              <a:chExt cx="3308544" cy="2161391"/>
            </a:xfrm>
          </p:grpSpPr>
          <p:cxnSp>
            <p:nvCxnSpPr>
              <p:cNvPr id="25" name="直接连接符 24">
                <a:extLst>
                  <a:ext uri="{FF2B5EF4-FFF2-40B4-BE49-F238E27FC236}">
                    <a16:creationId xmlns:a16="http://schemas.microsoft.com/office/drawing/2014/main" id="{C13F527C-5CDA-4F81-9284-D17323303131}"/>
                  </a:ext>
                </a:extLst>
              </p:cNvPr>
              <p:cNvCxnSpPr/>
              <p:nvPr/>
            </p:nvCxnSpPr>
            <p:spPr>
              <a:xfrm>
                <a:off x="4606705" y="2995046"/>
                <a:ext cx="1476164"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5427B40D-4D45-45A4-B093-AE26893239BB}"/>
                  </a:ext>
                </a:extLst>
              </p:cNvPr>
              <p:cNvCxnSpPr>
                <a:cxnSpLocks/>
              </p:cNvCxnSpPr>
              <p:nvPr/>
            </p:nvCxnSpPr>
            <p:spPr>
              <a:xfrm flipH="1">
                <a:off x="2774325" y="2978571"/>
                <a:ext cx="1851288" cy="2161391"/>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grpSp>
        <p:cxnSp>
          <p:nvCxnSpPr>
            <p:cNvPr id="12" name="直接连接符 11">
              <a:extLst>
                <a:ext uri="{FF2B5EF4-FFF2-40B4-BE49-F238E27FC236}">
                  <a16:creationId xmlns:a16="http://schemas.microsoft.com/office/drawing/2014/main" id="{9CB548A8-833D-43FC-91D2-0FA52BD558C3}"/>
                </a:ext>
              </a:extLst>
            </p:cNvPr>
            <p:cNvCxnSpPr>
              <a:cxnSpLocks/>
            </p:cNvCxnSpPr>
            <p:nvPr/>
          </p:nvCxnSpPr>
          <p:spPr>
            <a:xfrm>
              <a:off x="4334413" y="2166091"/>
              <a:ext cx="29727" cy="3108855"/>
            </a:xfrm>
            <a:prstGeom prst="line">
              <a:avLst/>
            </a:prstGeom>
            <a:ln w="38100">
              <a:solidFill>
                <a:srgbClr val="7030A0"/>
              </a:solidFill>
              <a:prstDash val="dash"/>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CD6A31CC-AA8D-412F-B040-1B25517EA328}"/>
                </a:ext>
              </a:extLst>
            </p:cNvPr>
            <p:cNvGrpSpPr/>
            <p:nvPr/>
          </p:nvGrpSpPr>
          <p:grpSpPr>
            <a:xfrm>
              <a:off x="2591780" y="3355026"/>
              <a:ext cx="3503006" cy="748165"/>
              <a:chOff x="2591780" y="3355026"/>
              <a:chExt cx="3503006" cy="748165"/>
            </a:xfrm>
          </p:grpSpPr>
          <p:cxnSp>
            <p:nvCxnSpPr>
              <p:cNvPr id="22" name="直接连接符 21">
                <a:extLst>
                  <a:ext uri="{FF2B5EF4-FFF2-40B4-BE49-F238E27FC236}">
                    <a16:creationId xmlns:a16="http://schemas.microsoft.com/office/drawing/2014/main" id="{55A54954-D976-4EFE-9F49-C63CF15DFB9F}"/>
                  </a:ext>
                </a:extLst>
              </p:cNvPr>
              <p:cNvCxnSpPr>
                <a:cxnSpLocks/>
              </p:cNvCxnSpPr>
              <p:nvPr/>
            </p:nvCxnSpPr>
            <p:spPr>
              <a:xfrm flipV="1">
                <a:off x="4032549" y="3355026"/>
                <a:ext cx="603728" cy="714200"/>
              </a:xfrm>
              <a:prstGeom prst="line">
                <a:avLst/>
              </a:prstGeom>
              <a:ln w="5715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E63C2E4C-905F-40DF-AFE8-89998FE6F2AA}"/>
                  </a:ext>
                </a:extLst>
              </p:cNvPr>
              <p:cNvCxnSpPr/>
              <p:nvPr/>
            </p:nvCxnSpPr>
            <p:spPr>
              <a:xfrm>
                <a:off x="4618622" y="3369816"/>
                <a:ext cx="1476164" cy="14420"/>
              </a:xfrm>
              <a:prstGeom prst="line">
                <a:avLst/>
              </a:prstGeom>
              <a:ln w="5715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7DFAD7D9-9811-40DD-9D8C-029785CE31B2}"/>
                  </a:ext>
                </a:extLst>
              </p:cNvPr>
              <p:cNvCxnSpPr>
                <a:cxnSpLocks/>
              </p:cNvCxnSpPr>
              <p:nvPr/>
            </p:nvCxnSpPr>
            <p:spPr>
              <a:xfrm flipV="1">
                <a:off x="2591780" y="4066901"/>
                <a:ext cx="1464121" cy="36290"/>
              </a:xfrm>
              <a:prstGeom prst="line">
                <a:avLst/>
              </a:prstGeom>
              <a:ln w="57150">
                <a:solidFill>
                  <a:srgbClr val="FF0000"/>
                </a:solidFill>
                <a:prstDash val="solid"/>
              </a:ln>
            </p:spPr>
            <p:style>
              <a:lnRef idx="1">
                <a:schemeClr val="accent1"/>
              </a:lnRef>
              <a:fillRef idx="0">
                <a:schemeClr val="accent1"/>
              </a:fillRef>
              <a:effectRef idx="0">
                <a:schemeClr val="accent1"/>
              </a:effectRef>
              <a:fontRef idx="minor">
                <a:schemeClr val="tx1"/>
              </a:fontRef>
            </p:style>
          </p:cxnSp>
        </p:grpSp>
        <p:cxnSp>
          <p:nvCxnSpPr>
            <p:cNvPr id="14" name="直接连接符 13">
              <a:extLst>
                <a:ext uri="{FF2B5EF4-FFF2-40B4-BE49-F238E27FC236}">
                  <a16:creationId xmlns:a16="http://schemas.microsoft.com/office/drawing/2014/main" id="{F13560D6-21CA-4840-B878-F84CF8986FAA}"/>
                </a:ext>
              </a:extLst>
            </p:cNvPr>
            <p:cNvCxnSpPr>
              <a:cxnSpLocks/>
            </p:cNvCxnSpPr>
            <p:nvPr/>
          </p:nvCxnSpPr>
          <p:spPr>
            <a:xfrm flipH="1" flipV="1">
              <a:off x="2591779" y="2159106"/>
              <a:ext cx="1475046" cy="1717268"/>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30EBF882-072C-4A83-992C-8FEEC1449BDB}"/>
                </a:ext>
              </a:extLst>
            </p:cNvPr>
            <p:cNvCxnSpPr>
              <a:cxnSpLocks/>
            </p:cNvCxnSpPr>
            <p:nvPr/>
          </p:nvCxnSpPr>
          <p:spPr>
            <a:xfrm>
              <a:off x="4055902" y="3876374"/>
              <a:ext cx="2601604"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sp>
          <p:nvSpPr>
            <p:cNvPr id="16" name="圆角矩形 8">
              <a:extLst>
                <a:ext uri="{FF2B5EF4-FFF2-40B4-BE49-F238E27FC236}">
                  <a16:creationId xmlns:a16="http://schemas.microsoft.com/office/drawing/2014/main" id="{B8CEDBB7-4958-4196-98B6-63C3F32F738D}"/>
                </a:ext>
              </a:extLst>
            </p:cNvPr>
            <p:cNvSpPr/>
            <p:nvPr/>
          </p:nvSpPr>
          <p:spPr>
            <a:xfrm>
              <a:off x="3708275" y="1844824"/>
              <a:ext cx="1296144" cy="504056"/>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Adobe 黑体 Std R" pitchFamily="34" charset="-122"/>
                  <a:ea typeface="Adobe 黑体 Std R" pitchFamily="34" charset="-122"/>
                </a:rPr>
                <a:t>当前股价</a:t>
              </a:r>
            </a:p>
          </p:txBody>
        </p:sp>
        <p:sp>
          <p:nvSpPr>
            <p:cNvPr id="17" name="圆角矩形 7">
              <a:extLst>
                <a:ext uri="{FF2B5EF4-FFF2-40B4-BE49-F238E27FC236}">
                  <a16:creationId xmlns:a16="http://schemas.microsoft.com/office/drawing/2014/main" id="{CC40874A-F63B-4F67-A8B3-71538BC82135}"/>
                </a:ext>
              </a:extLst>
            </p:cNvPr>
            <p:cNvSpPr/>
            <p:nvPr/>
          </p:nvSpPr>
          <p:spPr>
            <a:xfrm>
              <a:off x="6209886" y="3035955"/>
              <a:ext cx="1296515" cy="504056"/>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Adobe 黑体 Std R" pitchFamily="34" charset="-122"/>
                  <a:ea typeface="Adobe 黑体 Std R" pitchFamily="34" charset="-122"/>
                </a:rPr>
                <a:t>组合盈亏</a:t>
              </a:r>
            </a:p>
          </p:txBody>
        </p:sp>
        <p:sp>
          <p:nvSpPr>
            <p:cNvPr id="18" name="文本框 17">
              <a:extLst>
                <a:ext uri="{FF2B5EF4-FFF2-40B4-BE49-F238E27FC236}">
                  <a16:creationId xmlns:a16="http://schemas.microsoft.com/office/drawing/2014/main" id="{A5482894-28BF-44B5-A330-55A3F4511866}"/>
                </a:ext>
              </a:extLst>
            </p:cNvPr>
            <p:cNvSpPr txBox="1"/>
            <p:nvPr/>
          </p:nvSpPr>
          <p:spPr>
            <a:xfrm>
              <a:off x="6580976" y="3847363"/>
              <a:ext cx="1107996" cy="369332"/>
            </a:xfrm>
            <a:prstGeom prst="rect">
              <a:avLst/>
            </a:prstGeom>
            <a:noFill/>
          </p:spPr>
          <p:txBody>
            <a:bodyPr wrap="none" rtlCol="0">
              <a:spAutoFit/>
            </a:bodyPr>
            <a:lstStyle/>
            <a:p>
              <a:r>
                <a:rPr lang="zh-CN" altLang="en-US" b="1" dirty="0"/>
                <a:t>到期股价</a:t>
              </a:r>
            </a:p>
          </p:txBody>
        </p:sp>
        <p:sp>
          <p:nvSpPr>
            <p:cNvPr id="19" name="文本框 18">
              <a:extLst>
                <a:ext uri="{FF2B5EF4-FFF2-40B4-BE49-F238E27FC236}">
                  <a16:creationId xmlns:a16="http://schemas.microsoft.com/office/drawing/2014/main" id="{8D42857B-9621-4A77-92A4-FF0E1DF858DF}"/>
                </a:ext>
              </a:extLst>
            </p:cNvPr>
            <p:cNvSpPr txBox="1"/>
            <p:nvPr/>
          </p:nvSpPr>
          <p:spPr>
            <a:xfrm>
              <a:off x="2268614" y="1518580"/>
              <a:ext cx="649537" cy="482575"/>
            </a:xfrm>
            <a:prstGeom prst="rect">
              <a:avLst/>
            </a:prstGeom>
            <a:noFill/>
          </p:spPr>
          <p:txBody>
            <a:bodyPr wrap="none" rtlCol="0">
              <a:spAutoFit/>
            </a:bodyPr>
            <a:lstStyle/>
            <a:p>
              <a:r>
                <a:rPr lang="zh-CN" altLang="en-US" b="1" dirty="0"/>
                <a:t>盈亏</a:t>
              </a:r>
            </a:p>
          </p:txBody>
        </p:sp>
        <mc:AlternateContent xmlns:mc="http://schemas.openxmlformats.org/markup-compatibility/2006" xmlns:a14="http://schemas.microsoft.com/office/drawing/2010/main">
          <mc:Choice Requires="a14">
            <p:sp>
              <p:nvSpPr>
                <p:cNvPr id="20" name="圆角矩形 5">
                  <a:extLst>
                    <a:ext uri="{FF2B5EF4-FFF2-40B4-BE49-F238E27FC236}">
                      <a16:creationId xmlns:a16="http://schemas.microsoft.com/office/drawing/2014/main" id="{013C1F9E-340A-4A4F-9359-8DF3025450AE}"/>
                    </a:ext>
                  </a:extLst>
                </p:cNvPr>
                <p:cNvSpPr/>
                <p:nvPr/>
              </p:nvSpPr>
              <p:spPr>
                <a:xfrm>
                  <a:off x="972470" y="2159095"/>
                  <a:ext cx="1551800" cy="504056"/>
                </a:xfrm>
                <a:prstGeom prst="round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sSub>
                        <m:sSubPr>
                          <m:ctrlPr>
                            <a:rPr lang="en-US" altLang="zh-CN" sz="2000" i="1" smtClean="0">
                              <a:latin typeface="Cambria Math" panose="02040503050406030204" pitchFamily="18" charset="0"/>
                              <a:ea typeface="Adobe 黑体 Std R" pitchFamily="34" charset="-122"/>
                            </a:rPr>
                          </m:ctrlPr>
                        </m:sSubPr>
                        <m:e>
                          <m:r>
                            <a:rPr lang="en-US" altLang="zh-CN" sz="2000" b="0" i="1" smtClean="0">
                              <a:latin typeface="Cambria Math" panose="02040503050406030204" pitchFamily="18" charset="0"/>
                              <a:ea typeface="Adobe 黑体 Std R" pitchFamily="34" charset="-122"/>
                            </a:rPr>
                            <m:t>𝐾</m:t>
                          </m:r>
                        </m:e>
                        <m:sub>
                          <m:r>
                            <a:rPr lang="en-US" altLang="zh-CN" sz="2000" b="0" i="1" smtClean="0">
                              <a:latin typeface="Cambria Math" panose="02040503050406030204" pitchFamily="18" charset="0"/>
                              <a:ea typeface="Adobe 黑体 Std R" pitchFamily="34" charset="-122"/>
                            </a:rPr>
                            <m:t>1</m:t>
                          </m:r>
                        </m:sub>
                      </m:sSub>
                      <m:r>
                        <a:rPr lang="zh-CN" altLang="en-US" sz="2000" i="1">
                          <a:latin typeface="Cambria Math" panose="02040503050406030204" pitchFamily="18" charset="0"/>
                          <a:ea typeface="Adobe 黑体 Std R" pitchFamily="34" charset="-122"/>
                        </a:rPr>
                        <m:t>看</m:t>
                      </m:r>
                      <m:r>
                        <a:rPr lang="zh-CN" altLang="en-US" sz="2000" i="1" smtClean="0">
                          <a:latin typeface="Cambria Math" panose="02040503050406030204" pitchFamily="18" charset="0"/>
                          <a:ea typeface="Adobe 黑体 Std R" pitchFamily="34" charset="-122"/>
                        </a:rPr>
                        <m:t>跌</m:t>
                      </m:r>
                    </m:oMath>
                  </a14:m>
                  <a:r>
                    <a:rPr lang="zh-CN" altLang="en-US" sz="2000" dirty="0">
                      <a:latin typeface="Adobe 黑体 Std R" pitchFamily="34" charset="-122"/>
                      <a:ea typeface="Adobe 黑体 Std R" pitchFamily="34" charset="-122"/>
                    </a:rPr>
                    <a:t>多头</a:t>
                  </a:r>
                </a:p>
              </p:txBody>
            </p:sp>
          </mc:Choice>
          <mc:Fallback xmlns="">
            <p:sp>
              <p:nvSpPr>
                <p:cNvPr id="20" name="圆角矩形 5">
                  <a:extLst>
                    <a:ext uri="{FF2B5EF4-FFF2-40B4-BE49-F238E27FC236}">
                      <a16:creationId xmlns:a16="http://schemas.microsoft.com/office/drawing/2014/main" id="{013C1F9E-340A-4A4F-9359-8DF3025450AE}"/>
                    </a:ext>
                  </a:extLst>
                </p:cNvPr>
                <p:cNvSpPr>
                  <a:spLocks noRot="1" noChangeAspect="1" noMove="1" noResize="1" noEditPoints="1" noAdjustHandles="1" noChangeArrowheads="1" noChangeShapeType="1" noTextEdit="1"/>
                </p:cNvSpPr>
                <p:nvPr/>
              </p:nvSpPr>
              <p:spPr>
                <a:xfrm>
                  <a:off x="972470" y="2159095"/>
                  <a:ext cx="1551800" cy="504056"/>
                </a:xfrm>
                <a:prstGeom prst="roundRect">
                  <a:avLst/>
                </a:prstGeom>
                <a:blipFill>
                  <a:blip r:embed="rId2"/>
                  <a:stretch>
                    <a:fillRect t="-7463" b="-25373"/>
                  </a:stretch>
                </a:blipFill>
                <a:ln>
                  <a:solidFill>
                    <a:srgbClr val="00B0F0"/>
                  </a:solid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1" name="圆角矩形 6">
                  <a:extLst>
                    <a:ext uri="{FF2B5EF4-FFF2-40B4-BE49-F238E27FC236}">
                      <a16:creationId xmlns:a16="http://schemas.microsoft.com/office/drawing/2014/main" id="{6AE1E498-C58F-4B34-9928-526B6C81D37D}"/>
                    </a:ext>
                  </a:extLst>
                </p:cNvPr>
                <p:cNvSpPr/>
                <p:nvPr/>
              </p:nvSpPr>
              <p:spPr>
                <a:xfrm>
                  <a:off x="2196606" y="5526984"/>
                  <a:ext cx="1555745" cy="50405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sSub>
                        <m:sSubPr>
                          <m:ctrlPr>
                            <a:rPr lang="en-US" altLang="zh-CN" sz="2000" i="1" smtClean="0">
                              <a:latin typeface="Cambria Math" panose="02040503050406030204" pitchFamily="18" charset="0"/>
                              <a:ea typeface="Adobe 黑体 Std R" pitchFamily="34" charset="-122"/>
                            </a:rPr>
                          </m:ctrlPr>
                        </m:sSubPr>
                        <m:e>
                          <m:r>
                            <a:rPr lang="en-US" altLang="zh-CN" sz="2000" b="0" i="1" smtClean="0">
                              <a:latin typeface="Cambria Math" panose="02040503050406030204" pitchFamily="18" charset="0"/>
                              <a:ea typeface="Adobe 黑体 Std R" pitchFamily="34" charset="-122"/>
                            </a:rPr>
                            <m:t>𝐾</m:t>
                          </m:r>
                        </m:e>
                        <m:sub>
                          <m:r>
                            <a:rPr lang="en-US" altLang="zh-CN" sz="2000" b="0" i="1" smtClean="0">
                              <a:latin typeface="Cambria Math" panose="02040503050406030204" pitchFamily="18" charset="0"/>
                              <a:ea typeface="Adobe 黑体 Std R" pitchFamily="34" charset="-122"/>
                            </a:rPr>
                            <m:t>2</m:t>
                          </m:r>
                        </m:sub>
                      </m:sSub>
                      <m:r>
                        <a:rPr lang="zh-CN" altLang="en-US" sz="2000" i="1">
                          <a:latin typeface="Cambria Math" panose="02040503050406030204" pitchFamily="18" charset="0"/>
                          <a:ea typeface="Adobe 黑体 Std R" pitchFamily="34" charset="-122"/>
                        </a:rPr>
                        <m:t>看跌空</m:t>
                      </m:r>
                    </m:oMath>
                  </a14:m>
                  <a:r>
                    <a:rPr lang="zh-CN" altLang="en-US" sz="2000" dirty="0">
                      <a:latin typeface="Adobe 黑体 Std R" pitchFamily="34" charset="-122"/>
                      <a:ea typeface="Adobe 黑体 Std R" pitchFamily="34" charset="-122"/>
                    </a:rPr>
                    <a:t>头</a:t>
                  </a:r>
                </a:p>
              </p:txBody>
            </p:sp>
          </mc:Choice>
          <mc:Fallback xmlns="">
            <p:sp>
              <p:nvSpPr>
                <p:cNvPr id="21" name="圆角矩形 6">
                  <a:extLst>
                    <a:ext uri="{FF2B5EF4-FFF2-40B4-BE49-F238E27FC236}">
                      <a16:creationId xmlns:a16="http://schemas.microsoft.com/office/drawing/2014/main" id="{6AE1E498-C58F-4B34-9928-526B6C81D37D}"/>
                    </a:ext>
                  </a:extLst>
                </p:cNvPr>
                <p:cNvSpPr>
                  <a:spLocks noRot="1" noChangeAspect="1" noMove="1" noResize="1" noEditPoints="1" noAdjustHandles="1" noChangeArrowheads="1" noChangeShapeType="1" noTextEdit="1"/>
                </p:cNvSpPr>
                <p:nvPr/>
              </p:nvSpPr>
              <p:spPr>
                <a:xfrm>
                  <a:off x="2196606" y="5526984"/>
                  <a:ext cx="1555745" cy="504056"/>
                </a:xfrm>
                <a:prstGeom prst="roundRect">
                  <a:avLst/>
                </a:prstGeom>
                <a:blipFill>
                  <a:blip r:embed="rId3"/>
                  <a:stretch>
                    <a:fillRect t="-7813" b="-29688"/>
                  </a:stretch>
                </a:blipFill>
                <a:ln>
                  <a:noFill/>
                </a:ln>
              </p:spPr>
              <p:txBody>
                <a:bodyPr/>
                <a:lstStyle/>
                <a:p>
                  <a:r>
                    <a:rPr lang="zh-CN" altLang="en-US">
                      <a:noFill/>
                    </a:rPr>
                    <a:t> </a:t>
                  </a:r>
                </a:p>
              </p:txBody>
            </p:sp>
          </mc:Fallback>
        </mc:AlternateContent>
      </p:grpSp>
    </p:spTree>
    <p:extLst>
      <p:ext uri="{BB962C8B-B14F-4D97-AF65-F5344CB8AC3E}">
        <p14:creationId xmlns:p14="http://schemas.microsoft.com/office/powerpoint/2010/main" val="41658210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p:txBody>
          <a:bodyPr/>
          <a:lstStyle/>
          <a:p>
            <a:r>
              <a:rPr lang="zh-CN" altLang="en-US" dirty="0"/>
              <a:t>牛市差价：看涨</a:t>
            </a:r>
            <a:r>
              <a:rPr lang="en-US" altLang="zh-CN" dirty="0" err="1"/>
              <a:t>VS</a:t>
            </a:r>
            <a:r>
              <a:rPr lang="zh-CN" altLang="en-US" dirty="0"/>
              <a:t>看跌</a:t>
            </a:r>
          </a:p>
        </p:txBody>
      </p:sp>
      <p:sp>
        <p:nvSpPr>
          <p:cNvPr id="25605" name="Rectangle 3"/>
          <p:cNvSpPr>
            <a:spLocks noGrp="1" noChangeArrowheads="1"/>
          </p:cNvSpPr>
          <p:nvPr>
            <p:ph idx="1"/>
          </p:nvPr>
        </p:nvSpPr>
        <p:spPr/>
        <p:txBody>
          <a:bodyPr/>
          <a:lstStyle/>
          <a:p>
            <a:r>
              <a:rPr lang="zh-CN" altLang="en-US" dirty="0">
                <a:solidFill>
                  <a:srgbClr val="FF0000"/>
                </a:solidFill>
              </a:rPr>
              <a:t>看涨</a:t>
            </a:r>
            <a:r>
              <a:rPr lang="zh-CN" altLang="en-US" dirty="0"/>
              <a:t>期权的牛市差价组合：期初现金流为</a:t>
            </a:r>
            <a:r>
              <a:rPr lang="zh-CN" altLang="en-US" dirty="0">
                <a:solidFill>
                  <a:srgbClr val="FF0000"/>
                </a:solidFill>
              </a:rPr>
              <a:t>负</a:t>
            </a:r>
            <a:r>
              <a:rPr lang="zh-CN" altLang="en-US" dirty="0"/>
              <a:t>，但期末回报</a:t>
            </a:r>
            <a:r>
              <a:rPr lang="zh-CN" altLang="en-US" dirty="0">
                <a:solidFill>
                  <a:srgbClr val="FF0000"/>
                </a:solidFill>
              </a:rPr>
              <a:t>大</a:t>
            </a:r>
            <a:r>
              <a:rPr lang="zh-CN" altLang="en-US" dirty="0"/>
              <a:t>于看跌期权的牛市差价组合</a:t>
            </a:r>
          </a:p>
          <a:p>
            <a:r>
              <a:rPr lang="zh-CN" altLang="en-US" dirty="0">
                <a:solidFill>
                  <a:srgbClr val="FF0000"/>
                </a:solidFill>
              </a:rPr>
              <a:t>看跌</a:t>
            </a:r>
            <a:r>
              <a:rPr lang="zh-CN" altLang="en-US" dirty="0"/>
              <a:t>期权的牛市差价组合：期初现金流为</a:t>
            </a:r>
            <a:r>
              <a:rPr lang="zh-CN" altLang="en-US" dirty="0">
                <a:solidFill>
                  <a:srgbClr val="FF0000"/>
                </a:solidFill>
              </a:rPr>
              <a:t>正</a:t>
            </a:r>
            <a:r>
              <a:rPr lang="zh-CN" altLang="en-US" dirty="0"/>
              <a:t>，但期末回报</a:t>
            </a:r>
            <a:r>
              <a:rPr lang="zh-CN" altLang="en-US" dirty="0">
                <a:solidFill>
                  <a:srgbClr val="FF0000"/>
                </a:solidFill>
              </a:rPr>
              <a:t>小</a:t>
            </a:r>
            <a:r>
              <a:rPr lang="zh-CN" altLang="en-US" dirty="0"/>
              <a:t>于看涨期权的牛市差价组合</a:t>
            </a:r>
          </a:p>
        </p:txBody>
      </p:sp>
      <p:sp>
        <p:nvSpPr>
          <p:cNvPr id="9" name="灯片编号占位符 8"/>
          <p:cNvSpPr>
            <a:spLocks noGrp="1"/>
          </p:cNvSpPr>
          <p:nvPr>
            <p:ph type="sldNum" sz="quarter" idx="12"/>
          </p:nvPr>
        </p:nvSpPr>
        <p:spPr/>
        <p:txBody>
          <a:bodyPr/>
          <a:lstStyle/>
          <a:p>
            <a:fld id="{7A0B34B9-D817-47F5-9B8C-94F2D5E9BE68}" type="slidenum">
              <a:rPr lang="zh-CN" altLang="en-US" smtClean="0"/>
              <a:pPr/>
              <a:t>28</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239167B-0CC7-4714-B3CB-1D761776A457}"/>
              </a:ext>
            </a:extLst>
          </p:cNvPr>
          <p:cNvSpPr>
            <a:spLocks noGrp="1"/>
          </p:cNvSpPr>
          <p:nvPr>
            <p:ph type="title"/>
          </p:nvPr>
        </p:nvSpPr>
        <p:spPr/>
        <p:txBody>
          <a:bodyPr/>
          <a:lstStyle/>
          <a:p>
            <a:r>
              <a:rPr lang="zh-CN" altLang="en-US" dirty="0"/>
              <a:t>熊市差价组合：看涨期权</a:t>
            </a:r>
          </a:p>
        </p:txBody>
      </p:sp>
      <p:sp>
        <p:nvSpPr>
          <p:cNvPr id="4" name="灯片编号占位符 3">
            <a:extLst>
              <a:ext uri="{FF2B5EF4-FFF2-40B4-BE49-F238E27FC236}">
                <a16:creationId xmlns:a16="http://schemas.microsoft.com/office/drawing/2014/main" id="{49FEBB01-D018-4FCC-A13F-3349E0A7FC05}"/>
              </a:ext>
            </a:extLst>
          </p:cNvPr>
          <p:cNvSpPr>
            <a:spLocks noGrp="1"/>
          </p:cNvSpPr>
          <p:nvPr>
            <p:ph type="sldNum" sz="quarter" idx="12"/>
          </p:nvPr>
        </p:nvSpPr>
        <p:spPr/>
        <p:txBody>
          <a:bodyPr/>
          <a:lstStyle/>
          <a:p>
            <a:fld id="{0C913308-F349-4B6D-A68A-DD1791B4A57B}" type="slidenum">
              <a:rPr lang="zh-CN" altLang="en-US" smtClean="0"/>
              <a:pPr/>
              <a:t>29</a:t>
            </a:fld>
            <a:endParaRPr lang="zh-CN" altLang="en-US" dirty="0"/>
          </a:p>
        </p:txBody>
      </p:sp>
      <p:grpSp>
        <p:nvGrpSpPr>
          <p:cNvPr id="35" name="组合 34">
            <a:extLst>
              <a:ext uri="{FF2B5EF4-FFF2-40B4-BE49-F238E27FC236}">
                <a16:creationId xmlns:a16="http://schemas.microsoft.com/office/drawing/2014/main" id="{FB0DD277-759C-4053-91A1-AD2FE854F0A8}"/>
              </a:ext>
            </a:extLst>
          </p:cNvPr>
          <p:cNvGrpSpPr/>
          <p:nvPr/>
        </p:nvGrpSpPr>
        <p:grpSpPr>
          <a:xfrm>
            <a:off x="1078878" y="949947"/>
            <a:ext cx="7706550" cy="3575612"/>
            <a:chOff x="1078878" y="949947"/>
            <a:chExt cx="7706550" cy="3575612"/>
          </a:xfrm>
        </p:grpSpPr>
        <p:grpSp>
          <p:nvGrpSpPr>
            <p:cNvPr id="5" name="组合 4">
              <a:extLst>
                <a:ext uri="{FF2B5EF4-FFF2-40B4-BE49-F238E27FC236}">
                  <a16:creationId xmlns:a16="http://schemas.microsoft.com/office/drawing/2014/main" id="{99349BB1-C7A9-4381-8550-414B354E3813}"/>
                </a:ext>
              </a:extLst>
            </p:cNvPr>
            <p:cNvGrpSpPr/>
            <p:nvPr/>
          </p:nvGrpSpPr>
          <p:grpSpPr>
            <a:xfrm>
              <a:off x="1403647" y="1273254"/>
              <a:ext cx="6912769" cy="3252305"/>
              <a:chOff x="3052576" y="2420888"/>
              <a:chExt cx="4759784" cy="3600400"/>
            </a:xfrm>
          </p:grpSpPr>
          <p:cxnSp>
            <p:nvCxnSpPr>
              <p:cNvPr id="6" name="直接箭头连接符 5">
                <a:extLst>
                  <a:ext uri="{FF2B5EF4-FFF2-40B4-BE49-F238E27FC236}">
                    <a16:creationId xmlns:a16="http://schemas.microsoft.com/office/drawing/2014/main" id="{EE37A3FD-A74C-4020-B798-D9163402252F}"/>
                  </a:ext>
                </a:extLst>
              </p:cNvPr>
              <p:cNvCxnSpPr/>
              <p:nvPr/>
            </p:nvCxnSpPr>
            <p:spPr>
              <a:xfrm>
                <a:off x="3059832" y="4293096"/>
                <a:ext cx="4752528" cy="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直接箭头连接符 6">
                <a:extLst>
                  <a:ext uri="{FF2B5EF4-FFF2-40B4-BE49-F238E27FC236}">
                    <a16:creationId xmlns:a16="http://schemas.microsoft.com/office/drawing/2014/main" id="{FE583BCA-C835-469A-89DB-4905BEF07940}"/>
                  </a:ext>
                </a:extLst>
              </p:cNvPr>
              <p:cNvCxnSpPr/>
              <p:nvPr/>
            </p:nvCxnSpPr>
            <p:spPr>
              <a:xfrm flipV="1">
                <a:off x="3054924" y="2420888"/>
                <a:ext cx="0" cy="3600400"/>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7F950E77-15AF-4208-AEFB-B998EDFA84A9}"/>
                  </a:ext>
                </a:extLst>
              </p:cNvPr>
              <p:cNvCxnSpPr/>
              <p:nvPr/>
            </p:nvCxnSpPr>
            <p:spPr>
              <a:xfrm flipH="1" flipV="1">
                <a:off x="4921481" y="3778647"/>
                <a:ext cx="1656185" cy="1872207"/>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522C1B3B-9A41-49C4-B070-2E2778B6CA08}"/>
                  </a:ext>
                </a:extLst>
              </p:cNvPr>
              <p:cNvCxnSpPr/>
              <p:nvPr/>
            </p:nvCxnSpPr>
            <p:spPr>
              <a:xfrm>
                <a:off x="3052576" y="3778647"/>
                <a:ext cx="1872208" cy="0"/>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FC926B50-306A-490B-9891-9AF9FFA3D4C6}"/>
                  </a:ext>
                </a:extLst>
              </p:cNvPr>
              <p:cNvCxnSpPr/>
              <p:nvPr/>
            </p:nvCxnSpPr>
            <p:spPr>
              <a:xfrm>
                <a:off x="3059832" y="4415874"/>
                <a:ext cx="2520280" cy="494"/>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E4ED2B42-3515-49E0-B704-84D447605CCF}"/>
                  </a:ext>
                </a:extLst>
              </p:cNvPr>
              <p:cNvCxnSpPr/>
              <p:nvPr/>
            </p:nvCxnSpPr>
            <p:spPr>
              <a:xfrm flipH="1">
                <a:off x="5558593" y="2548570"/>
                <a:ext cx="1296144" cy="1867303"/>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C5D152BB-AAFB-48A3-903D-6C45A5088876}"/>
                  </a:ext>
                </a:extLst>
              </p:cNvPr>
              <p:cNvCxnSpPr/>
              <p:nvPr/>
            </p:nvCxnSpPr>
            <p:spPr>
              <a:xfrm>
                <a:off x="3059832" y="3925044"/>
                <a:ext cx="1878035" cy="0"/>
              </a:xfrm>
              <a:prstGeom prst="line">
                <a:avLst/>
              </a:prstGeom>
              <a:ln w="5715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AD7D158E-18AB-4D89-BF06-68D6D8A0BA92}"/>
                  </a:ext>
                </a:extLst>
              </p:cNvPr>
              <p:cNvCxnSpPr/>
              <p:nvPr/>
            </p:nvCxnSpPr>
            <p:spPr>
              <a:xfrm>
                <a:off x="4930838" y="3920543"/>
                <a:ext cx="666595" cy="728092"/>
              </a:xfrm>
              <a:prstGeom prst="line">
                <a:avLst/>
              </a:prstGeom>
              <a:ln w="5715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E7BEF218-9C4A-4323-AF16-762BCF91BA1B}"/>
                  </a:ext>
                </a:extLst>
              </p:cNvPr>
              <p:cNvCxnSpPr>
                <a:cxnSpLocks/>
              </p:cNvCxnSpPr>
              <p:nvPr/>
            </p:nvCxnSpPr>
            <p:spPr>
              <a:xfrm>
                <a:off x="5594853" y="4642626"/>
                <a:ext cx="1667066" cy="18523"/>
              </a:xfrm>
              <a:prstGeom prst="line">
                <a:avLst/>
              </a:prstGeom>
              <a:ln w="5715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A4109AAD-546E-4439-B7B8-34C374479C2C}"/>
                  </a:ext>
                </a:extLst>
              </p:cNvPr>
              <p:cNvCxnSpPr>
                <a:cxnSpLocks/>
              </p:cNvCxnSpPr>
              <p:nvPr/>
            </p:nvCxnSpPr>
            <p:spPr>
              <a:xfrm>
                <a:off x="5328084" y="2742352"/>
                <a:ext cx="12175" cy="3188602"/>
              </a:xfrm>
              <a:prstGeom prst="line">
                <a:avLst/>
              </a:prstGeom>
              <a:ln w="38100">
                <a:solidFill>
                  <a:srgbClr val="7030A0"/>
                </a:solidFill>
                <a:prstDash val="dash"/>
              </a:ln>
            </p:spPr>
            <p:style>
              <a:lnRef idx="1">
                <a:schemeClr val="accent1"/>
              </a:lnRef>
              <a:fillRef idx="0">
                <a:schemeClr val="accent1"/>
              </a:fillRef>
              <a:effectRef idx="0">
                <a:schemeClr val="accent1"/>
              </a:effectRef>
              <a:fontRef idx="minor">
                <a:schemeClr val="tx1"/>
              </a:fontRef>
            </p:style>
          </p:cxnSp>
        </p:grpSp>
        <p:sp>
          <p:nvSpPr>
            <p:cNvPr id="20" name="圆角矩形 8">
              <a:extLst>
                <a:ext uri="{FF2B5EF4-FFF2-40B4-BE49-F238E27FC236}">
                  <a16:creationId xmlns:a16="http://schemas.microsoft.com/office/drawing/2014/main" id="{B1B04FF3-73AD-4F0E-B7B1-ED9E53BE19BB}"/>
                </a:ext>
              </a:extLst>
            </p:cNvPr>
            <p:cNvSpPr/>
            <p:nvPr/>
          </p:nvSpPr>
          <p:spPr>
            <a:xfrm>
              <a:off x="4046561" y="1249591"/>
              <a:ext cx="1296144" cy="385772"/>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Adobe 黑体 Std R" pitchFamily="34" charset="-122"/>
                  <a:ea typeface="Adobe 黑体 Std R" pitchFamily="34" charset="-122"/>
                </a:rPr>
                <a:t>当前股价</a:t>
              </a:r>
            </a:p>
          </p:txBody>
        </p:sp>
        <mc:AlternateContent xmlns:mc="http://schemas.openxmlformats.org/markup-compatibility/2006" xmlns:a14="http://schemas.microsoft.com/office/drawing/2010/main">
          <mc:Choice Requires="a14">
            <p:sp>
              <p:nvSpPr>
                <p:cNvPr id="25" name="圆角矩形 5">
                  <a:extLst>
                    <a:ext uri="{FF2B5EF4-FFF2-40B4-BE49-F238E27FC236}">
                      <a16:creationId xmlns:a16="http://schemas.microsoft.com/office/drawing/2014/main" id="{9CA23963-E6F6-4BD4-836B-118F628C1272}"/>
                    </a:ext>
                  </a:extLst>
                </p:cNvPr>
                <p:cNvSpPr/>
                <p:nvPr/>
              </p:nvSpPr>
              <p:spPr>
                <a:xfrm>
                  <a:off x="6590679" y="3998054"/>
                  <a:ext cx="1551800" cy="385772"/>
                </a:xfrm>
                <a:prstGeom prst="round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sSub>
                        <m:sSubPr>
                          <m:ctrlPr>
                            <a:rPr lang="en-US" altLang="zh-CN" sz="2000" i="1" smtClean="0">
                              <a:latin typeface="Cambria Math" panose="02040503050406030204" pitchFamily="18" charset="0"/>
                              <a:ea typeface="Adobe 黑体 Std R" pitchFamily="34" charset="-122"/>
                            </a:rPr>
                          </m:ctrlPr>
                        </m:sSubPr>
                        <m:e>
                          <m:r>
                            <a:rPr lang="en-US" altLang="zh-CN" sz="2000" b="0" i="1" smtClean="0">
                              <a:latin typeface="Cambria Math" panose="02040503050406030204" pitchFamily="18" charset="0"/>
                              <a:ea typeface="Adobe 黑体 Std R" pitchFamily="34" charset="-122"/>
                            </a:rPr>
                            <m:t>𝐾</m:t>
                          </m:r>
                        </m:e>
                        <m:sub>
                          <m:r>
                            <a:rPr lang="en-US" altLang="zh-CN" sz="2000" b="0" i="1" smtClean="0">
                              <a:latin typeface="Cambria Math" panose="02040503050406030204" pitchFamily="18" charset="0"/>
                              <a:ea typeface="Adobe 黑体 Std R" pitchFamily="34" charset="-122"/>
                            </a:rPr>
                            <m:t>1</m:t>
                          </m:r>
                        </m:sub>
                      </m:sSub>
                      <m:r>
                        <a:rPr lang="zh-CN" altLang="en-US" sz="2000" i="1">
                          <a:latin typeface="Cambria Math" panose="02040503050406030204" pitchFamily="18" charset="0"/>
                          <a:ea typeface="Adobe 黑体 Std R" pitchFamily="34" charset="-122"/>
                        </a:rPr>
                        <m:t>看涨空</m:t>
                      </m:r>
                    </m:oMath>
                  </a14:m>
                  <a:r>
                    <a:rPr lang="zh-CN" altLang="en-US" sz="2000" dirty="0">
                      <a:latin typeface="Adobe 黑体 Std R" pitchFamily="34" charset="-122"/>
                      <a:ea typeface="Adobe 黑体 Std R" pitchFamily="34" charset="-122"/>
                    </a:rPr>
                    <a:t>头</a:t>
                  </a:r>
                </a:p>
              </p:txBody>
            </p:sp>
          </mc:Choice>
          <mc:Fallback xmlns="">
            <p:sp>
              <p:nvSpPr>
                <p:cNvPr id="25" name="圆角矩形 5">
                  <a:extLst>
                    <a:ext uri="{FF2B5EF4-FFF2-40B4-BE49-F238E27FC236}">
                      <a16:creationId xmlns:a16="http://schemas.microsoft.com/office/drawing/2014/main" id="{9CA23963-E6F6-4BD4-836B-118F628C1272}"/>
                    </a:ext>
                  </a:extLst>
                </p:cNvPr>
                <p:cNvSpPr>
                  <a:spLocks noRot="1" noChangeAspect="1" noMove="1" noResize="1" noEditPoints="1" noAdjustHandles="1" noChangeArrowheads="1" noChangeShapeType="1" noTextEdit="1"/>
                </p:cNvSpPr>
                <p:nvPr/>
              </p:nvSpPr>
              <p:spPr>
                <a:xfrm>
                  <a:off x="6590679" y="3998054"/>
                  <a:ext cx="1551800" cy="385772"/>
                </a:xfrm>
                <a:prstGeom prst="roundRect">
                  <a:avLst/>
                </a:prstGeom>
                <a:blipFill>
                  <a:blip r:embed="rId2"/>
                  <a:stretch>
                    <a:fillRect t="-5970" r="-386" b="-26866"/>
                  </a:stretch>
                </a:blipFill>
                <a:ln>
                  <a:solidFill>
                    <a:srgbClr val="92D050"/>
                  </a:solid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7" name="圆角矩形 6">
                  <a:extLst>
                    <a:ext uri="{FF2B5EF4-FFF2-40B4-BE49-F238E27FC236}">
                      <a16:creationId xmlns:a16="http://schemas.microsoft.com/office/drawing/2014/main" id="{372DB15B-1FB1-44EA-BF6E-C0891754BB60}"/>
                    </a:ext>
                  </a:extLst>
                </p:cNvPr>
                <p:cNvSpPr/>
                <p:nvPr/>
              </p:nvSpPr>
              <p:spPr>
                <a:xfrm>
                  <a:off x="7020841" y="1156515"/>
                  <a:ext cx="1555745" cy="385772"/>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sSub>
                        <m:sSubPr>
                          <m:ctrlPr>
                            <a:rPr lang="en-US" altLang="zh-CN" sz="2000" i="1" smtClean="0">
                              <a:latin typeface="Cambria Math" panose="02040503050406030204" pitchFamily="18" charset="0"/>
                              <a:ea typeface="Adobe 黑体 Std R" pitchFamily="34" charset="-122"/>
                            </a:rPr>
                          </m:ctrlPr>
                        </m:sSubPr>
                        <m:e>
                          <m:r>
                            <a:rPr lang="en-US" altLang="zh-CN" sz="2000" b="0" i="1" smtClean="0">
                              <a:latin typeface="Cambria Math" panose="02040503050406030204" pitchFamily="18" charset="0"/>
                              <a:ea typeface="Adobe 黑体 Std R" pitchFamily="34" charset="-122"/>
                            </a:rPr>
                            <m:t>𝐾</m:t>
                          </m:r>
                        </m:e>
                        <m:sub>
                          <m:r>
                            <a:rPr lang="en-US" altLang="zh-CN" sz="2000" b="0" i="1" smtClean="0">
                              <a:latin typeface="Cambria Math" panose="02040503050406030204" pitchFamily="18" charset="0"/>
                              <a:ea typeface="Adobe 黑体 Std R" pitchFamily="34" charset="-122"/>
                            </a:rPr>
                            <m:t>2</m:t>
                          </m:r>
                        </m:sub>
                      </m:sSub>
                      <m:r>
                        <a:rPr lang="zh-CN" altLang="en-US" sz="2000" i="1">
                          <a:latin typeface="Cambria Math" panose="02040503050406030204" pitchFamily="18" charset="0"/>
                          <a:ea typeface="Adobe 黑体 Std R" pitchFamily="34" charset="-122"/>
                        </a:rPr>
                        <m:t>看涨多</m:t>
                      </m:r>
                    </m:oMath>
                  </a14:m>
                  <a:r>
                    <a:rPr lang="zh-CN" altLang="en-US" sz="2000" dirty="0">
                      <a:latin typeface="Adobe 黑体 Std R" pitchFamily="34" charset="-122"/>
                      <a:ea typeface="Adobe 黑体 Std R" pitchFamily="34" charset="-122"/>
                    </a:rPr>
                    <a:t>头</a:t>
                  </a:r>
                </a:p>
              </p:txBody>
            </p:sp>
          </mc:Choice>
          <mc:Fallback xmlns="">
            <p:sp>
              <p:nvSpPr>
                <p:cNvPr id="27" name="圆角矩形 6">
                  <a:extLst>
                    <a:ext uri="{FF2B5EF4-FFF2-40B4-BE49-F238E27FC236}">
                      <a16:creationId xmlns:a16="http://schemas.microsoft.com/office/drawing/2014/main" id="{372DB15B-1FB1-44EA-BF6E-C0891754BB60}"/>
                    </a:ext>
                  </a:extLst>
                </p:cNvPr>
                <p:cNvSpPr>
                  <a:spLocks noRot="1" noChangeAspect="1" noMove="1" noResize="1" noEditPoints="1" noAdjustHandles="1" noChangeArrowheads="1" noChangeShapeType="1" noTextEdit="1"/>
                </p:cNvSpPr>
                <p:nvPr/>
              </p:nvSpPr>
              <p:spPr>
                <a:xfrm>
                  <a:off x="7020841" y="1156515"/>
                  <a:ext cx="1555745" cy="385772"/>
                </a:xfrm>
                <a:prstGeom prst="roundRect">
                  <a:avLst/>
                </a:prstGeom>
                <a:blipFill>
                  <a:blip r:embed="rId3"/>
                  <a:stretch>
                    <a:fillRect t="-11111" r="-1176" b="-30159"/>
                  </a:stretch>
                </a:blipFill>
                <a:ln>
                  <a:noFill/>
                </a:ln>
              </p:spPr>
              <p:txBody>
                <a:bodyPr/>
                <a:lstStyle/>
                <a:p>
                  <a:r>
                    <a:rPr lang="zh-CN" altLang="en-US">
                      <a:noFill/>
                    </a:rPr>
                    <a:t> </a:t>
                  </a:r>
                </a:p>
              </p:txBody>
            </p:sp>
          </mc:Fallback>
        </mc:AlternateContent>
        <p:sp>
          <p:nvSpPr>
            <p:cNvPr id="30" name="圆角矩形 7">
              <a:extLst>
                <a:ext uri="{FF2B5EF4-FFF2-40B4-BE49-F238E27FC236}">
                  <a16:creationId xmlns:a16="http://schemas.microsoft.com/office/drawing/2014/main" id="{32A62C1D-DCC9-4687-AC8C-81B0BD360EFB}"/>
                </a:ext>
              </a:extLst>
            </p:cNvPr>
            <p:cNvSpPr/>
            <p:nvPr/>
          </p:nvSpPr>
          <p:spPr>
            <a:xfrm>
              <a:off x="6897021" y="3399330"/>
              <a:ext cx="1296515" cy="385772"/>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Adobe 黑体 Std R" pitchFamily="34" charset="-122"/>
                  <a:ea typeface="Adobe 黑体 Std R" pitchFamily="34" charset="-122"/>
                </a:rPr>
                <a:t>组合盈亏</a:t>
              </a:r>
            </a:p>
          </p:txBody>
        </p:sp>
        <p:sp>
          <p:nvSpPr>
            <p:cNvPr id="32" name="文本框 31">
              <a:extLst>
                <a:ext uri="{FF2B5EF4-FFF2-40B4-BE49-F238E27FC236}">
                  <a16:creationId xmlns:a16="http://schemas.microsoft.com/office/drawing/2014/main" id="{DD51F852-6AC4-4CAC-B478-F40F4FDB1A77}"/>
                </a:ext>
              </a:extLst>
            </p:cNvPr>
            <p:cNvSpPr txBox="1"/>
            <p:nvPr/>
          </p:nvSpPr>
          <p:spPr>
            <a:xfrm>
              <a:off x="7677432" y="3014258"/>
              <a:ext cx="1107996" cy="282663"/>
            </a:xfrm>
            <a:prstGeom prst="rect">
              <a:avLst/>
            </a:prstGeom>
            <a:noFill/>
          </p:spPr>
          <p:txBody>
            <a:bodyPr wrap="none" rtlCol="0">
              <a:spAutoFit/>
            </a:bodyPr>
            <a:lstStyle/>
            <a:p>
              <a:r>
                <a:rPr lang="zh-CN" altLang="en-US" b="1" dirty="0"/>
                <a:t>到期股价</a:t>
              </a:r>
            </a:p>
          </p:txBody>
        </p:sp>
        <p:sp>
          <p:nvSpPr>
            <p:cNvPr id="34" name="文本框 33">
              <a:extLst>
                <a:ext uri="{FF2B5EF4-FFF2-40B4-BE49-F238E27FC236}">
                  <a16:creationId xmlns:a16="http://schemas.microsoft.com/office/drawing/2014/main" id="{C1C147CE-449C-4CB1-984E-F23D74F86729}"/>
                </a:ext>
              </a:extLst>
            </p:cNvPr>
            <p:cNvSpPr txBox="1"/>
            <p:nvPr/>
          </p:nvSpPr>
          <p:spPr>
            <a:xfrm>
              <a:off x="1078878" y="949947"/>
              <a:ext cx="649537" cy="369332"/>
            </a:xfrm>
            <a:prstGeom prst="rect">
              <a:avLst/>
            </a:prstGeom>
            <a:noFill/>
          </p:spPr>
          <p:txBody>
            <a:bodyPr wrap="none" rtlCol="0">
              <a:spAutoFit/>
            </a:bodyPr>
            <a:lstStyle/>
            <a:p>
              <a:r>
                <a:rPr lang="zh-CN" altLang="en-US" b="1" dirty="0"/>
                <a:t>盈亏</a:t>
              </a:r>
            </a:p>
          </p:txBody>
        </p:sp>
      </p:grpSp>
    </p:spTree>
    <p:extLst>
      <p:ext uri="{BB962C8B-B14F-4D97-AF65-F5344CB8AC3E}">
        <p14:creationId xmlns:p14="http://schemas.microsoft.com/office/powerpoint/2010/main" val="3746449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Rectangle 2"/>
          <p:cNvSpPr>
            <a:spLocks noGrp="1" noChangeArrowheads="1"/>
          </p:cNvSpPr>
          <p:nvPr>
            <p:ph type="title"/>
          </p:nvPr>
        </p:nvSpPr>
        <p:spPr/>
        <p:txBody>
          <a:bodyPr/>
          <a:lstStyle/>
          <a:p>
            <a:r>
              <a:rPr lang="zh-CN" dirty="0"/>
              <a:t>运用期权进行静态</a:t>
            </a:r>
            <a:r>
              <a:rPr lang="zh-CN" altLang="en-US" dirty="0"/>
              <a:t>风险管理</a:t>
            </a:r>
            <a:endParaRPr lang="zh-CN" dirty="0"/>
          </a:p>
        </p:txBody>
      </p:sp>
      <p:sp>
        <p:nvSpPr>
          <p:cNvPr id="8197" name="Rectangle 3"/>
          <p:cNvSpPr>
            <a:spLocks noGrp="1" noChangeArrowheads="1"/>
          </p:cNvSpPr>
          <p:nvPr>
            <p:ph idx="1"/>
          </p:nvPr>
        </p:nvSpPr>
        <p:spPr/>
        <p:txBody>
          <a:bodyPr/>
          <a:lstStyle/>
          <a:p>
            <a:endParaRPr lang="zh-CN" altLang="en-US" dirty="0"/>
          </a:p>
          <a:p>
            <a:r>
              <a:rPr lang="zh-CN" altLang="en-US" dirty="0"/>
              <a:t>静态风险管理是指一次交易之后直至到期都不再调整的风险管理交易</a:t>
            </a:r>
          </a:p>
          <a:p>
            <a:r>
              <a:rPr lang="zh-CN" altLang="en-US" dirty="0"/>
              <a:t>它是和需要不断调整头寸的动态风险管理相对而言的</a:t>
            </a:r>
          </a:p>
          <a:p>
            <a:r>
              <a:rPr lang="zh-CN" altLang="en-US" dirty="0"/>
              <a:t>运用期权对其他资产进行静态风险管理是通过期权多头实现的</a:t>
            </a:r>
          </a:p>
        </p:txBody>
      </p:sp>
      <p:sp>
        <p:nvSpPr>
          <p:cNvPr id="10" name="灯片编号占位符 9"/>
          <p:cNvSpPr>
            <a:spLocks noGrp="1"/>
          </p:cNvSpPr>
          <p:nvPr>
            <p:ph type="sldNum" sz="quarter" idx="12"/>
          </p:nvPr>
        </p:nvSpPr>
        <p:spPr/>
        <p:txBody>
          <a:bodyPr/>
          <a:lstStyle/>
          <a:p>
            <a:fld id="{7A0B34B9-D817-47F5-9B8C-94F2D5E9BE68}" type="slidenum">
              <a:rPr lang="zh-CN" altLang="en-US" smtClean="0"/>
              <a:pPr/>
              <a:t>3</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777EA45-7003-4804-91C6-DFC3C4FEB278}"/>
              </a:ext>
            </a:extLst>
          </p:cNvPr>
          <p:cNvSpPr>
            <a:spLocks noGrp="1"/>
          </p:cNvSpPr>
          <p:nvPr>
            <p:ph type="title"/>
          </p:nvPr>
        </p:nvSpPr>
        <p:spPr/>
        <p:txBody>
          <a:bodyPr/>
          <a:lstStyle/>
          <a:p>
            <a:r>
              <a:rPr lang="zh-CN" altLang="en-US" dirty="0"/>
              <a:t>构建熊市差价组合的原因</a:t>
            </a:r>
          </a:p>
        </p:txBody>
      </p:sp>
      <p:sp>
        <p:nvSpPr>
          <p:cNvPr id="3" name="内容占位符 2">
            <a:extLst>
              <a:ext uri="{FF2B5EF4-FFF2-40B4-BE49-F238E27FC236}">
                <a16:creationId xmlns:a16="http://schemas.microsoft.com/office/drawing/2014/main" id="{1D8BCA6B-9A4E-446D-B6CD-8018C9035F3B}"/>
              </a:ext>
            </a:extLst>
          </p:cNvPr>
          <p:cNvSpPr>
            <a:spLocks noGrp="1"/>
          </p:cNvSpPr>
          <p:nvPr>
            <p:ph idx="1"/>
          </p:nvPr>
        </p:nvSpPr>
        <p:spPr/>
        <p:txBody>
          <a:bodyPr/>
          <a:lstStyle/>
          <a:p>
            <a:r>
              <a:rPr lang="zh-CN" altLang="en-US" dirty="0"/>
              <a:t>投资者对后市较悲观，但看跌期权</a:t>
            </a:r>
            <a:r>
              <a:rPr lang="zh-CN" altLang="en-US" dirty="0">
                <a:solidFill>
                  <a:srgbClr val="FF0000"/>
                </a:solidFill>
              </a:rPr>
              <a:t>绝对价格</a:t>
            </a:r>
            <a:r>
              <a:rPr lang="zh-CN" altLang="en-US" dirty="0"/>
              <a:t>太高，使得买进看跌期权不太合算，而熊市差价组合可以规避期权绝对价格过高的问题。</a:t>
            </a:r>
            <a:endParaRPr lang="en-US" altLang="zh-CN" dirty="0"/>
          </a:p>
          <a:p>
            <a:r>
              <a:rPr lang="zh-CN" altLang="en-US" dirty="0">
                <a:solidFill>
                  <a:srgbClr val="FF0000"/>
                </a:solidFill>
              </a:rPr>
              <a:t>低</a:t>
            </a:r>
            <a:r>
              <a:rPr lang="zh-CN" altLang="en-US" dirty="0"/>
              <a:t>行权价期权价格被高估，</a:t>
            </a:r>
            <a:r>
              <a:rPr lang="zh-CN" altLang="en-US" dirty="0">
                <a:solidFill>
                  <a:srgbClr val="FF0000"/>
                </a:solidFill>
              </a:rPr>
              <a:t>高</a:t>
            </a:r>
            <a:r>
              <a:rPr lang="zh-CN" altLang="en-US" dirty="0"/>
              <a:t>行权价期权价格被低估，这时</a:t>
            </a:r>
            <a:r>
              <a:rPr lang="zh-CN" altLang="en-US" dirty="0">
                <a:solidFill>
                  <a:srgbClr val="FF0000"/>
                </a:solidFill>
              </a:rPr>
              <a:t>熊市</a:t>
            </a:r>
            <a:r>
              <a:rPr lang="zh-CN" altLang="en-US" dirty="0"/>
              <a:t>差价组合的概率赔率组合较为有利。</a:t>
            </a:r>
          </a:p>
        </p:txBody>
      </p:sp>
      <p:sp>
        <p:nvSpPr>
          <p:cNvPr id="4" name="灯片编号占位符 3">
            <a:extLst>
              <a:ext uri="{FF2B5EF4-FFF2-40B4-BE49-F238E27FC236}">
                <a16:creationId xmlns:a16="http://schemas.microsoft.com/office/drawing/2014/main" id="{B6E92C0D-53B2-4B99-BF1F-C9F316CA3F42}"/>
              </a:ext>
            </a:extLst>
          </p:cNvPr>
          <p:cNvSpPr>
            <a:spLocks noGrp="1"/>
          </p:cNvSpPr>
          <p:nvPr>
            <p:ph type="sldNum" sz="quarter" idx="12"/>
          </p:nvPr>
        </p:nvSpPr>
        <p:spPr/>
        <p:txBody>
          <a:bodyPr/>
          <a:lstStyle/>
          <a:p>
            <a:fld id="{0C913308-F349-4B6D-A68A-DD1791B4A57B}" type="slidenum">
              <a:rPr lang="zh-CN" altLang="en-US" smtClean="0"/>
              <a:pPr/>
              <a:t>30</a:t>
            </a:fld>
            <a:endParaRPr lang="zh-CN" altLang="en-US" dirty="0"/>
          </a:p>
        </p:txBody>
      </p:sp>
    </p:spTree>
    <p:extLst>
      <p:ext uri="{BB962C8B-B14F-4D97-AF65-F5344CB8AC3E}">
        <p14:creationId xmlns:p14="http://schemas.microsoft.com/office/powerpoint/2010/main" val="3563463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2"/>
          <p:cNvSpPr>
            <a:spLocks noGrp="1" noChangeArrowheads="1"/>
          </p:cNvSpPr>
          <p:nvPr>
            <p:ph type="title"/>
          </p:nvPr>
        </p:nvSpPr>
        <p:spPr/>
        <p:txBody>
          <a:bodyPr/>
          <a:lstStyle/>
          <a:p>
            <a:r>
              <a:rPr lang="zh-CN" altLang="en-US" dirty="0"/>
              <a:t>熊市差价：看涨</a:t>
            </a:r>
            <a:r>
              <a:rPr lang="en-US" altLang="zh-CN" dirty="0" err="1"/>
              <a:t>VS</a:t>
            </a:r>
            <a:r>
              <a:rPr lang="zh-CN" altLang="en-US" dirty="0"/>
              <a:t>看跌</a:t>
            </a:r>
          </a:p>
        </p:txBody>
      </p:sp>
      <p:sp>
        <p:nvSpPr>
          <p:cNvPr id="25605" name="Rectangle 3"/>
          <p:cNvSpPr>
            <a:spLocks noGrp="1" noChangeArrowheads="1"/>
          </p:cNvSpPr>
          <p:nvPr>
            <p:ph idx="1"/>
          </p:nvPr>
        </p:nvSpPr>
        <p:spPr/>
        <p:txBody>
          <a:bodyPr/>
          <a:lstStyle/>
          <a:p>
            <a:r>
              <a:rPr lang="zh-CN" altLang="en-US" dirty="0">
                <a:solidFill>
                  <a:srgbClr val="FF0000"/>
                </a:solidFill>
              </a:rPr>
              <a:t>看涨</a:t>
            </a:r>
            <a:r>
              <a:rPr lang="zh-CN" altLang="en-US" dirty="0"/>
              <a:t>期权的熊市差价组合：期初现金流为</a:t>
            </a:r>
            <a:r>
              <a:rPr lang="zh-CN" altLang="en-US" dirty="0">
                <a:solidFill>
                  <a:srgbClr val="FF0000"/>
                </a:solidFill>
              </a:rPr>
              <a:t>正</a:t>
            </a:r>
            <a:r>
              <a:rPr lang="zh-CN" altLang="en-US" dirty="0"/>
              <a:t>，但期末回报</a:t>
            </a:r>
            <a:r>
              <a:rPr lang="zh-CN" altLang="en-US" dirty="0">
                <a:solidFill>
                  <a:srgbClr val="FF0000"/>
                </a:solidFill>
              </a:rPr>
              <a:t>小</a:t>
            </a:r>
            <a:r>
              <a:rPr lang="zh-CN" altLang="en-US" dirty="0"/>
              <a:t>于看跌期权的牛市差价组合</a:t>
            </a:r>
          </a:p>
          <a:p>
            <a:r>
              <a:rPr lang="zh-CN" altLang="en-US" dirty="0">
                <a:solidFill>
                  <a:srgbClr val="FF0000"/>
                </a:solidFill>
              </a:rPr>
              <a:t>看跌</a:t>
            </a:r>
            <a:r>
              <a:rPr lang="zh-CN" altLang="en-US" dirty="0"/>
              <a:t>期权的牛市差价组合：期初现金流为</a:t>
            </a:r>
            <a:r>
              <a:rPr lang="zh-CN" altLang="en-US" dirty="0">
                <a:solidFill>
                  <a:srgbClr val="FF0000"/>
                </a:solidFill>
              </a:rPr>
              <a:t>负</a:t>
            </a:r>
            <a:r>
              <a:rPr lang="zh-CN" altLang="en-US" dirty="0"/>
              <a:t>，但期末回报</a:t>
            </a:r>
            <a:r>
              <a:rPr lang="zh-CN" altLang="en-US" dirty="0">
                <a:solidFill>
                  <a:srgbClr val="FF0000"/>
                </a:solidFill>
              </a:rPr>
              <a:t>大</a:t>
            </a:r>
            <a:r>
              <a:rPr lang="zh-CN" altLang="en-US" dirty="0"/>
              <a:t>于看涨期权的牛市差价组合</a:t>
            </a:r>
          </a:p>
        </p:txBody>
      </p:sp>
      <p:sp>
        <p:nvSpPr>
          <p:cNvPr id="9" name="灯片编号占位符 8"/>
          <p:cNvSpPr>
            <a:spLocks noGrp="1"/>
          </p:cNvSpPr>
          <p:nvPr>
            <p:ph type="sldNum" sz="quarter" idx="12"/>
          </p:nvPr>
        </p:nvSpPr>
        <p:spPr/>
        <p:txBody>
          <a:bodyPr/>
          <a:lstStyle/>
          <a:p>
            <a:fld id="{7A0B34B9-D817-47F5-9B8C-94F2D5E9BE68}" type="slidenum">
              <a:rPr lang="zh-CN" altLang="en-US" smtClean="0"/>
              <a:pPr/>
              <a:t>31</a:t>
            </a:fld>
            <a:endParaRPr lang="zh-CN" altLang="en-US"/>
          </a:p>
        </p:txBody>
      </p:sp>
    </p:spTree>
    <p:extLst>
      <p:ext uri="{BB962C8B-B14F-4D97-AF65-F5344CB8AC3E}">
        <p14:creationId xmlns:p14="http://schemas.microsoft.com/office/powerpoint/2010/main" val="60431989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8C83738-9E9B-439D-BBB5-6BE2E3840AEB}"/>
              </a:ext>
            </a:extLst>
          </p:cNvPr>
          <p:cNvSpPr>
            <a:spLocks noGrp="1"/>
          </p:cNvSpPr>
          <p:nvPr>
            <p:ph type="title"/>
          </p:nvPr>
        </p:nvSpPr>
        <p:spPr/>
        <p:txBody>
          <a:bodyPr/>
          <a:lstStyle/>
          <a:p>
            <a:r>
              <a:rPr lang="zh-CN" altLang="en-US" dirty="0"/>
              <a:t>蝶式期权的种类</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74BF8102-4B28-4C66-A835-3B263EB24559}"/>
                  </a:ext>
                </a:extLst>
              </p:cNvPr>
              <p:cNvSpPr>
                <a:spLocks noGrp="1"/>
              </p:cNvSpPr>
              <p:nvPr>
                <p:ph idx="1"/>
              </p:nvPr>
            </p:nvSpPr>
            <p:spPr/>
            <p:txBody>
              <a:bodyPr>
                <a:normAutofit fontScale="92500" lnSpcReduction="10000"/>
              </a:bodyPr>
              <a:lstStyle/>
              <a:p>
                <a:r>
                  <a:rPr lang="zh-CN" altLang="en-US" dirty="0"/>
                  <a:t>蝶式差价组合分为</a:t>
                </a:r>
                <a:r>
                  <a:rPr lang="zh-CN" altLang="en-US" dirty="0">
                    <a:solidFill>
                      <a:srgbClr val="FF0000"/>
                    </a:solidFill>
                  </a:rPr>
                  <a:t>正向</a:t>
                </a:r>
                <a:r>
                  <a:rPr lang="zh-CN" altLang="en-US" dirty="0"/>
                  <a:t>和</a:t>
                </a:r>
                <a:r>
                  <a:rPr lang="zh-CN" altLang="en-US" dirty="0">
                    <a:solidFill>
                      <a:srgbClr val="FF0000"/>
                    </a:solidFill>
                  </a:rPr>
                  <a:t>反向</a:t>
                </a:r>
                <a:r>
                  <a:rPr lang="en-US" altLang="zh-CN" dirty="0"/>
                  <a:t>2</a:t>
                </a:r>
                <a:r>
                  <a:rPr lang="zh-CN" altLang="en-US" dirty="0"/>
                  <a:t>种。</a:t>
                </a:r>
                <a:endParaRPr lang="en-US" altLang="zh-CN" dirty="0"/>
              </a:p>
              <a:p>
                <a:r>
                  <a:rPr lang="zh-CN" altLang="en-US" dirty="0"/>
                  <a:t>前者由</a:t>
                </a:r>
                <a:r>
                  <a:rPr lang="en-US" altLang="zh-CN" dirty="0">
                    <a:solidFill>
                      <a:srgbClr val="FF0000"/>
                    </a:solidFill>
                  </a:rPr>
                  <a:t>1</a:t>
                </a:r>
                <a:r>
                  <a:rPr lang="zh-CN" altLang="en-US" dirty="0"/>
                  <a:t>份</a:t>
                </a:r>
                <a:r>
                  <a:rPr lang="zh-CN" altLang="en-US" dirty="0">
                    <a:solidFill>
                      <a:srgbClr val="FF0000"/>
                    </a:solidFill>
                  </a:rPr>
                  <a:t>低</a:t>
                </a:r>
                <a:r>
                  <a:rPr lang="zh-CN" altLang="en-US" dirty="0"/>
                  <a:t>行权价（</a:t>
                </a:r>
                <a:r>
                  <a:rPr lang="en-US" altLang="zh-CN" sz="2800" dirty="0">
                    <a:ea typeface="Adobe 黑体 Std R" pitchFamily="34" charset="-122"/>
                  </a:rPr>
                  <a:t> </a:t>
                </a:r>
                <a14:m>
                  <m:oMath xmlns:m="http://schemas.openxmlformats.org/officeDocument/2006/math">
                    <m:sSub>
                      <m:sSubPr>
                        <m:ctrlPr>
                          <a:rPr lang="en-US" altLang="zh-CN" sz="2800" i="1" smtClean="0">
                            <a:latin typeface="Cambria Math" panose="02040503050406030204" pitchFamily="18" charset="0"/>
                            <a:ea typeface="Adobe 黑体 Std R" pitchFamily="34" charset="-122"/>
                          </a:rPr>
                        </m:ctrlPr>
                      </m:sSubPr>
                      <m:e>
                        <m:r>
                          <a:rPr lang="en-US" altLang="zh-CN" sz="2800" b="0" i="1" smtClean="0">
                            <a:latin typeface="Cambria Math" panose="02040503050406030204" pitchFamily="18" charset="0"/>
                            <a:ea typeface="Adobe 黑体 Std R" pitchFamily="34" charset="-122"/>
                          </a:rPr>
                          <m:t>𝐾</m:t>
                        </m:r>
                      </m:e>
                      <m:sub>
                        <m:r>
                          <a:rPr lang="en-US" altLang="zh-CN" sz="2800" b="0" i="1" smtClean="0">
                            <a:latin typeface="Cambria Math" panose="02040503050406030204" pitchFamily="18" charset="0"/>
                            <a:ea typeface="Adobe 黑体 Std R" pitchFamily="34" charset="-122"/>
                          </a:rPr>
                          <m:t>1</m:t>
                        </m:r>
                      </m:sub>
                    </m:sSub>
                    <m:r>
                      <a:rPr lang="en-US" altLang="zh-CN" sz="2800" b="0" i="1" smtClean="0">
                        <a:latin typeface="Cambria Math" panose="02040503050406030204" pitchFamily="18" charset="0"/>
                        <a:ea typeface="Adobe 黑体 Std R" pitchFamily="34" charset="-122"/>
                      </a:rPr>
                      <m:t> </m:t>
                    </m:r>
                  </m:oMath>
                </a14:m>
                <a:r>
                  <a:rPr lang="zh-CN" altLang="en-US" dirty="0"/>
                  <a:t>）期权</a:t>
                </a:r>
                <a:r>
                  <a:rPr lang="zh-CN" altLang="en-US" dirty="0">
                    <a:solidFill>
                      <a:srgbClr val="FF0000"/>
                    </a:solidFill>
                  </a:rPr>
                  <a:t>多</a:t>
                </a:r>
                <a:r>
                  <a:rPr lang="zh-CN" altLang="en-US" dirty="0"/>
                  <a:t>头</a:t>
                </a:r>
                <a:r>
                  <a:rPr lang="en-US" altLang="zh-CN" dirty="0"/>
                  <a:t>+</a:t>
                </a:r>
                <a:r>
                  <a:rPr lang="en-US" altLang="zh-CN" dirty="0">
                    <a:solidFill>
                      <a:srgbClr val="FF0000"/>
                    </a:solidFill>
                  </a:rPr>
                  <a:t>1</a:t>
                </a:r>
                <a:r>
                  <a:rPr lang="zh-CN" altLang="en-US" dirty="0"/>
                  <a:t>份</a:t>
                </a:r>
                <a:r>
                  <a:rPr lang="zh-CN" altLang="en-US" dirty="0">
                    <a:solidFill>
                      <a:srgbClr val="FF0000"/>
                    </a:solidFill>
                  </a:rPr>
                  <a:t>高</a:t>
                </a:r>
                <a:r>
                  <a:rPr lang="zh-CN" altLang="en-US" dirty="0"/>
                  <a:t>行权价（</a:t>
                </a:r>
                <a:r>
                  <a:rPr lang="en-US" altLang="zh-CN" sz="2800" dirty="0">
                    <a:ea typeface="Adobe 黑体 Std R" pitchFamily="34" charset="-122"/>
                  </a:rPr>
                  <a:t> </a:t>
                </a:r>
                <a14:m>
                  <m:oMath xmlns:m="http://schemas.openxmlformats.org/officeDocument/2006/math">
                    <m:sSub>
                      <m:sSubPr>
                        <m:ctrlPr>
                          <a:rPr lang="en-US" altLang="zh-CN" sz="2800" i="1">
                            <a:latin typeface="Cambria Math" panose="02040503050406030204" pitchFamily="18" charset="0"/>
                            <a:ea typeface="Adobe 黑体 Std R" pitchFamily="34" charset="-122"/>
                          </a:rPr>
                        </m:ctrlPr>
                      </m:sSubPr>
                      <m:e>
                        <m:r>
                          <a:rPr lang="en-US" altLang="zh-CN" sz="2800" i="1">
                            <a:latin typeface="Cambria Math" panose="02040503050406030204" pitchFamily="18" charset="0"/>
                            <a:ea typeface="Adobe 黑体 Std R" pitchFamily="34" charset="-122"/>
                          </a:rPr>
                          <m:t>𝐾</m:t>
                        </m:r>
                      </m:e>
                      <m:sub>
                        <m:r>
                          <a:rPr lang="en-US" altLang="zh-CN" sz="2800" b="0" i="1" smtClean="0">
                            <a:latin typeface="Cambria Math" panose="02040503050406030204" pitchFamily="18" charset="0"/>
                            <a:ea typeface="Adobe 黑体 Std R" pitchFamily="34" charset="-122"/>
                          </a:rPr>
                          <m:t>3</m:t>
                        </m:r>
                      </m:sub>
                    </m:sSub>
                    <m:r>
                      <a:rPr lang="en-US" altLang="zh-CN" sz="2800" i="1">
                        <a:latin typeface="Cambria Math" panose="02040503050406030204" pitchFamily="18" charset="0"/>
                        <a:ea typeface="Adobe 黑体 Std R" pitchFamily="34" charset="-122"/>
                      </a:rPr>
                      <m:t> </m:t>
                    </m:r>
                  </m:oMath>
                </a14:m>
                <a:r>
                  <a:rPr lang="zh-CN" altLang="en-US" dirty="0"/>
                  <a:t>）期权</a:t>
                </a:r>
                <a:r>
                  <a:rPr lang="zh-CN" altLang="en-US" dirty="0">
                    <a:solidFill>
                      <a:srgbClr val="FF0000"/>
                    </a:solidFill>
                  </a:rPr>
                  <a:t>多头</a:t>
                </a:r>
                <a:r>
                  <a:rPr lang="en-US" altLang="zh-CN" dirty="0"/>
                  <a:t>+</a:t>
                </a:r>
                <a:r>
                  <a:rPr lang="en-US" altLang="zh-CN" dirty="0">
                    <a:solidFill>
                      <a:srgbClr val="FF0000"/>
                    </a:solidFill>
                  </a:rPr>
                  <a:t>2</a:t>
                </a:r>
                <a:r>
                  <a:rPr lang="zh-CN" altLang="en-US" dirty="0"/>
                  <a:t>份</a:t>
                </a:r>
                <a:r>
                  <a:rPr lang="zh-CN" altLang="en-US" dirty="0">
                    <a:solidFill>
                      <a:srgbClr val="FF0000"/>
                    </a:solidFill>
                  </a:rPr>
                  <a:t>中</a:t>
                </a:r>
                <a:r>
                  <a:rPr lang="zh-CN" altLang="en-US" dirty="0"/>
                  <a:t>行权价（</a:t>
                </a:r>
                <a:r>
                  <a:rPr lang="en-US" altLang="zh-CN" sz="2800" dirty="0">
                    <a:ea typeface="Adobe 黑体 Std R" pitchFamily="34" charset="-122"/>
                  </a:rPr>
                  <a:t> </a:t>
                </a:r>
                <a14:m>
                  <m:oMath xmlns:m="http://schemas.openxmlformats.org/officeDocument/2006/math">
                    <m:sSub>
                      <m:sSubPr>
                        <m:ctrlPr>
                          <a:rPr lang="en-US" altLang="zh-CN" sz="2800" i="1">
                            <a:latin typeface="Cambria Math" panose="02040503050406030204" pitchFamily="18" charset="0"/>
                            <a:ea typeface="Adobe 黑体 Std R" pitchFamily="34" charset="-122"/>
                          </a:rPr>
                        </m:ctrlPr>
                      </m:sSubPr>
                      <m:e>
                        <m:r>
                          <a:rPr lang="en-US" altLang="zh-CN" sz="2800" i="1">
                            <a:latin typeface="Cambria Math" panose="02040503050406030204" pitchFamily="18" charset="0"/>
                            <a:ea typeface="Adobe 黑体 Std R" pitchFamily="34" charset="-122"/>
                          </a:rPr>
                          <m:t>𝐾</m:t>
                        </m:r>
                      </m:e>
                      <m:sub>
                        <m:r>
                          <a:rPr lang="en-US" altLang="zh-CN" sz="2800" b="0" i="1" smtClean="0">
                            <a:latin typeface="Cambria Math" panose="02040503050406030204" pitchFamily="18" charset="0"/>
                            <a:ea typeface="Adobe 黑体 Std R" pitchFamily="34" charset="-122"/>
                          </a:rPr>
                          <m:t>2</m:t>
                        </m:r>
                      </m:sub>
                    </m:sSub>
                    <m:r>
                      <a:rPr lang="en-US" altLang="zh-CN" sz="2800" i="1">
                        <a:latin typeface="Cambria Math" panose="02040503050406030204" pitchFamily="18" charset="0"/>
                        <a:ea typeface="Adobe 黑体 Std R" pitchFamily="34" charset="-122"/>
                      </a:rPr>
                      <m:t> </m:t>
                    </m:r>
                  </m:oMath>
                </a14:m>
                <a:r>
                  <a:rPr lang="zh-CN" altLang="en-US" dirty="0"/>
                  <a:t>）</a:t>
                </a:r>
                <a:r>
                  <a:rPr lang="zh-CN" altLang="en-US" dirty="0">
                    <a:solidFill>
                      <a:srgbClr val="FF0000"/>
                    </a:solidFill>
                  </a:rPr>
                  <a:t>空头</a:t>
                </a:r>
                <a:r>
                  <a:rPr lang="zh-CN" altLang="en-US" dirty="0"/>
                  <a:t>组成。</a:t>
                </a:r>
                <a:endParaRPr lang="en-US" altLang="zh-CN" dirty="0"/>
              </a:p>
              <a:p>
                <a:r>
                  <a:rPr lang="zh-CN" altLang="en-US" dirty="0"/>
                  <a:t>后者由</a:t>
                </a:r>
                <a:r>
                  <a:rPr lang="en-US" altLang="zh-CN" dirty="0">
                    <a:solidFill>
                      <a:srgbClr val="FF0000"/>
                    </a:solidFill>
                  </a:rPr>
                  <a:t>1</a:t>
                </a:r>
                <a:r>
                  <a:rPr lang="zh-CN" altLang="en-US" dirty="0"/>
                  <a:t>份</a:t>
                </a:r>
                <a:r>
                  <a:rPr lang="zh-CN" altLang="en-US" dirty="0">
                    <a:solidFill>
                      <a:srgbClr val="FF0000"/>
                    </a:solidFill>
                  </a:rPr>
                  <a:t>低</a:t>
                </a:r>
                <a:r>
                  <a:rPr lang="zh-CN" altLang="en-US" dirty="0"/>
                  <a:t>行权价（</a:t>
                </a:r>
                <a:r>
                  <a:rPr lang="en-US" altLang="zh-CN" sz="2800" dirty="0">
                    <a:ea typeface="Adobe 黑体 Std R" pitchFamily="34" charset="-122"/>
                  </a:rPr>
                  <a:t> </a:t>
                </a:r>
                <a14:m>
                  <m:oMath xmlns:m="http://schemas.openxmlformats.org/officeDocument/2006/math">
                    <m:sSub>
                      <m:sSubPr>
                        <m:ctrlPr>
                          <a:rPr lang="en-US" altLang="zh-CN" sz="2800" i="1" smtClean="0">
                            <a:latin typeface="Cambria Math" panose="02040503050406030204" pitchFamily="18" charset="0"/>
                            <a:ea typeface="Adobe 黑体 Std R" pitchFamily="34" charset="-122"/>
                          </a:rPr>
                        </m:ctrlPr>
                      </m:sSubPr>
                      <m:e>
                        <m:r>
                          <a:rPr lang="en-US" altLang="zh-CN" sz="2800" b="0" i="1" smtClean="0">
                            <a:latin typeface="Cambria Math" panose="02040503050406030204" pitchFamily="18" charset="0"/>
                            <a:ea typeface="Adobe 黑体 Std R" pitchFamily="34" charset="-122"/>
                          </a:rPr>
                          <m:t>𝐾</m:t>
                        </m:r>
                      </m:e>
                      <m:sub>
                        <m:r>
                          <a:rPr lang="en-US" altLang="zh-CN" sz="2800" b="0" i="1" smtClean="0">
                            <a:latin typeface="Cambria Math" panose="02040503050406030204" pitchFamily="18" charset="0"/>
                            <a:ea typeface="Adobe 黑体 Std R" pitchFamily="34" charset="-122"/>
                          </a:rPr>
                          <m:t>1</m:t>
                        </m:r>
                      </m:sub>
                    </m:sSub>
                    <m:r>
                      <a:rPr lang="en-US" altLang="zh-CN" sz="2800" b="0" i="1" smtClean="0">
                        <a:latin typeface="Cambria Math" panose="02040503050406030204" pitchFamily="18" charset="0"/>
                        <a:ea typeface="Adobe 黑体 Std R" pitchFamily="34" charset="-122"/>
                      </a:rPr>
                      <m:t> </m:t>
                    </m:r>
                  </m:oMath>
                </a14:m>
                <a:r>
                  <a:rPr lang="zh-CN" altLang="en-US" dirty="0"/>
                  <a:t>）期权</a:t>
                </a:r>
                <a:r>
                  <a:rPr lang="zh-CN" altLang="en-US" dirty="0">
                    <a:solidFill>
                      <a:srgbClr val="FF0000"/>
                    </a:solidFill>
                  </a:rPr>
                  <a:t>空</a:t>
                </a:r>
                <a:r>
                  <a:rPr lang="zh-CN" altLang="en-US" dirty="0"/>
                  <a:t>头</a:t>
                </a:r>
                <a:r>
                  <a:rPr lang="en-US" altLang="zh-CN" dirty="0"/>
                  <a:t>+</a:t>
                </a:r>
                <a:r>
                  <a:rPr lang="en-US" altLang="zh-CN" dirty="0">
                    <a:solidFill>
                      <a:srgbClr val="FF0000"/>
                    </a:solidFill>
                  </a:rPr>
                  <a:t>1</a:t>
                </a:r>
                <a:r>
                  <a:rPr lang="zh-CN" altLang="en-US" dirty="0"/>
                  <a:t>份</a:t>
                </a:r>
                <a:r>
                  <a:rPr lang="zh-CN" altLang="en-US" dirty="0">
                    <a:solidFill>
                      <a:srgbClr val="FF0000"/>
                    </a:solidFill>
                  </a:rPr>
                  <a:t>高</a:t>
                </a:r>
                <a:r>
                  <a:rPr lang="zh-CN" altLang="en-US" dirty="0"/>
                  <a:t>行权价（</a:t>
                </a:r>
                <a:r>
                  <a:rPr lang="en-US" altLang="zh-CN" sz="2800" dirty="0">
                    <a:ea typeface="Adobe 黑体 Std R" pitchFamily="34" charset="-122"/>
                  </a:rPr>
                  <a:t> </a:t>
                </a:r>
                <a14:m>
                  <m:oMath xmlns:m="http://schemas.openxmlformats.org/officeDocument/2006/math">
                    <m:sSub>
                      <m:sSubPr>
                        <m:ctrlPr>
                          <a:rPr lang="en-US" altLang="zh-CN" sz="2800" i="1">
                            <a:latin typeface="Cambria Math" panose="02040503050406030204" pitchFamily="18" charset="0"/>
                            <a:ea typeface="Adobe 黑体 Std R" pitchFamily="34" charset="-122"/>
                          </a:rPr>
                        </m:ctrlPr>
                      </m:sSubPr>
                      <m:e>
                        <m:r>
                          <a:rPr lang="en-US" altLang="zh-CN" sz="2800" i="1">
                            <a:latin typeface="Cambria Math" panose="02040503050406030204" pitchFamily="18" charset="0"/>
                            <a:ea typeface="Adobe 黑体 Std R" pitchFamily="34" charset="-122"/>
                          </a:rPr>
                          <m:t>𝐾</m:t>
                        </m:r>
                      </m:e>
                      <m:sub>
                        <m:r>
                          <a:rPr lang="en-US" altLang="zh-CN" sz="2800" b="0" i="1" smtClean="0">
                            <a:latin typeface="Cambria Math" panose="02040503050406030204" pitchFamily="18" charset="0"/>
                            <a:ea typeface="Adobe 黑体 Std R" pitchFamily="34" charset="-122"/>
                          </a:rPr>
                          <m:t>3</m:t>
                        </m:r>
                      </m:sub>
                    </m:sSub>
                    <m:r>
                      <a:rPr lang="en-US" altLang="zh-CN" sz="2800" i="1">
                        <a:latin typeface="Cambria Math" panose="02040503050406030204" pitchFamily="18" charset="0"/>
                        <a:ea typeface="Adobe 黑体 Std R" pitchFamily="34" charset="-122"/>
                      </a:rPr>
                      <m:t> </m:t>
                    </m:r>
                  </m:oMath>
                </a14:m>
                <a:r>
                  <a:rPr lang="zh-CN" altLang="en-US" dirty="0"/>
                  <a:t>）期权</a:t>
                </a:r>
                <a:r>
                  <a:rPr lang="zh-CN" altLang="en-US" dirty="0">
                    <a:solidFill>
                      <a:srgbClr val="FF0000"/>
                    </a:solidFill>
                  </a:rPr>
                  <a:t>空头</a:t>
                </a:r>
                <a:r>
                  <a:rPr lang="en-US" altLang="zh-CN" dirty="0"/>
                  <a:t>+</a:t>
                </a:r>
                <a:r>
                  <a:rPr lang="en-US" altLang="zh-CN" dirty="0">
                    <a:solidFill>
                      <a:srgbClr val="FF0000"/>
                    </a:solidFill>
                  </a:rPr>
                  <a:t>2</a:t>
                </a:r>
                <a:r>
                  <a:rPr lang="zh-CN" altLang="en-US" dirty="0"/>
                  <a:t>份</a:t>
                </a:r>
                <a:r>
                  <a:rPr lang="zh-CN" altLang="en-US" dirty="0">
                    <a:solidFill>
                      <a:srgbClr val="FF0000"/>
                    </a:solidFill>
                  </a:rPr>
                  <a:t>中</a:t>
                </a:r>
                <a:r>
                  <a:rPr lang="zh-CN" altLang="en-US" dirty="0"/>
                  <a:t>行权价（</a:t>
                </a:r>
                <a:r>
                  <a:rPr lang="en-US" altLang="zh-CN" sz="2800" dirty="0">
                    <a:ea typeface="Adobe 黑体 Std R" pitchFamily="34" charset="-122"/>
                  </a:rPr>
                  <a:t> </a:t>
                </a:r>
                <a14:m>
                  <m:oMath xmlns:m="http://schemas.openxmlformats.org/officeDocument/2006/math">
                    <m:sSub>
                      <m:sSubPr>
                        <m:ctrlPr>
                          <a:rPr lang="en-US" altLang="zh-CN" sz="2800" i="1">
                            <a:latin typeface="Cambria Math" panose="02040503050406030204" pitchFamily="18" charset="0"/>
                            <a:ea typeface="Adobe 黑体 Std R" pitchFamily="34" charset="-122"/>
                          </a:rPr>
                        </m:ctrlPr>
                      </m:sSubPr>
                      <m:e>
                        <m:r>
                          <a:rPr lang="en-US" altLang="zh-CN" sz="2800" i="1">
                            <a:latin typeface="Cambria Math" panose="02040503050406030204" pitchFamily="18" charset="0"/>
                            <a:ea typeface="Adobe 黑体 Std R" pitchFamily="34" charset="-122"/>
                          </a:rPr>
                          <m:t>𝐾</m:t>
                        </m:r>
                      </m:e>
                      <m:sub>
                        <m:r>
                          <a:rPr lang="en-US" altLang="zh-CN" sz="2800" b="0" i="1" smtClean="0">
                            <a:latin typeface="Cambria Math" panose="02040503050406030204" pitchFamily="18" charset="0"/>
                            <a:ea typeface="Adobe 黑体 Std R" pitchFamily="34" charset="-122"/>
                          </a:rPr>
                          <m:t>2</m:t>
                        </m:r>
                      </m:sub>
                    </m:sSub>
                    <m:r>
                      <a:rPr lang="en-US" altLang="zh-CN" sz="2800" i="1">
                        <a:latin typeface="Cambria Math" panose="02040503050406030204" pitchFamily="18" charset="0"/>
                        <a:ea typeface="Adobe 黑体 Std R" pitchFamily="34" charset="-122"/>
                      </a:rPr>
                      <m:t> </m:t>
                    </m:r>
                  </m:oMath>
                </a14:m>
                <a:r>
                  <a:rPr lang="zh-CN" altLang="en-US" dirty="0"/>
                  <a:t>）</a:t>
                </a:r>
                <a:r>
                  <a:rPr lang="zh-CN" altLang="en-US" dirty="0">
                    <a:solidFill>
                      <a:srgbClr val="FF0000"/>
                    </a:solidFill>
                  </a:rPr>
                  <a:t>多头</a:t>
                </a:r>
                <a:r>
                  <a:rPr lang="zh-CN" altLang="en-US" dirty="0"/>
                  <a:t>组成。</a:t>
                </a:r>
                <a:endParaRPr lang="en-US" altLang="zh-CN" dirty="0"/>
              </a:p>
              <a:p>
                <a:r>
                  <a:rPr lang="zh-CN" altLang="en-US" dirty="0"/>
                  <a:t>正向和反向蝶式差价组合都可由看涨期权或看跌期权构建。</a:t>
                </a:r>
                <a:endParaRPr lang="en-US" altLang="zh-CN" dirty="0"/>
              </a:p>
              <a:p>
                <a:endParaRPr lang="zh-CN" altLang="en-US" dirty="0"/>
              </a:p>
            </p:txBody>
          </p:sp>
        </mc:Choice>
        <mc:Fallback xmlns="">
          <p:sp>
            <p:nvSpPr>
              <p:cNvPr id="3" name="内容占位符 2">
                <a:extLst>
                  <a:ext uri="{FF2B5EF4-FFF2-40B4-BE49-F238E27FC236}">
                    <a16:creationId xmlns:a16="http://schemas.microsoft.com/office/drawing/2014/main" id="{74BF8102-4B28-4C66-A835-3B263EB24559}"/>
                  </a:ext>
                </a:extLst>
              </p:cNvPr>
              <p:cNvSpPr>
                <a:spLocks noGrp="1" noRot="1" noChangeAspect="1" noMove="1" noResize="1" noEditPoints="1" noAdjustHandles="1" noChangeArrowheads="1" noChangeShapeType="1" noTextEdit="1"/>
              </p:cNvSpPr>
              <p:nvPr>
                <p:ph idx="1"/>
              </p:nvPr>
            </p:nvSpPr>
            <p:spPr>
              <a:blipFill>
                <a:blip r:embed="rId2"/>
                <a:stretch>
                  <a:fillRect t="-2978" b="-3292"/>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81F9E282-FD0B-488D-84EC-BE33FC000E1A}"/>
              </a:ext>
            </a:extLst>
          </p:cNvPr>
          <p:cNvSpPr>
            <a:spLocks noGrp="1"/>
          </p:cNvSpPr>
          <p:nvPr>
            <p:ph type="sldNum" sz="quarter" idx="12"/>
          </p:nvPr>
        </p:nvSpPr>
        <p:spPr/>
        <p:txBody>
          <a:bodyPr/>
          <a:lstStyle/>
          <a:p>
            <a:fld id="{0C913308-F349-4B6D-A68A-DD1791B4A57B}" type="slidenum">
              <a:rPr lang="zh-CN" altLang="en-US" smtClean="0"/>
              <a:pPr/>
              <a:t>32</a:t>
            </a:fld>
            <a:endParaRPr lang="zh-CN" altLang="en-US" dirty="0"/>
          </a:p>
        </p:txBody>
      </p:sp>
    </p:spTree>
    <p:extLst>
      <p:ext uri="{BB962C8B-B14F-4D97-AF65-F5344CB8AC3E}">
        <p14:creationId xmlns:p14="http://schemas.microsoft.com/office/powerpoint/2010/main" val="263709165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2"/>
          <p:cNvSpPr>
            <a:spLocks noGrp="1" noChangeArrowheads="1"/>
          </p:cNvSpPr>
          <p:nvPr>
            <p:ph type="title"/>
          </p:nvPr>
        </p:nvSpPr>
        <p:spPr>
          <a:xfrm>
            <a:off x="467544" y="249492"/>
            <a:ext cx="8496944" cy="635198"/>
          </a:xfrm>
        </p:spPr>
        <p:txBody>
          <a:bodyPr/>
          <a:lstStyle/>
          <a:p>
            <a:r>
              <a:rPr lang="zh-CN" altLang="en-US" sz="3400" dirty="0"/>
              <a:t>正向蝶式差价：看涨期权</a:t>
            </a:r>
          </a:p>
        </p:txBody>
      </p:sp>
      <p:sp>
        <p:nvSpPr>
          <p:cNvPr id="30725" name="Rectangle 3"/>
          <p:cNvSpPr>
            <a:spLocks noGrp="1" noChangeArrowheads="1"/>
          </p:cNvSpPr>
          <p:nvPr>
            <p:ph idx="1"/>
          </p:nvPr>
        </p:nvSpPr>
        <p:spPr/>
        <p:txBody>
          <a:bodyPr/>
          <a:lstStyle/>
          <a:p>
            <a:endParaRPr lang="zh-CN" altLang="en-US" dirty="0"/>
          </a:p>
          <a:p>
            <a:endParaRPr lang="zh-CN" altLang="en-US" dirty="0"/>
          </a:p>
          <a:p>
            <a:endParaRPr lang="zh-CN" altLang="en-US" dirty="0"/>
          </a:p>
          <a:p>
            <a:endParaRPr lang="zh-CN" altLang="en-US" dirty="0"/>
          </a:p>
          <a:p>
            <a:endParaRPr lang="zh-CN" altLang="en-US" dirty="0"/>
          </a:p>
          <a:p>
            <a:endParaRPr lang="zh-CN" altLang="en-US" dirty="0"/>
          </a:p>
          <a:p>
            <a:endParaRPr lang="zh-CN" altLang="en-US" dirty="0"/>
          </a:p>
          <a:p>
            <a:endParaRPr lang="zh-CN" altLang="en-US" dirty="0"/>
          </a:p>
        </p:txBody>
      </p:sp>
      <p:sp>
        <p:nvSpPr>
          <p:cNvPr id="10" name="灯片编号占位符 9"/>
          <p:cNvSpPr>
            <a:spLocks noGrp="1"/>
          </p:cNvSpPr>
          <p:nvPr>
            <p:ph type="sldNum" sz="quarter" idx="12"/>
          </p:nvPr>
        </p:nvSpPr>
        <p:spPr/>
        <p:txBody>
          <a:bodyPr/>
          <a:lstStyle/>
          <a:p>
            <a:fld id="{7A0B34B9-D817-47F5-9B8C-94F2D5E9BE68}" type="slidenum">
              <a:rPr lang="zh-CN" altLang="en-US" smtClean="0"/>
              <a:pPr/>
              <a:t>33</a:t>
            </a:fld>
            <a:endParaRPr lang="zh-CN" altLang="en-US"/>
          </a:p>
        </p:txBody>
      </p:sp>
      <p:grpSp>
        <p:nvGrpSpPr>
          <p:cNvPr id="30731" name="组合 30730">
            <a:extLst>
              <a:ext uri="{FF2B5EF4-FFF2-40B4-BE49-F238E27FC236}">
                <a16:creationId xmlns:a16="http://schemas.microsoft.com/office/drawing/2014/main" id="{FF7AF86E-844E-4988-B7F3-88C19939691E}"/>
              </a:ext>
            </a:extLst>
          </p:cNvPr>
          <p:cNvGrpSpPr/>
          <p:nvPr/>
        </p:nvGrpSpPr>
        <p:grpSpPr>
          <a:xfrm>
            <a:off x="755576" y="1005576"/>
            <a:ext cx="7931224" cy="3602792"/>
            <a:chOff x="1115615" y="1002271"/>
            <a:chExt cx="6997992" cy="3602792"/>
          </a:xfrm>
        </p:grpSpPr>
        <p:grpSp>
          <p:nvGrpSpPr>
            <p:cNvPr id="30729" name="组合 30728">
              <a:extLst>
                <a:ext uri="{FF2B5EF4-FFF2-40B4-BE49-F238E27FC236}">
                  <a16:creationId xmlns:a16="http://schemas.microsoft.com/office/drawing/2014/main" id="{5EBD765C-5A0F-4D7F-80F9-DCD6CB74E66F}"/>
                </a:ext>
              </a:extLst>
            </p:cNvPr>
            <p:cNvGrpSpPr/>
            <p:nvPr/>
          </p:nvGrpSpPr>
          <p:grpSpPr>
            <a:xfrm>
              <a:off x="1115615" y="1421229"/>
              <a:ext cx="5892315" cy="3124304"/>
              <a:chOff x="2488268" y="1421229"/>
              <a:chExt cx="4464496" cy="3124304"/>
            </a:xfrm>
          </p:grpSpPr>
          <p:cxnSp>
            <p:nvCxnSpPr>
              <p:cNvPr id="7" name="直接箭头连接符 6">
                <a:extLst>
                  <a:ext uri="{FF2B5EF4-FFF2-40B4-BE49-F238E27FC236}">
                    <a16:creationId xmlns:a16="http://schemas.microsoft.com/office/drawing/2014/main" id="{8164AF62-947D-4148-88CA-AADD10A2944F}"/>
                  </a:ext>
                </a:extLst>
              </p:cNvPr>
              <p:cNvCxnSpPr/>
              <p:nvPr/>
            </p:nvCxnSpPr>
            <p:spPr>
              <a:xfrm flipV="1">
                <a:off x="2488268" y="2944344"/>
                <a:ext cx="4464496" cy="1461"/>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a:extLst>
                  <a:ext uri="{FF2B5EF4-FFF2-40B4-BE49-F238E27FC236}">
                    <a16:creationId xmlns:a16="http://schemas.microsoft.com/office/drawing/2014/main" id="{57D86610-355E-49C6-94F4-08047920F0BD}"/>
                  </a:ext>
                </a:extLst>
              </p:cNvPr>
              <p:cNvCxnSpPr/>
              <p:nvPr/>
            </p:nvCxnSpPr>
            <p:spPr>
              <a:xfrm flipV="1">
                <a:off x="2488268" y="1477972"/>
                <a:ext cx="0" cy="2822755"/>
              </a:xfrm>
              <a:prstGeom prst="straightConnector1">
                <a:avLst/>
              </a:prstGeom>
              <a:ln w="190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6240DCB8-92EE-4B38-B553-3D3B08C7C2FB}"/>
                  </a:ext>
                </a:extLst>
              </p:cNvPr>
              <p:cNvCxnSpPr/>
              <p:nvPr/>
            </p:nvCxnSpPr>
            <p:spPr>
              <a:xfrm flipV="1">
                <a:off x="5144104" y="1614538"/>
                <a:ext cx="1363978" cy="1459837"/>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A79F4417-835C-4E1A-8FA5-08E40BDC9095}"/>
                  </a:ext>
                </a:extLst>
              </p:cNvPr>
              <p:cNvCxnSpPr/>
              <p:nvPr/>
            </p:nvCxnSpPr>
            <p:spPr>
              <a:xfrm>
                <a:off x="2495356" y="3075806"/>
                <a:ext cx="2661382"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D7AC0536-AC6D-49F5-AF50-62F5BB2F7956}"/>
                  </a:ext>
                </a:extLst>
              </p:cNvPr>
              <p:cNvCxnSpPr>
                <a:cxnSpLocks/>
              </p:cNvCxnSpPr>
              <p:nvPr/>
            </p:nvCxnSpPr>
            <p:spPr>
              <a:xfrm>
                <a:off x="2495356" y="3017830"/>
                <a:ext cx="1451074" cy="0"/>
              </a:xfrm>
              <a:prstGeom prst="line">
                <a:avLst/>
              </a:prstGeom>
              <a:ln w="5715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2EC9642E-41F9-44B8-BB37-5A97372A2DF3}"/>
                  </a:ext>
                </a:extLst>
              </p:cNvPr>
              <p:cNvCxnSpPr/>
              <p:nvPr/>
            </p:nvCxnSpPr>
            <p:spPr>
              <a:xfrm>
                <a:off x="2495356" y="3363838"/>
                <a:ext cx="1476164"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2F99BA82-FE4C-49B8-8C23-3DDA9393DE37}"/>
                  </a:ext>
                </a:extLst>
              </p:cNvPr>
              <p:cNvCxnSpPr>
                <a:cxnSpLocks/>
              </p:cNvCxnSpPr>
              <p:nvPr/>
            </p:nvCxnSpPr>
            <p:spPr>
              <a:xfrm flipH="1">
                <a:off x="3960279" y="1421229"/>
                <a:ext cx="1749029" cy="1942609"/>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EA73EDCF-1078-479E-98EA-79BD464AC5A6}"/>
                  </a:ext>
                </a:extLst>
              </p:cNvPr>
              <p:cNvCxnSpPr>
                <a:cxnSpLocks/>
              </p:cNvCxnSpPr>
              <p:nvPr/>
            </p:nvCxnSpPr>
            <p:spPr>
              <a:xfrm>
                <a:off x="4563493" y="2366147"/>
                <a:ext cx="554086" cy="646030"/>
              </a:xfrm>
              <a:prstGeom prst="line">
                <a:avLst/>
              </a:prstGeom>
              <a:ln w="5715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7E792A3A-4BAF-4E35-91B2-05E082B696E1}"/>
                  </a:ext>
                </a:extLst>
              </p:cNvPr>
              <p:cNvCxnSpPr>
                <a:cxnSpLocks/>
              </p:cNvCxnSpPr>
              <p:nvPr/>
            </p:nvCxnSpPr>
            <p:spPr>
              <a:xfrm flipV="1">
                <a:off x="3929408" y="2392533"/>
                <a:ext cx="642592" cy="644552"/>
              </a:xfrm>
              <a:prstGeom prst="line">
                <a:avLst/>
              </a:prstGeom>
              <a:ln w="57150">
                <a:solidFill>
                  <a:srgbClr val="FF0000"/>
                </a:solidFill>
                <a:prstDash val="solid"/>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715FEDC-6AFD-4ADA-96FA-501449D0E518}"/>
                  </a:ext>
                </a:extLst>
              </p:cNvPr>
              <p:cNvCxnSpPr>
                <a:cxnSpLocks/>
              </p:cNvCxnSpPr>
              <p:nvPr/>
            </p:nvCxnSpPr>
            <p:spPr>
              <a:xfrm>
                <a:off x="4560108" y="1563638"/>
                <a:ext cx="36003" cy="2981895"/>
              </a:xfrm>
              <a:prstGeom prst="line">
                <a:avLst/>
              </a:prstGeom>
              <a:ln w="38100">
                <a:solidFill>
                  <a:srgbClr val="7030A0"/>
                </a:solidFill>
                <a:prstDash val="dash"/>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F790721E-4452-405F-8D2D-51B6C104E2AB}"/>
                  </a:ext>
                </a:extLst>
              </p:cNvPr>
              <p:cNvCxnSpPr>
                <a:cxnSpLocks/>
              </p:cNvCxnSpPr>
              <p:nvPr/>
            </p:nvCxnSpPr>
            <p:spPr>
              <a:xfrm flipH="1" flipV="1">
                <a:off x="4588160" y="2560021"/>
                <a:ext cx="640327" cy="1869189"/>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8445D7E3-3499-4AAD-8550-BE88EDCA54EA}"/>
                  </a:ext>
                </a:extLst>
              </p:cNvPr>
              <p:cNvCxnSpPr/>
              <p:nvPr/>
            </p:nvCxnSpPr>
            <p:spPr>
              <a:xfrm flipV="1">
                <a:off x="2495356" y="2571750"/>
                <a:ext cx="2089841" cy="6536"/>
              </a:xfrm>
              <a:prstGeom prst="line">
                <a:avLst/>
              </a:prstGeom>
              <a:ln w="38100">
                <a:solidFill>
                  <a:srgbClr val="92D050"/>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86D52785-FE25-4205-978F-E7E7C118CE60}"/>
                  </a:ext>
                </a:extLst>
              </p:cNvPr>
              <p:cNvCxnSpPr>
                <a:cxnSpLocks/>
              </p:cNvCxnSpPr>
              <p:nvPr/>
            </p:nvCxnSpPr>
            <p:spPr>
              <a:xfrm>
                <a:off x="5094324" y="3012177"/>
                <a:ext cx="1447632" cy="0"/>
              </a:xfrm>
              <a:prstGeom prst="line">
                <a:avLst/>
              </a:prstGeom>
              <a:ln w="57150">
                <a:solidFill>
                  <a:srgbClr val="FF0000"/>
                </a:solidFill>
                <a:prstDash val="solid"/>
              </a:ln>
            </p:spPr>
            <p:style>
              <a:lnRef idx="1">
                <a:schemeClr val="accent1"/>
              </a:lnRef>
              <a:fillRef idx="0">
                <a:schemeClr val="accent1"/>
              </a:fillRef>
              <a:effectRef idx="0">
                <a:schemeClr val="accent1"/>
              </a:effectRef>
              <a:fontRef idx="minor">
                <a:schemeClr val="tx1"/>
              </a:fontRef>
            </p:style>
          </p:cxnSp>
        </p:grpSp>
        <mc:AlternateContent xmlns:mc="http://schemas.openxmlformats.org/markup-compatibility/2006" xmlns:a14="http://schemas.microsoft.com/office/drawing/2010/main">
          <mc:Choice Requires="a14">
            <p:sp>
              <p:nvSpPr>
                <p:cNvPr id="30720" name="圆角矩形 6">
                  <a:extLst>
                    <a:ext uri="{FF2B5EF4-FFF2-40B4-BE49-F238E27FC236}">
                      <a16:creationId xmlns:a16="http://schemas.microsoft.com/office/drawing/2014/main" id="{FD05FFF8-2E7C-4115-9828-CFCA1DB41AF7}"/>
                    </a:ext>
                  </a:extLst>
                </p:cNvPr>
                <p:cNvSpPr/>
                <p:nvPr/>
              </p:nvSpPr>
              <p:spPr>
                <a:xfrm>
                  <a:off x="6557862" y="1420456"/>
                  <a:ext cx="1555745" cy="385772"/>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sSub>
                        <m:sSubPr>
                          <m:ctrlPr>
                            <a:rPr lang="en-US" altLang="zh-CN" sz="2000" i="1" smtClean="0">
                              <a:latin typeface="Cambria Math" panose="02040503050406030204" pitchFamily="18" charset="0"/>
                              <a:ea typeface="Adobe 黑体 Std R" pitchFamily="34" charset="-122"/>
                            </a:rPr>
                          </m:ctrlPr>
                        </m:sSubPr>
                        <m:e>
                          <m:r>
                            <a:rPr lang="en-US" altLang="zh-CN" sz="2000" b="0" i="1" smtClean="0">
                              <a:latin typeface="Cambria Math" panose="02040503050406030204" pitchFamily="18" charset="0"/>
                              <a:ea typeface="Adobe 黑体 Std R" pitchFamily="34" charset="-122"/>
                            </a:rPr>
                            <m:t>𝐾</m:t>
                          </m:r>
                        </m:e>
                        <m:sub>
                          <m:r>
                            <a:rPr lang="en-US" altLang="zh-CN" sz="2000" b="0" i="1" smtClean="0">
                              <a:latin typeface="Cambria Math" panose="02040503050406030204" pitchFamily="18" charset="0"/>
                              <a:ea typeface="Adobe 黑体 Std R" pitchFamily="34" charset="-122"/>
                            </a:rPr>
                            <m:t>3</m:t>
                          </m:r>
                        </m:sub>
                      </m:sSub>
                      <m:r>
                        <a:rPr lang="zh-CN" altLang="en-US" sz="2000" i="1">
                          <a:latin typeface="Cambria Math" panose="02040503050406030204" pitchFamily="18" charset="0"/>
                          <a:ea typeface="Adobe 黑体 Std R" pitchFamily="34" charset="-122"/>
                        </a:rPr>
                        <m:t>看涨多</m:t>
                      </m:r>
                    </m:oMath>
                  </a14:m>
                  <a:r>
                    <a:rPr lang="zh-CN" altLang="en-US" sz="2000" dirty="0">
                      <a:latin typeface="Adobe 黑体 Std R" pitchFamily="34" charset="-122"/>
                      <a:ea typeface="Adobe 黑体 Std R" pitchFamily="34" charset="-122"/>
                    </a:rPr>
                    <a:t>头</a:t>
                  </a:r>
                </a:p>
              </p:txBody>
            </p:sp>
          </mc:Choice>
          <mc:Fallback xmlns="">
            <p:sp>
              <p:nvSpPr>
                <p:cNvPr id="30720" name="圆角矩形 6">
                  <a:extLst>
                    <a:ext uri="{FF2B5EF4-FFF2-40B4-BE49-F238E27FC236}">
                      <a16:creationId xmlns:a16="http://schemas.microsoft.com/office/drawing/2014/main" id="{FD05FFF8-2E7C-4115-9828-CFCA1DB41AF7}"/>
                    </a:ext>
                  </a:extLst>
                </p:cNvPr>
                <p:cNvSpPr>
                  <a:spLocks noRot="1" noChangeAspect="1" noMove="1" noResize="1" noEditPoints="1" noAdjustHandles="1" noChangeArrowheads="1" noChangeShapeType="1" noTextEdit="1"/>
                </p:cNvSpPr>
                <p:nvPr/>
              </p:nvSpPr>
              <p:spPr>
                <a:xfrm>
                  <a:off x="6557862" y="1420456"/>
                  <a:ext cx="1555745" cy="385772"/>
                </a:xfrm>
                <a:prstGeom prst="roundRect">
                  <a:avLst/>
                </a:prstGeom>
                <a:blipFill>
                  <a:blip r:embed="rId2"/>
                  <a:stretch>
                    <a:fillRect t="-11111" b="-30159"/>
                  </a:stretch>
                </a:blipFill>
                <a:ln>
                  <a:no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0721" name="圆角矩形 6">
                  <a:extLst>
                    <a:ext uri="{FF2B5EF4-FFF2-40B4-BE49-F238E27FC236}">
                      <a16:creationId xmlns:a16="http://schemas.microsoft.com/office/drawing/2014/main" id="{7A01C64F-1124-4357-A5FF-5D2427044A0E}"/>
                    </a:ext>
                  </a:extLst>
                </p:cNvPr>
                <p:cNvSpPr/>
                <p:nvPr/>
              </p:nvSpPr>
              <p:spPr>
                <a:xfrm>
                  <a:off x="5144104" y="1002271"/>
                  <a:ext cx="1555745" cy="385772"/>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sSub>
                        <m:sSubPr>
                          <m:ctrlPr>
                            <a:rPr lang="en-US" altLang="zh-CN" sz="2000" i="1" smtClean="0">
                              <a:latin typeface="Cambria Math" panose="02040503050406030204" pitchFamily="18" charset="0"/>
                              <a:ea typeface="Adobe 黑体 Std R" pitchFamily="34" charset="-122"/>
                            </a:rPr>
                          </m:ctrlPr>
                        </m:sSubPr>
                        <m:e>
                          <m:r>
                            <a:rPr lang="en-US" altLang="zh-CN" sz="2000" b="0" i="1" smtClean="0">
                              <a:latin typeface="Cambria Math" panose="02040503050406030204" pitchFamily="18" charset="0"/>
                              <a:ea typeface="Adobe 黑体 Std R" pitchFamily="34" charset="-122"/>
                            </a:rPr>
                            <m:t>𝐾</m:t>
                          </m:r>
                        </m:e>
                        <m:sub>
                          <m:r>
                            <a:rPr lang="en-US" altLang="zh-CN" sz="2000" b="0" i="1" smtClean="0">
                              <a:latin typeface="Cambria Math" panose="02040503050406030204" pitchFamily="18" charset="0"/>
                              <a:ea typeface="Adobe 黑体 Std R" pitchFamily="34" charset="-122"/>
                            </a:rPr>
                            <m:t>1</m:t>
                          </m:r>
                        </m:sub>
                      </m:sSub>
                      <m:r>
                        <a:rPr lang="zh-CN" altLang="en-US" sz="2000" i="1">
                          <a:latin typeface="Cambria Math" panose="02040503050406030204" pitchFamily="18" charset="0"/>
                          <a:ea typeface="Adobe 黑体 Std R" pitchFamily="34" charset="-122"/>
                        </a:rPr>
                        <m:t>看涨多</m:t>
                      </m:r>
                    </m:oMath>
                  </a14:m>
                  <a:r>
                    <a:rPr lang="zh-CN" altLang="en-US" sz="2000" dirty="0">
                      <a:latin typeface="Adobe 黑体 Std R" pitchFamily="34" charset="-122"/>
                      <a:ea typeface="Adobe 黑体 Std R" pitchFamily="34" charset="-122"/>
                    </a:rPr>
                    <a:t>头</a:t>
                  </a:r>
                </a:p>
              </p:txBody>
            </p:sp>
          </mc:Choice>
          <mc:Fallback xmlns="">
            <p:sp>
              <p:nvSpPr>
                <p:cNvPr id="30721" name="圆角矩形 6">
                  <a:extLst>
                    <a:ext uri="{FF2B5EF4-FFF2-40B4-BE49-F238E27FC236}">
                      <a16:creationId xmlns:a16="http://schemas.microsoft.com/office/drawing/2014/main" id="{7A01C64F-1124-4357-A5FF-5D2427044A0E}"/>
                    </a:ext>
                  </a:extLst>
                </p:cNvPr>
                <p:cNvSpPr>
                  <a:spLocks noRot="1" noChangeAspect="1" noMove="1" noResize="1" noEditPoints="1" noAdjustHandles="1" noChangeArrowheads="1" noChangeShapeType="1" noTextEdit="1"/>
                </p:cNvSpPr>
                <p:nvPr/>
              </p:nvSpPr>
              <p:spPr>
                <a:xfrm>
                  <a:off x="5144104" y="1002271"/>
                  <a:ext cx="1555745" cy="385772"/>
                </a:xfrm>
                <a:prstGeom prst="roundRect">
                  <a:avLst/>
                </a:prstGeom>
                <a:blipFill>
                  <a:blip r:embed="rId3"/>
                  <a:stretch>
                    <a:fillRect t="-9524" b="-30159"/>
                  </a:stretch>
                </a:blipFill>
                <a:ln>
                  <a:noFill/>
                </a:ln>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0722" name="圆角矩形 5">
                  <a:extLst>
                    <a:ext uri="{FF2B5EF4-FFF2-40B4-BE49-F238E27FC236}">
                      <a16:creationId xmlns:a16="http://schemas.microsoft.com/office/drawing/2014/main" id="{58E59397-0DBE-45D3-AB2E-36CC921874F1}"/>
                    </a:ext>
                  </a:extLst>
                </p:cNvPr>
                <p:cNvSpPr/>
                <p:nvPr/>
              </p:nvSpPr>
              <p:spPr>
                <a:xfrm>
                  <a:off x="5292080" y="4219291"/>
                  <a:ext cx="2016224" cy="385772"/>
                </a:xfrm>
                <a:prstGeom prst="roundRect">
                  <a:avLst/>
                </a:prstGeom>
                <a:solidFill>
                  <a:srgbClr val="92D050"/>
                </a:solidFill>
                <a:ln>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14:m>
                    <m:oMath xmlns:m="http://schemas.openxmlformats.org/officeDocument/2006/math">
                      <m:sSub>
                        <m:sSubPr>
                          <m:ctrlPr>
                            <a:rPr lang="en-US" altLang="zh-CN" sz="2000" i="1" smtClean="0">
                              <a:latin typeface="Cambria Math" panose="02040503050406030204" pitchFamily="18" charset="0"/>
                              <a:ea typeface="Adobe 黑体 Std R" pitchFamily="34" charset="-122"/>
                            </a:rPr>
                          </m:ctrlPr>
                        </m:sSubPr>
                        <m:e>
                          <m:r>
                            <a:rPr lang="en-US" altLang="zh-CN" sz="2000" b="0" i="1" smtClean="0">
                              <a:latin typeface="Cambria Math" panose="02040503050406030204" pitchFamily="18" charset="0"/>
                              <a:ea typeface="Adobe 黑体 Std R" pitchFamily="34" charset="-122"/>
                            </a:rPr>
                            <m:t>2</m:t>
                          </m:r>
                          <m:r>
                            <a:rPr lang="zh-CN" altLang="en-US" sz="2000" i="1">
                              <a:latin typeface="Cambria Math" panose="02040503050406030204" pitchFamily="18" charset="0"/>
                              <a:ea typeface="Adobe 黑体 Std R" pitchFamily="34" charset="-122"/>
                            </a:rPr>
                            <m:t>份</m:t>
                          </m:r>
                          <m:r>
                            <a:rPr lang="en-US" altLang="zh-CN" sz="2000" b="0" i="1" smtClean="0">
                              <a:latin typeface="Cambria Math" panose="02040503050406030204" pitchFamily="18" charset="0"/>
                              <a:ea typeface="Adobe 黑体 Std R" pitchFamily="34" charset="-122"/>
                            </a:rPr>
                            <m:t>𝐾</m:t>
                          </m:r>
                        </m:e>
                        <m:sub>
                          <m:r>
                            <a:rPr lang="en-US" altLang="zh-CN" sz="2000" b="0" i="1" smtClean="0">
                              <a:latin typeface="Cambria Math" panose="02040503050406030204" pitchFamily="18" charset="0"/>
                              <a:ea typeface="Adobe 黑体 Std R" pitchFamily="34" charset="-122"/>
                            </a:rPr>
                            <m:t>2</m:t>
                          </m:r>
                        </m:sub>
                      </m:sSub>
                      <m:r>
                        <a:rPr lang="zh-CN" altLang="en-US" sz="2000" i="1">
                          <a:latin typeface="Cambria Math" panose="02040503050406030204" pitchFamily="18" charset="0"/>
                          <a:ea typeface="Adobe 黑体 Std R" pitchFamily="34" charset="-122"/>
                        </a:rPr>
                        <m:t>看涨空</m:t>
                      </m:r>
                    </m:oMath>
                  </a14:m>
                  <a:r>
                    <a:rPr lang="zh-CN" altLang="en-US" sz="2000" dirty="0">
                      <a:latin typeface="Adobe 黑体 Std R" pitchFamily="34" charset="-122"/>
                      <a:ea typeface="Adobe 黑体 Std R" pitchFamily="34" charset="-122"/>
                    </a:rPr>
                    <a:t>头</a:t>
                  </a:r>
                </a:p>
              </p:txBody>
            </p:sp>
          </mc:Choice>
          <mc:Fallback xmlns="">
            <p:sp>
              <p:nvSpPr>
                <p:cNvPr id="30722" name="圆角矩形 5">
                  <a:extLst>
                    <a:ext uri="{FF2B5EF4-FFF2-40B4-BE49-F238E27FC236}">
                      <a16:creationId xmlns:a16="http://schemas.microsoft.com/office/drawing/2014/main" id="{58E59397-0DBE-45D3-AB2E-36CC921874F1}"/>
                    </a:ext>
                  </a:extLst>
                </p:cNvPr>
                <p:cNvSpPr>
                  <a:spLocks noRot="1" noChangeAspect="1" noMove="1" noResize="1" noEditPoints="1" noAdjustHandles="1" noChangeArrowheads="1" noChangeShapeType="1" noTextEdit="1"/>
                </p:cNvSpPr>
                <p:nvPr/>
              </p:nvSpPr>
              <p:spPr>
                <a:xfrm>
                  <a:off x="5292080" y="4219291"/>
                  <a:ext cx="2016224" cy="385772"/>
                </a:xfrm>
                <a:prstGeom prst="roundRect">
                  <a:avLst/>
                </a:prstGeom>
                <a:blipFill>
                  <a:blip r:embed="rId4"/>
                  <a:stretch>
                    <a:fillRect t="-5970" b="-25373"/>
                  </a:stretch>
                </a:blipFill>
                <a:ln>
                  <a:solidFill>
                    <a:srgbClr val="92D050"/>
                  </a:solidFill>
                </a:ln>
              </p:spPr>
              <p:txBody>
                <a:bodyPr/>
                <a:lstStyle/>
                <a:p>
                  <a:r>
                    <a:rPr lang="zh-CN" altLang="en-US">
                      <a:noFill/>
                    </a:rPr>
                    <a:t> </a:t>
                  </a:r>
                </a:p>
              </p:txBody>
            </p:sp>
          </mc:Fallback>
        </mc:AlternateContent>
        <p:sp>
          <p:nvSpPr>
            <p:cNvPr id="30723" name="圆角矩形 7">
              <a:extLst>
                <a:ext uri="{FF2B5EF4-FFF2-40B4-BE49-F238E27FC236}">
                  <a16:creationId xmlns:a16="http://schemas.microsoft.com/office/drawing/2014/main" id="{EBBB40FB-1D76-464F-A6C3-7D8B29282D13}"/>
                </a:ext>
              </a:extLst>
            </p:cNvPr>
            <p:cNvSpPr/>
            <p:nvPr/>
          </p:nvSpPr>
          <p:spPr>
            <a:xfrm>
              <a:off x="5711415" y="3118977"/>
              <a:ext cx="1296515" cy="385772"/>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Adobe 黑体 Std R" pitchFamily="34" charset="-122"/>
                  <a:ea typeface="Adobe 黑体 Std R" pitchFamily="34" charset="-122"/>
                </a:rPr>
                <a:t>组合盈亏</a:t>
              </a:r>
            </a:p>
          </p:txBody>
        </p:sp>
        <p:sp>
          <p:nvSpPr>
            <p:cNvPr id="30727" name="圆角矩形 8">
              <a:extLst>
                <a:ext uri="{FF2B5EF4-FFF2-40B4-BE49-F238E27FC236}">
                  <a16:creationId xmlns:a16="http://schemas.microsoft.com/office/drawing/2014/main" id="{D46CA1EE-3743-4682-B213-76ED57771AC5}"/>
                </a:ext>
              </a:extLst>
            </p:cNvPr>
            <p:cNvSpPr/>
            <p:nvPr/>
          </p:nvSpPr>
          <p:spPr>
            <a:xfrm>
              <a:off x="3181996" y="1145605"/>
              <a:ext cx="1296144" cy="385772"/>
            </a:xfrm>
            <a:prstGeom prst="roundRect">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dirty="0">
                  <a:latin typeface="Adobe 黑体 Std R" pitchFamily="34" charset="-122"/>
                  <a:ea typeface="Adobe 黑体 Std R" pitchFamily="34" charset="-122"/>
                </a:rPr>
                <a:t>当前股价</a:t>
              </a:r>
            </a:p>
          </p:txBody>
        </p:sp>
      </p:gr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4" name="Rectangle 2"/>
          <p:cNvSpPr>
            <a:spLocks noGrp="1" noChangeArrowheads="1"/>
          </p:cNvSpPr>
          <p:nvPr>
            <p:ph type="title"/>
          </p:nvPr>
        </p:nvSpPr>
        <p:spPr/>
        <p:txBody>
          <a:bodyPr/>
          <a:lstStyle/>
          <a:p>
            <a:r>
              <a:rPr lang="zh-CN" altLang="en-US" dirty="0"/>
              <a:t>蝶式差价组合：看涨</a:t>
            </a:r>
            <a:r>
              <a:rPr lang="en-US" altLang="zh-CN" dirty="0"/>
              <a:t>vs</a:t>
            </a:r>
            <a:r>
              <a:rPr lang="zh-CN" altLang="en-US" dirty="0"/>
              <a:t>看跌</a:t>
            </a:r>
          </a:p>
        </p:txBody>
      </p:sp>
      <mc:AlternateContent xmlns:mc="http://schemas.openxmlformats.org/markup-compatibility/2006" xmlns:a14="http://schemas.microsoft.com/office/drawing/2010/main">
        <mc:Choice Requires="a14">
          <p:sp>
            <p:nvSpPr>
              <p:cNvPr id="35845" name="Rectangle 3"/>
              <p:cNvSpPr>
                <a:spLocks noGrp="1" noChangeArrowheads="1"/>
              </p:cNvSpPr>
              <p:nvPr>
                <p:ph idx="1"/>
              </p:nvPr>
            </p:nvSpPr>
            <p:spPr/>
            <p:txBody>
              <a:bodyPr/>
              <a:lstStyle/>
              <a:p>
                <a:pPr marL="0" indent="0">
                  <a:buNone/>
                </a:pPr>
                <a:endParaRPr lang="en-US" altLang="zh-CN" dirty="0"/>
              </a:p>
              <a:p>
                <a:r>
                  <a:rPr lang="zh-CN" altLang="en-US" sz="2800" dirty="0"/>
                  <a:t>若</a:t>
                </a:r>
                <a14:m>
                  <m:oMath xmlns:m="http://schemas.openxmlformats.org/officeDocument/2006/math">
                    <m:sSub>
                      <m:sSubPr>
                        <m:ctrlPr>
                          <a:rPr lang="en-US" altLang="zh-CN" sz="2800" i="1" dirty="0" smtClean="0">
                            <a:solidFill>
                              <a:srgbClr val="000000">
                                <a:lumMod val="85000"/>
                                <a:lumOff val="15000"/>
                              </a:srgbClr>
                            </a:solidFill>
                            <a:latin typeface="Cambria Math" panose="02040503050406030204" pitchFamily="18" charset="0"/>
                          </a:rPr>
                        </m:ctrlPr>
                      </m:sSubPr>
                      <m:e>
                        <m:r>
                          <a:rPr lang="en-US" altLang="zh-CN" sz="2800" b="0" i="1" dirty="0" smtClean="0">
                            <a:solidFill>
                              <a:srgbClr val="000000">
                                <a:lumMod val="85000"/>
                                <a:lumOff val="15000"/>
                              </a:srgbClr>
                            </a:solidFill>
                            <a:latin typeface="Cambria Math" panose="02040503050406030204" pitchFamily="18" charset="0"/>
                          </a:rPr>
                          <m:t>𝐾</m:t>
                        </m:r>
                      </m:e>
                      <m:sub>
                        <m:r>
                          <a:rPr lang="en-US" altLang="zh-CN" sz="2800" b="0" i="1" dirty="0" smtClean="0">
                            <a:solidFill>
                              <a:srgbClr val="000000">
                                <a:lumMod val="85000"/>
                                <a:lumOff val="15000"/>
                              </a:srgbClr>
                            </a:solidFill>
                            <a:latin typeface="Cambria Math" panose="02040503050406030204" pitchFamily="18" charset="0"/>
                          </a:rPr>
                          <m:t>2</m:t>
                        </m:r>
                      </m:sub>
                    </m:sSub>
                    <m:r>
                      <a:rPr lang="zh-CN" altLang="en-US" sz="2800" i="1" dirty="0">
                        <a:solidFill>
                          <a:srgbClr val="000000">
                            <a:lumMod val="85000"/>
                            <a:lumOff val="15000"/>
                          </a:srgbClr>
                        </a:solidFill>
                        <a:latin typeface="Cambria Math" panose="02040503050406030204" pitchFamily="18" charset="0"/>
                      </a:rPr>
                      <m:t>= (</m:t>
                    </m:r>
                    <m:sSub>
                      <m:sSubPr>
                        <m:ctrlPr>
                          <a:rPr lang="en-US" altLang="zh-CN" sz="2800" i="1" dirty="0">
                            <a:solidFill>
                              <a:srgbClr val="000000">
                                <a:lumMod val="85000"/>
                                <a:lumOff val="15000"/>
                              </a:srgbClr>
                            </a:solidFill>
                            <a:latin typeface="Cambria Math" panose="02040503050406030204" pitchFamily="18" charset="0"/>
                          </a:rPr>
                        </m:ctrlPr>
                      </m:sSubPr>
                      <m:e>
                        <m:r>
                          <a:rPr lang="en-US" altLang="zh-CN" sz="2800" i="1" dirty="0">
                            <a:solidFill>
                              <a:srgbClr val="000000">
                                <a:lumMod val="85000"/>
                                <a:lumOff val="15000"/>
                              </a:srgbClr>
                            </a:solidFill>
                            <a:latin typeface="Cambria Math" panose="02040503050406030204" pitchFamily="18" charset="0"/>
                          </a:rPr>
                          <m:t>𝐾</m:t>
                        </m:r>
                      </m:e>
                      <m:sub>
                        <m:r>
                          <a:rPr lang="en-US" altLang="zh-CN" sz="2800" b="0" i="1" dirty="0" smtClean="0">
                            <a:solidFill>
                              <a:srgbClr val="000000">
                                <a:lumMod val="85000"/>
                                <a:lumOff val="15000"/>
                              </a:srgbClr>
                            </a:solidFill>
                            <a:latin typeface="Cambria Math" panose="02040503050406030204" pitchFamily="18" charset="0"/>
                          </a:rPr>
                          <m:t>1</m:t>
                        </m:r>
                      </m:sub>
                    </m:sSub>
                    <m:r>
                      <a:rPr lang="zh-CN" altLang="en-US" sz="2800" i="1" dirty="0">
                        <a:solidFill>
                          <a:srgbClr val="000000">
                            <a:lumMod val="85000"/>
                            <a:lumOff val="15000"/>
                          </a:srgbClr>
                        </a:solidFill>
                        <a:latin typeface="Cambria Math" panose="02040503050406030204" pitchFamily="18" charset="0"/>
                      </a:rPr>
                      <m:t>+</m:t>
                    </m:r>
                    <m:sSub>
                      <m:sSubPr>
                        <m:ctrlPr>
                          <a:rPr lang="en-US" altLang="zh-CN" sz="2800" i="1" dirty="0">
                            <a:solidFill>
                              <a:srgbClr val="000000">
                                <a:lumMod val="85000"/>
                                <a:lumOff val="15000"/>
                              </a:srgbClr>
                            </a:solidFill>
                            <a:latin typeface="Cambria Math" panose="02040503050406030204" pitchFamily="18" charset="0"/>
                          </a:rPr>
                        </m:ctrlPr>
                      </m:sSubPr>
                      <m:e>
                        <m:r>
                          <a:rPr lang="en-US" altLang="zh-CN" sz="2800" i="1" dirty="0">
                            <a:solidFill>
                              <a:srgbClr val="000000">
                                <a:lumMod val="85000"/>
                                <a:lumOff val="15000"/>
                              </a:srgbClr>
                            </a:solidFill>
                            <a:latin typeface="Cambria Math" panose="02040503050406030204" pitchFamily="18" charset="0"/>
                          </a:rPr>
                          <m:t>𝐾</m:t>
                        </m:r>
                      </m:e>
                      <m:sub>
                        <m:r>
                          <a:rPr lang="en-US" altLang="zh-CN" sz="2800" b="0" i="1" dirty="0" smtClean="0">
                            <a:solidFill>
                              <a:srgbClr val="000000">
                                <a:lumMod val="85000"/>
                                <a:lumOff val="15000"/>
                              </a:srgbClr>
                            </a:solidFill>
                            <a:latin typeface="Cambria Math" panose="02040503050406030204" pitchFamily="18" charset="0"/>
                          </a:rPr>
                          <m:t>3</m:t>
                        </m:r>
                      </m:sub>
                    </m:sSub>
                    <m:r>
                      <a:rPr lang="zh-CN" altLang="en-US" sz="2800" i="1" dirty="0">
                        <a:solidFill>
                          <a:srgbClr val="000000">
                            <a:lumMod val="85000"/>
                            <a:lumOff val="15000"/>
                          </a:srgbClr>
                        </a:solidFill>
                        <a:latin typeface="Cambria Math" panose="02040503050406030204" pitchFamily="18" charset="0"/>
                      </a:rPr>
                      <m:t>)/2 </m:t>
                    </m:r>
                  </m:oMath>
                </a14:m>
                <a:r>
                  <a:rPr lang="zh-CN" altLang="en-US" sz="2800" dirty="0"/>
                  <a:t>，无论用看涨还是看跌期权来构造蝶式组合，正向或反向的盈亏图都相同，并且</a:t>
                </a:r>
                <a:r>
                  <a:rPr lang="zh-CN" altLang="en-US" sz="2800" dirty="0">
                    <a:solidFill>
                      <a:srgbClr val="FF0000"/>
                    </a:solidFill>
                  </a:rPr>
                  <a:t>初始投资也相同</a:t>
                </a:r>
                <a:r>
                  <a:rPr lang="zh-CN" altLang="en-US" sz="2800" dirty="0"/>
                  <a:t>。（如何证明？</a:t>
                </a:r>
                <a:r>
                  <a:rPr lang="en-US" altLang="zh-CN" sz="2800" dirty="0"/>
                  <a:t>PCP</a:t>
                </a:r>
                <a:r>
                  <a:rPr lang="zh-CN" altLang="en-US" sz="2800" dirty="0"/>
                  <a:t>）</a:t>
                </a:r>
              </a:p>
            </p:txBody>
          </p:sp>
        </mc:Choice>
        <mc:Fallback xmlns="">
          <p:sp>
            <p:nvSpPr>
              <p:cNvPr id="35845" name="Rectangle 3"/>
              <p:cNvSpPr>
                <a:spLocks noGrp="1" noRot="1" noChangeAspect="1" noMove="1" noResize="1" noEditPoints="1" noAdjustHandles="1" noChangeArrowheads="1" noChangeShapeType="1" noTextEdit="1"/>
              </p:cNvSpPr>
              <p:nvPr>
                <p:ph idx="1"/>
              </p:nvPr>
            </p:nvSpPr>
            <p:spPr>
              <a:blipFill>
                <a:blip r:embed="rId2"/>
                <a:stretch>
                  <a:fillRect/>
                </a:stretch>
              </a:blipFill>
            </p:spPr>
            <p:txBody>
              <a:bodyPr/>
              <a:lstStyle/>
              <a:p>
                <a:r>
                  <a:rPr lang="zh-CN" altLang="en-US">
                    <a:noFill/>
                  </a:rPr>
                  <a:t> </a:t>
                </a:r>
              </a:p>
            </p:txBody>
          </p:sp>
        </mc:Fallback>
      </mc:AlternateContent>
      <p:sp>
        <p:nvSpPr>
          <p:cNvPr id="2" name="灯片编号占位符 1"/>
          <p:cNvSpPr>
            <a:spLocks noGrp="1"/>
          </p:cNvSpPr>
          <p:nvPr>
            <p:ph type="sldNum" sz="quarter" idx="12"/>
          </p:nvPr>
        </p:nvSpPr>
        <p:spPr/>
        <p:txBody>
          <a:bodyPr/>
          <a:lstStyle/>
          <a:p>
            <a:fld id="{0C913308-F349-4B6D-A68A-DD1791B4A57B}" type="slidenum">
              <a:rPr lang="zh-CN" altLang="en-US" smtClean="0"/>
              <a:pPr/>
              <a:t>34</a:t>
            </a:fld>
            <a:endParaRPr lang="zh-CN" altLang="en-US" dirty="0"/>
          </a:p>
        </p:txBody>
      </p:sp>
      <p:sp>
        <p:nvSpPr>
          <p:cNvPr id="3" name="页脚占位符 2"/>
          <p:cNvSpPr>
            <a:spLocks noGrp="1"/>
          </p:cNvSpPr>
          <p:nvPr>
            <p:ph type="ftr" sz="quarter" idx="11"/>
          </p:nvPr>
        </p:nvSpPr>
        <p:spPr bwMode="auto">
          <a:xfrm>
            <a:off x="2190751" y="6248400"/>
            <a:ext cx="7239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zh-CN"/>
            </a:defPPr>
            <a:lvl1pPr algn="ctr" rtl="0" fontAlgn="auto">
              <a:spcBef>
                <a:spcPts val="0"/>
              </a:spcBef>
              <a:spcAft>
                <a:spcPts val="0"/>
              </a:spcAft>
              <a:defRPr sz="1200" b="1" kern="1200">
                <a:solidFill>
                  <a:schemeClr val="tx1"/>
                </a:solidFill>
                <a:latin typeface="+mj-lt"/>
                <a:ea typeface="+mn-ea"/>
                <a:cs typeface="+mn-cs"/>
              </a:defRPr>
            </a:lvl1pPr>
            <a:lvl2pPr marL="457200" algn="l" rtl="0" fontAlgn="base">
              <a:spcBef>
                <a:spcPct val="0"/>
              </a:spcBef>
              <a:spcAft>
                <a:spcPct val="0"/>
              </a:spcAft>
              <a:defRPr kern="1200">
                <a:solidFill>
                  <a:schemeClr val="tx1"/>
                </a:solidFill>
                <a:latin typeface="Tahoma" pitchFamily="34" charset="0"/>
                <a:ea typeface="宋体" charset="-122"/>
                <a:cs typeface="+mn-cs"/>
              </a:defRPr>
            </a:lvl2pPr>
            <a:lvl3pPr marL="914400" algn="l" rtl="0" fontAlgn="base">
              <a:spcBef>
                <a:spcPct val="0"/>
              </a:spcBef>
              <a:spcAft>
                <a:spcPct val="0"/>
              </a:spcAft>
              <a:defRPr kern="1200">
                <a:solidFill>
                  <a:schemeClr val="tx1"/>
                </a:solidFill>
                <a:latin typeface="Tahoma" pitchFamily="34" charset="0"/>
                <a:ea typeface="宋体" charset="-122"/>
                <a:cs typeface="+mn-cs"/>
              </a:defRPr>
            </a:lvl3pPr>
            <a:lvl4pPr marL="1371600" algn="l" rtl="0" fontAlgn="base">
              <a:spcBef>
                <a:spcPct val="0"/>
              </a:spcBef>
              <a:spcAft>
                <a:spcPct val="0"/>
              </a:spcAft>
              <a:defRPr kern="1200">
                <a:solidFill>
                  <a:schemeClr val="tx1"/>
                </a:solidFill>
                <a:latin typeface="Tahoma" pitchFamily="34" charset="0"/>
                <a:ea typeface="宋体" charset="-122"/>
                <a:cs typeface="+mn-cs"/>
              </a:defRPr>
            </a:lvl4pPr>
            <a:lvl5pPr marL="1828800" algn="l" rtl="0" fontAlgn="base">
              <a:spcBef>
                <a:spcPct val="0"/>
              </a:spcBef>
              <a:spcAft>
                <a:spcPct val="0"/>
              </a:spcAft>
              <a:defRPr kern="1200">
                <a:solidFill>
                  <a:schemeClr val="tx1"/>
                </a:solidFill>
                <a:latin typeface="Tahoma" pitchFamily="34" charset="0"/>
                <a:ea typeface="宋体" charset="-122"/>
                <a:cs typeface="+mn-cs"/>
              </a:defRPr>
            </a:lvl5pPr>
            <a:lvl6pPr marL="2286000" algn="l" defTabSz="914400" rtl="0" eaLnBrk="1" latinLnBrk="0" hangingPunct="1">
              <a:defRPr kern="1200">
                <a:solidFill>
                  <a:schemeClr val="tx1"/>
                </a:solidFill>
                <a:latin typeface="Tahoma" pitchFamily="34" charset="0"/>
                <a:ea typeface="宋体" charset="-122"/>
                <a:cs typeface="+mn-cs"/>
              </a:defRPr>
            </a:lvl6pPr>
            <a:lvl7pPr marL="2743200" algn="l" defTabSz="914400" rtl="0" eaLnBrk="1" latinLnBrk="0" hangingPunct="1">
              <a:defRPr kern="1200">
                <a:solidFill>
                  <a:schemeClr val="tx1"/>
                </a:solidFill>
                <a:latin typeface="Tahoma" pitchFamily="34" charset="0"/>
                <a:ea typeface="宋体" charset="-122"/>
                <a:cs typeface="+mn-cs"/>
              </a:defRPr>
            </a:lvl7pPr>
            <a:lvl8pPr marL="3200400" algn="l" defTabSz="914400" rtl="0" eaLnBrk="1" latinLnBrk="0" hangingPunct="1">
              <a:defRPr kern="1200">
                <a:solidFill>
                  <a:schemeClr val="tx1"/>
                </a:solidFill>
                <a:latin typeface="Tahoma" pitchFamily="34" charset="0"/>
                <a:ea typeface="宋体" charset="-122"/>
                <a:cs typeface="+mn-cs"/>
              </a:defRPr>
            </a:lvl8pPr>
            <a:lvl9pPr marL="3657600" algn="l" defTabSz="914400" rtl="0" eaLnBrk="1" latinLnBrk="0" hangingPunct="1">
              <a:defRPr kern="1200">
                <a:solidFill>
                  <a:schemeClr val="tx1"/>
                </a:solidFill>
                <a:latin typeface="Tahoma" pitchFamily="34" charset="0"/>
                <a:ea typeface="宋体" charset="-122"/>
                <a:cs typeface="+mn-cs"/>
              </a:defRPr>
            </a:lvl9pPr>
          </a:lstStyle>
          <a:p>
            <a:pPr>
              <a:defRPr/>
            </a:pPr>
            <a:r>
              <a:rPr lang="en-US" altLang="zh-CN"/>
              <a:t>Copyright © 2020 Zhenlong Zheng</a:t>
            </a:r>
            <a:endParaRPr lang="zh-CN" altLang="en-US" dirty="0"/>
          </a:p>
        </p:txBody>
      </p:sp>
    </p:spTree>
    <p:extLst>
      <p:ext uri="{BB962C8B-B14F-4D97-AF65-F5344CB8AC3E}">
        <p14:creationId xmlns:p14="http://schemas.microsoft.com/office/powerpoint/2010/main" val="42798904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A97560-A818-4A61-98CD-762DA4088720}"/>
              </a:ext>
            </a:extLst>
          </p:cNvPr>
          <p:cNvSpPr>
            <a:spLocks noGrp="1"/>
          </p:cNvSpPr>
          <p:nvPr>
            <p:ph type="title"/>
          </p:nvPr>
        </p:nvSpPr>
        <p:spPr/>
        <p:txBody>
          <a:bodyPr/>
          <a:lstStyle/>
          <a:p>
            <a:r>
              <a:rPr lang="zh-CN" altLang="en-US" dirty="0"/>
              <a:t>蝶式期权的变化</a:t>
            </a:r>
          </a:p>
        </p:txBody>
      </p:sp>
      <p:sp>
        <p:nvSpPr>
          <p:cNvPr id="3" name="内容占位符 2">
            <a:extLst>
              <a:ext uri="{FF2B5EF4-FFF2-40B4-BE49-F238E27FC236}">
                <a16:creationId xmlns:a16="http://schemas.microsoft.com/office/drawing/2014/main" id="{AE575D9C-984D-4C89-94B7-591E6F4449B0}"/>
              </a:ext>
            </a:extLst>
          </p:cNvPr>
          <p:cNvSpPr>
            <a:spLocks noGrp="1"/>
          </p:cNvSpPr>
          <p:nvPr>
            <p:ph idx="1"/>
          </p:nvPr>
        </p:nvSpPr>
        <p:spPr/>
        <p:txBody>
          <a:bodyPr/>
          <a:lstStyle/>
          <a:p>
            <a:r>
              <a:rPr lang="zh-CN" altLang="zh-CN" sz="3200" kern="0" dirty="0">
                <a:solidFill>
                  <a:srgbClr val="000000"/>
                </a:solidFill>
                <a:effectLst/>
                <a:cs typeface="Times New Roman" panose="02020603050405020304" pitchFamily="18" charset="0"/>
              </a:rPr>
              <a:t>可以由全部实值或虚值期权构成</a:t>
            </a:r>
            <a:r>
              <a:rPr lang="en-US" altLang="zh-CN" sz="3200" kern="0" dirty="0">
                <a:solidFill>
                  <a:srgbClr val="000000"/>
                </a:solidFill>
                <a:effectLst/>
                <a:cs typeface="Times New Roman" panose="02020603050405020304" pitchFamily="18" charset="0"/>
              </a:rPr>
              <a:t>;</a:t>
            </a:r>
          </a:p>
          <a:p>
            <a:r>
              <a:rPr lang="zh-CN" altLang="zh-CN" sz="3200" kern="0" dirty="0">
                <a:solidFill>
                  <a:srgbClr val="000000"/>
                </a:solidFill>
                <a:effectLst/>
                <a:cs typeface="Times New Roman" panose="02020603050405020304" pitchFamily="18" charset="0"/>
              </a:rPr>
              <a:t>行权价格之间的差距可以不同</a:t>
            </a:r>
            <a:r>
              <a:rPr lang="en-US" altLang="zh-CN" sz="3200" kern="0" dirty="0">
                <a:solidFill>
                  <a:srgbClr val="000000"/>
                </a:solidFill>
                <a:effectLst/>
                <a:cs typeface="Times New Roman" panose="02020603050405020304" pitchFamily="18" charset="0"/>
              </a:rPr>
              <a:t>;</a:t>
            </a:r>
          </a:p>
          <a:p>
            <a:r>
              <a:rPr lang="zh-CN" altLang="zh-CN" sz="3200" kern="0" dirty="0">
                <a:solidFill>
                  <a:srgbClr val="000000"/>
                </a:solidFill>
                <a:effectLst/>
                <a:cs typeface="Times New Roman" panose="02020603050405020304" pitchFamily="18" charset="0"/>
              </a:rPr>
              <a:t>可以由</a:t>
            </a:r>
            <a:r>
              <a:rPr lang="en-US" altLang="zh-CN" sz="3200" kern="0" dirty="0">
                <a:solidFill>
                  <a:srgbClr val="000000"/>
                </a:solidFill>
                <a:effectLst/>
                <a:cs typeface="Times New Roman" panose="02020603050405020304" pitchFamily="18" charset="0"/>
              </a:rPr>
              <a:t>2</a:t>
            </a:r>
            <a:r>
              <a:rPr lang="zh-CN" altLang="zh-CN" sz="3200" kern="0" dirty="0">
                <a:solidFill>
                  <a:srgbClr val="000000"/>
                </a:solidFill>
                <a:effectLst/>
                <a:cs typeface="Times New Roman" panose="02020603050405020304" pitchFamily="18" charset="0"/>
              </a:rPr>
              <a:t>份看涨期权和</a:t>
            </a:r>
            <a:r>
              <a:rPr lang="en-US" altLang="zh-CN" sz="3200" kern="0" dirty="0">
                <a:solidFill>
                  <a:srgbClr val="000000"/>
                </a:solidFill>
                <a:effectLst/>
                <a:cs typeface="Times New Roman" panose="02020603050405020304" pitchFamily="18" charset="0"/>
              </a:rPr>
              <a:t>2</a:t>
            </a:r>
            <a:r>
              <a:rPr lang="zh-CN" altLang="zh-CN" sz="3200" kern="0" dirty="0">
                <a:solidFill>
                  <a:srgbClr val="000000"/>
                </a:solidFill>
                <a:effectLst/>
                <a:cs typeface="Times New Roman" panose="02020603050405020304" pitchFamily="18" charset="0"/>
              </a:rPr>
              <a:t>份看跌期权构成</a:t>
            </a:r>
            <a:r>
              <a:rPr lang="zh-CN" altLang="en-US" sz="3200" kern="0" dirty="0">
                <a:solidFill>
                  <a:srgbClr val="000000"/>
                </a:solidFill>
                <a:effectLst/>
                <a:cs typeface="Times New Roman" panose="02020603050405020304" pitchFamily="18" charset="0"/>
              </a:rPr>
              <a:t>。</a:t>
            </a:r>
            <a:r>
              <a:rPr lang="zh-CN" altLang="zh-CN" sz="3200" kern="0" dirty="0">
                <a:solidFill>
                  <a:srgbClr val="000000"/>
                </a:solidFill>
                <a:effectLst/>
                <a:cs typeface="Times New Roman" panose="02020603050405020304" pitchFamily="18" charset="0"/>
              </a:rPr>
              <a:t>如买进行权价为</a:t>
            </a:r>
            <a:r>
              <a:rPr lang="en-US" altLang="zh-CN" sz="3200" i="1" kern="0" dirty="0">
                <a:solidFill>
                  <a:srgbClr val="000000"/>
                </a:solidFill>
                <a:effectLst/>
                <a:cs typeface="Times New Roman" panose="02020603050405020304" pitchFamily="18" charset="0"/>
              </a:rPr>
              <a:t>K</a:t>
            </a:r>
            <a:r>
              <a:rPr lang="en-US" altLang="zh-CN" sz="3200" kern="0" baseline="-25000" dirty="0">
                <a:solidFill>
                  <a:srgbClr val="000000"/>
                </a:solidFill>
                <a:effectLst/>
                <a:cs typeface="Times New Roman" panose="02020603050405020304" pitchFamily="18" charset="0"/>
              </a:rPr>
              <a:t>1</a:t>
            </a:r>
            <a:r>
              <a:rPr lang="zh-CN" altLang="zh-CN" sz="3200" kern="0" dirty="0">
                <a:solidFill>
                  <a:srgbClr val="000000"/>
                </a:solidFill>
                <a:effectLst/>
                <a:cs typeface="Times New Roman" panose="02020603050405020304" pitchFamily="18" charset="0"/>
              </a:rPr>
              <a:t>的看涨期权和行权价为</a:t>
            </a:r>
            <a:r>
              <a:rPr lang="en-US" altLang="zh-CN" sz="3200" i="1" kern="0" dirty="0">
                <a:solidFill>
                  <a:srgbClr val="000000"/>
                </a:solidFill>
                <a:effectLst/>
                <a:cs typeface="Times New Roman" panose="02020603050405020304" pitchFamily="18" charset="0"/>
              </a:rPr>
              <a:t>K</a:t>
            </a:r>
            <a:r>
              <a:rPr lang="en-US" altLang="zh-CN" sz="3200" kern="0" baseline="-25000" dirty="0">
                <a:solidFill>
                  <a:srgbClr val="000000"/>
                </a:solidFill>
                <a:effectLst/>
                <a:cs typeface="Times New Roman" panose="02020603050405020304" pitchFamily="18" charset="0"/>
              </a:rPr>
              <a:t>3</a:t>
            </a:r>
            <a:r>
              <a:rPr lang="zh-CN" altLang="zh-CN" sz="3200" kern="0" dirty="0">
                <a:solidFill>
                  <a:srgbClr val="000000"/>
                </a:solidFill>
                <a:effectLst/>
                <a:cs typeface="Times New Roman" panose="02020603050405020304" pitchFamily="18" charset="0"/>
              </a:rPr>
              <a:t>的看跌期权，卖出行权价为</a:t>
            </a:r>
            <a:r>
              <a:rPr lang="en-US" altLang="zh-CN" sz="3200" i="1" kern="0" dirty="0">
                <a:solidFill>
                  <a:srgbClr val="000000"/>
                </a:solidFill>
                <a:effectLst/>
                <a:cs typeface="Times New Roman" panose="02020603050405020304" pitchFamily="18" charset="0"/>
              </a:rPr>
              <a:t>K</a:t>
            </a:r>
            <a:r>
              <a:rPr lang="en-US" altLang="zh-CN" sz="3200" kern="0" baseline="-25000" dirty="0">
                <a:solidFill>
                  <a:srgbClr val="000000"/>
                </a:solidFill>
                <a:effectLst/>
                <a:cs typeface="Times New Roman" panose="02020603050405020304" pitchFamily="18" charset="0"/>
              </a:rPr>
              <a:t>2</a:t>
            </a:r>
            <a:r>
              <a:rPr lang="zh-CN" altLang="zh-CN" sz="3200" kern="0" dirty="0">
                <a:solidFill>
                  <a:srgbClr val="000000"/>
                </a:solidFill>
                <a:effectLst/>
                <a:cs typeface="Times New Roman" panose="02020603050405020304" pitchFamily="18" charset="0"/>
              </a:rPr>
              <a:t>的看涨期权和看跌期权，也可以构建正向蝶式差价组合。</a:t>
            </a:r>
            <a:endParaRPr lang="zh-CN" altLang="zh-CN" sz="3200" kern="100" dirty="0">
              <a:effectLst/>
              <a:cs typeface="Times New Roman" panose="02020603050405020304" pitchFamily="18" charset="0"/>
            </a:endParaRPr>
          </a:p>
          <a:p>
            <a:endParaRPr lang="zh-CN" altLang="en-US" dirty="0"/>
          </a:p>
        </p:txBody>
      </p:sp>
      <p:sp>
        <p:nvSpPr>
          <p:cNvPr id="4" name="灯片编号占位符 3">
            <a:extLst>
              <a:ext uri="{FF2B5EF4-FFF2-40B4-BE49-F238E27FC236}">
                <a16:creationId xmlns:a16="http://schemas.microsoft.com/office/drawing/2014/main" id="{8EABEAE8-2E5D-4509-9F60-5FDEB2B1422C}"/>
              </a:ext>
            </a:extLst>
          </p:cNvPr>
          <p:cNvSpPr>
            <a:spLocks noGrp="1"/>
          </p:cNvSpPr>
          <p:nvPr>
            <p:ph type="sldNum" sz="quarter" idx="12"/>
          </p:nvPr>
        </p:nvSpPr>
        <p:spPr/>
        <p:txBody>
          <a:bodyPr/>
          <a:lstStyle/>
          <a:p>
            <a:fld id="{0C913308-F349-4B6D-A68A-DD1791B4A57B}" type="slidenum">
              <a:rPr lang="zh-CN" altLang="en-US" smtClean="0"/>
              <a:pPr/>
              <a:t>35</a:t>
            </a:fld>
            <a:endParaRPr lang="zh-CN" altLang="en-US" dirty="0"/>
          </a:p>
        </p:txBody>
      </p:sp>
    </p:spTree>
    <p:extLst>
      <p:ext uri="{BB962C8B-B14F-4D97-AF65-F5344CB8AC3E}">
        <p14:creationId xmlns:p14="http://schemas.microsoft.com/office/powerpoint/2010/main" val="40763917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2"/>
          <p:cNvSpPr>
            <a:spLocks noGrp="1" noChangeArrowheads="1"/>
          </p:cNvSpPr>
          <p:nvPr>
            <p:ph type="title"/>
          </p:nvPr>
        </p:nvSpPr>
        <p:spPr/>
        <p:txBody>
          <a:bodyPr/>
          <a:lstStyle/>
          <a:p>
            <a:r>
              <a:rPr lang="zh-CN" altLang="en-US" dirty="0"/>
              <a:t>差期组合（ Calendar Spreads ）</a:t>
            </a:r>
          </a:p>
        </p:txBody>
      </p:sp>
      <p:sp>
        <p:nvSpPr>
          <p:cNvPr id="37893" name="Rectangle 3"/>
          <p:cNvSpPr>
            <a:spLocks noGrp="1" noChangeArrowheads="1"/>
          </p:cNvSpPr>
          <p:nvPr>
            <p:ph idx="1"/>
          </p:nvPr>
        </p:nvSpPr>
        <p:spPr/>
        <p:txBody>
          <a:bodyPr>
            <a:normAutofit/>
          </a:bodyPr>
          <a:lstStyle/>
          <a:p>
            <a:r>
              <a:rPr lang="zh-CN" altLang="en-US"/>
              <a:t>差期组合</a:t>
            </a:r>
            <a:r>
              <a:rPr lang="zh-CN" altLang="en-US" dirty="0"/>
              <a:t>是由其他条件相同、只有</a:t>
            </a:r>
            <a:r>
              <a:rPr lang="zh-CN" altLang="en-US" dirty="0">
                <a:solidFill>
                  <a:srgbClr val="FF0000"/>
                </a:solidFill>
              </a:rPr>
              <a:t>期限</a:t>
            </a:r>
            <a:r>
              <a:rPr lang="zh-CN" altLang="en-US" dirty="0"/>
              <a:t>不同的期权多头和空头构成的组合。</a:t>
            </a:r>
          </a:p>
          <a:p>
            <a:r>
              <a:rPr lang="zh-CN" altLang="en-US" dirty="0"/>
              <a:t>按盈亏分布划分，可以分为</a:t>
            </a:r>
            <a:r>
              <a:rPr lang="zh-CN" altLang="en-US" dirty="0">
                <a:solidFill>
                  <a:srgbClr val="FF0000"/>
                </a:solidFill>
              </a:rPr>
              <a:t>正向</a:t>
            </a:r>
            <a:r>
              <a:rPr lang="zh-CN" altLang="en-US" dirty="0"/>
              <a:t>和</a:t>
            </a:r>
            <a:r>
              <a:rPr lang="zh-CN" altLang="en-US" dirty="0">
                <a:solidFill>
                  <a:srgbClr val="FF0000"/>
                </a:solidFill>
              </a:rPr>
              <a:t>反向</a:t>
            </a:r>
            <a:r>
              <a:rPr lang="zh-CN" altLang="en-US" dirty="0"/>
              <a:t>差期组合</a:t>
            </a:r>
          </a:p>
          <a:p>
            <a:r>
              <a:rPr lang="zh-CN" altLang="en-US" dirty="0"/>
              <a:t>正向和反向差期组合，也是既可以用</a:t>
            </a:r>
            <a:r>
              <a:rPr lang="zh-CN" altLang="en-US" dirty="0">
                <a:solidFill>
                  <a:srgbClr val="FF0000"/>
                </a:solidFill>
              </a:rPr>
              <a:t>看涨</a:t>
            </a:r>
            <a:r>
              <a:rPr lang="zh-CN" altLang="en-US" dirty="0"/>
              <a:t>期权，也可以用</a:t>
            </a:r>
            <a:r>
              <a:rPr lang="zh-CN" altLang="en-US" dirty="0">
                <a:solidFill>
                  <a:srgbClr val="FF0000"/>
                </a:solidFill>
              </a:rPr>
              <a:t>看跌</a:t>
            </a:r>
            <a:r>
              <a:rPr lang="zh-CN" altLang="en-US" dirty="0"/>
              <a:t>期权构建。</a:t>
            </a:r>
          </a:p>
        </p:txBody>
      </p:sp>
      <p:sp>
        <p:nvSpPr>
          <p:cNvPr id="9" name="灯片编号占位符 8"/>
          <p:cNvSpPr>
            <a:spLocks noGrp="1"/>
          </p:cNvSpPr>
          <p:nvPr>
            <p:ph type="sldNum" sz="quarter" idx="12"/>
          </p:nvPr>
        </p:nvSpPr>
        <p:spPr/>
        <p:txBody>
          <a:bodyPr/>
          <a:lstStyle/>
          <a:p>
            <a:fld id="{7A0B34B9-D817-47F5-9B8C-94F2D5E9BE68}" type="slidenum">
              <a:rPr lang="zh-CN" altLang="en-US" smtClean="0"/>
              <a:pPr/>
              <a:t>36</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327A33-44AD-4284-9AAA-FD6E387D1C1D}"/>
              </a:ext>
            </a:extLst>
          </p:cNvPr>
          <p:cNvSpPr>
            <a:spLocks noGrp="1"/>
          </p:cNvSpPr>
          <p:nvPr>
            <p:ph type="title"/>
          </p:nvPr>
        </p:nvSpPr>
        <p:spPr/>
        <p:txBody>
          <a:bodyPr/>
          <a:lstStyle/>
          <a:p>
            <a:r>
              <a:rPr lang="zh-CN" altLang="en-US" dirty="0"/>
              <a:t>正向差期组合</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DD40C7AC-ACFB-496A-94E5-7366D383F551}"/>
                  </a:ext>
                </a:extLst>
              </p:cNvPr>
              <p:cNvSpPr>
                <a:spLocks noGrp="1"/>
              </p:cNvSpPr>
              <p:nvPr>
                <p:ph idx="1"/>
              </p:nvPr>
            </p:nvSpPr>
            <p:spPr>
              <a:xfrm>
                <a:off x="457200" y="1005576"/>
                <a:ext cx="8363272" cy="3888432"/>
              </a:xfrm>
            </p:spPr>
            <p:txBody>
              <a:bodyPr/>
              <a:lstStyle/>
              <a:p>
                <a:r>
                  <a:rPr lang="zh-CN" altLang="en-US" sz="3200" dirty="0">
                    <a:solidFill>
                      <a:srgbClr val="FF0000"/>
                    </a:solidFill>
                  </a:rPr>
                  <a:t>正向</a:t>
                </a:r>
                <a:r>
                  <a:rPr lang="zh-CN" altLang="en-US" sz="3200" dirty="0"/>
                  <a:t>差期组合由</a:t>
                </a:r>
                <a:r>
                  <a:rPr lang="zh-CN" altLang="en-US" sz="3200" dirty="0">
                    <a:solidFill>
                      <a:srgbClr val="FF0000"/>
                    </a:solidFill>
                  </a:rPr>
                  <a:t>长期</a:t>
                </a:r>
                <a:r>
                  <a:rPr lang="zh-CN" altLang="en-US" sz="3200" dirty="0"/>
                  <a:t>（</a:t>
                </a:r>
                <a:r>
                  <a:rPr lang="en-US" altLang="zh-CN" sz="3200" dirty="0">
                    <a:ea typeface="Adobe 黑体 Std R" pitchFamily="34" charset="-122"/>
                  </a:rPr>
                  <a:t> </a:t>
                </a:r>
                <a14:m>
                  <m:oMath xmlns:m="http://schemas.openxmlformats.org/officeDocument/2006/math">
                    <m:sSup>
                      <m:sSupPr>
                        <m:ctrlPr>
                          <a:rPr lang="en-US" altLang="zh-CN" sz="3200" i="1">
                            <a:latin typeface="Cambria Math" panose="02040503050406030204" pitchFamily="18" charset="0"/>
                            <a:ea typeface="Adobe 黑体 Std R" pitchFamily="34" charset="-122"/>
                          </a:rPr>
                        </m:ctrlPr>
                      </m:sSupPr>
                      <m:e>
                        <m:r>
                          <a:rPr lang="en-US" altLang="zh-CN" sz="3200" i="1">
                            <a:latin typeface="Cambria Math" panose="02040503050406030204" pitchFamily="18" charset="0"/>
                            <a:ea typeface="Adobe 黑体 Std R" pitchFamily="34" charset="-122"/>
                          </a:rPr>
                          <m:t>𝑇</m:t>
                        </m:r>
                      </m:e>
                      <m:sup>
                        <m:r>
                          <a:rPr lang="en-US" altLang="zh-CN" sz="3200" i="1">
                            <a:latin typeface="Cambria Math" panose="02040503050406030204" pitchFamily="18" charset="0"/>
                            <a:ea typeface="Adobe 黑体 Std R" pitchFamily="34" charset="-122"/>
                          </a:rPr>
                          <m:t>∗</m:t>
                        </m:r>
                      </m:sup>
                    </m:sSup>
                  </m:oMath>
                </a14:m>
                <a:r>
                  <a:rPr lang="zh-CN" altLang="en-US" sz="3200" dirty="0"/>
                  <a:t>）期权</a:t>
                </a:r>
                <a:r>
                  <a:rPr lang="zh-CN" altLang="en-US" sz="3200" dirty="0">
                    <a:solidFill>
                      <a:srgbClr val="FF0000"/>
                    </a:solidFill>
                  </a:rPr>
                  <a:t>多头</a:t>
                </a:r>
                <a:r>
                  <a:rPr lang="zh-CN" altLang="en-US" sz="3200" dirty="0"/>
                  <a:t>、和</a:t>
                </a:r>
                <a:r>
                  <a:rPr lang="zh-CN" altLang="en-US" sz="3200" dirty="0">
                    <a:solidFill>
                      <a:srgbClr val="FF0000"/>
                    </a:solidFill>
                  </a:rPr>
                  <a:t>短期</a:t>
                </a:r>
                <a:r>
                  <a:rPr lang="zh-CN" altLang="en-US" sz="3200" dirty="0"/>
                  <a:t>（</a:t>
                </a:r>
                <a:r>
                  <a:rPr lang="en-US" altLang="zh-CN" sz="3600" dirty="0">
                    <a:ea typeface="Adobe 黑体 Std R" pitchFamily="34" charset="-122"/>
                  </a:rPr>
                  <a:t> </a:t>
                </a:r>
                <a14:m>
                  <m:oMath xmlns:m="http://schemas.openxmlformats.org/officeDocument/2006/math">
                    <m:r>
                      <a:rPr lang="en-US" altLang="zh-CN" sz="3600" i="1">
                        <a:latin typeface="Cambria Math" panose="02040503050406030204" pitchFamily="18" charset="0"/>
                        <a:ea typeface="Adobe 黑体 Std R" pitchFamily="34" charset="-122"/>
                      </a:rPr>
                      <m:t>𝑇</m:t>
                    </m:r>
                  </m:oMath>
                </a14:m>
                <a:r>
                  <a:rPr lang="zh-CN" altLang="en-US" sz="3200" dirty="0"/>
                  <a:t>）期权</a:t>
                </a:r>
                <a:r>
                  <a:rPr lang="zh-CN" altLang="en-US" sz="3200" dirty="0">
                    <a:solidFill>
                      <a:srgbClr val="FF0000"/>
                    </a:solidFill>
                  </a:rPr>
                  <a:t>空头</a:t>
                </a:r>
                <a:r>
                  <a:rPr lang="zh-CN" altLang="en-US" sz="3200" dirty="0"/>
                  <a:t>组成，简称买</a:t>
                </a:r>
                <a:r>
                  <a:rPr lang="zh-CN" altLang="en-US" sz="3200" dirty="0">
                    <a:solidFill>
                      <a:srgbClr val="FF0000"/>
                    </a:solidFill>
                  </a:rPr>
                  <a:t>长</a:t>
                </a:r>
                <a:r>
                  <a:rPr lang="zh-CN" altLang="en-US" sz="3200" dirty="0"/>
                  <a:t>卖</a:t>
                </a:r>
                <a:r>
                  <a:rPr lang="zh-CN" altLang="en-US" sz="3200" dirty="0">
                    <a:solidFill>
                      <a:srgbClr val="FF0000"/>
                    </a:solidFill>
                  </a:rPr>
                  <a:t>短。</a:t>
                </a:r>
                <a:endParaRPr lang="en-US" altLang="zh-CN" sz="3200" dirty="0">
                  <a:solidFill>
                    <a:srgbClr val="FF0000"/>
                  </a:solidFill>
                </a:endParaRPr>
              </a:p>
              <a:p>
                <a:r>
                  <a:rPr lang="zh-CN" altLang="en-US" sz="3200" dirty="0">
                    <a:solidFill>
                      <a:schemeClr val="tx1"/>
                    </a:solidFill>
                  </a:rPr>
                  <a:t>差期组合由于到期日不同，我们只能分析</a:t>
                </a:r>
                <a:r>
                  <a:rPr lang="zh-CN" altLang="en-US" sz="3200" dirty="0">
                    <a:solidFill>
                      <a:srgbClr val="FF0000"/>
                    </a:solidFill>
                  </a:rPr>
                  <a:t>短期</a:t>
                </a:r>
                <a:r>
                  <a:rPr lang="zh-CN" altLang="en-US" sz="3200" dirty="0">
                    <a:solidFill>
                      <a:schemeClr val="tx1"/>
                    </a:solidFill>
                  </a:rPr>
                  <a:t>期权到期时，组合的盈亏分布。</a:t>
                </a:r>
                <a:endParaRPr lang="en-US" altLang="zh-CN" sz="3200" dirty="0">
                  <a:solidFill>
                    <a:schemeClr val="tx1"/>
                  </a:solidFill>
                </a:endParaRPr>
              </a:p>
              <a:p>
                <a:endParaRPr lang="zh-CN" altLang="en-US" dirty="0"/>
              </a:p>
            </p:txBody>
          </p:sp>
        </mc:Choice>
        <mc:Fallback xmlns="">
          <p:sp>
            <p:nvSpPr>
              <p:cNvPr id="3" name="内容占位符 2">
                <a:extLst>
                  <a:ext uri="{FF2B5EF4-FFF2-40B4-BE49-F238E27FC236}">
                    <a16:creationId xmlns:a16="http://schemas.microsoft.com/office/drawing/2014/main" id="{DD40C7AC-ACFB-496A-94E5-7366D383F551}"/>
                  </a:ext>
                </a:extLst>
              </p:cNvPr>
              <p:cNvSpPr>
                <a:spLocks noGrp="1" noRot="1" noChangeAspect="1" noMove="1" noResize="1" noEditPoints="1" noAdjustHandles="1" noChangeArrowheads="1" noChangeShapeType="1" noTextEdit="1"/>
              </p:cNvSpPr>
              <p:nvPr>
                <p:ph idx="1"/>
              </p:nvPr>
            </p:nvSpPr>
            <p:spPr>
              <a:xfrm>
                <a:off x="457200" y="1005576"/>
                <a:ext cx="8363272" cy="3888432"/>
              </a:xfrm>
              <a:blipFill>
                <a:blip r:embed="rId2"/>
                <a:stretch>
                  <a:fillRect t="-2351" r="-1822"/>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B3F7E4DB-F375-4915-A313-28D5C81D5C4D}"/>
              </a:ext>
            </a:extLst>
          </p:cNvPr>
          <p:cNvSpPr>
            <a:spLocks noGrp="1"/>
          </p:cNvSpPr>
          <p:nvPr>
            <p:ph type="sldNum" sz="quarter" idx="12"/>
          </p:nvPr>
        </p:nvSpPr>
        <p:spPr/>
        <p:txBody>
          <a:bodyPr/>
          <a:lstStyle/>
          <a:p>
            <a:fld id="{0C913308-F349-4B6D-A68A-DD1791B4A57B}" type="slidenum">
              <a:rPr lang="zh-CN" altLang="en-US" smtClean="0"/>
              <a:pPr/>
              <a:t>37</a:t>
            </a:fld>
            <a:endParaRPr lang="zh-CN" altLang="en-US" dirty="0"/>
          </a:p>
        </p:txBody>
      </p:sp>
    </p:spTree>
    <p:extLst>
      <p:ext uri="{BB962C8B-B14F-4D97-AF65-F5344CB8AC3E}">
        <p14:creationId xmlns:p14="http://schemas.microsoft.com/office/powerpoint/2010/main" val="33449849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6" name="Rectangle 2"/>
          <p:cNvSpPr>
            <a:spLocks noGrp="1" noChangeArrowheads="1"/>
          </p:cNvSpPr>
          <p:nvPr>
            <p:ph type="title"/>
          </p:nvPr>
        </p:nvSpPr>
        <p:spPr/>
        <p:txBody>
          <a:bodyPr/>
          <a:lstStyle/>
          <a:p>
            <a:endParaRPr lang="zh-CN" altLang="en-US" dirty="0"/>
          </a:p>
        </p:txBody>
      </p:sp>
      <p:sp>
        <p:nvSpPr>
          <p:cNvPr id="38917" name="Rectangle 3"/>
          <p:cNvSpPr>
            <a:spLocks noGrp="1" noChangeArrowheads="1"/>
          </p:cNvSpPr>
          <p:nvPr>
            <p:ph idx="1"/>
          </p:nvPr>
        </p:nvSpPr>
        <p:spPr/>
        <p:txBody>
          <a:bodyPr/>
          <a:lstStyle/>
          <a:p>
            <a:r>
              <a:rPr lang="zh-CN" altLang="en-US" dirty="0"/>
              <a:t>反向差期组合（买短卖长）</a:t>
            </a:r>
          </a:p>
          <a:p>
            <a:pPr lvl="1"/>
            <a:r>
              <a:rPr lang="zh-CN" altLang="en-US" sz="2700" dirty="0"/>
              <a:t>一份看涨期权多头与一份期限较长的看涨期权空头的组合，称看涨期权的反向差期组合。</a:t>
            </a:r>
          </a:p>
          <a:p>
            <a:pPr lvl="1"/>
            <a:r>
              <a:rPr lang="zh-CN" altLang="en-US" sz="2700" dirty="0"/>
              <a:t>一份看跌期权多头与一份期限较长的看跌期权空头的组合，称看跌期权的反向差期组合。</a:t>
            </a:r>
          </a:p>
          <a:p>
            <a:endParaRPr lang="zh-CN" altLang="en-US" dirty="0"/>
          </a:p>
        </p:txBody>
      </p:sp>
      <p:sp>
        <p:nvSpPr>
          <p:cNvPr id="9" name="灯片编号占位符 8"/>
          <p:cNvSpPr>
            <a:spLocks noGrp="1"/>
          </p:cNvSpPr>
          <p:nvPr>
            <p:ph type="sldNum" sz="quarter" idx="12"/>
          </p:nvPr>
        </p:nvSpPr>
        <p:spPr/>
        <p:txBody>
          <a:bodyPr/>
          <a:lstStyle/>
          <a:p>
            <a:fld id="{7A0B34B9-D817-47F5-9B8C-94F2D5E9BE68}" type="slidenum">
              <a:rPr lang="zh-CN" altLang="en-US" smtClean="0"/>
              <a:pPr/>
              <a:t>38</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0" name="Rectangle 2"/>
          <p:cNvSpPr>
            <a:spLocks noGrp="1" noChangeArrowheads="1"/>
          </p:cNvSpPr>
          <p:nvPr>
            <p:ph type="title"/>
          </p:nvPr>
        </p:nvSpPr>
        <p:spPr/>
        <p:txBody>
          <a:bodyPr/>
          <a:lstStyle/>
          <a:p>
            <a:r>
              <a:rPr lang="zh-CN" altLang="en-US" sz="2700" dirty="0"/>
              <a:t>看涨期权的正向差期组合的盈亏状况表</a:t>
            </a:r>
          </a:p>
        </p:txBody>
      </p:sp>
      <mc:AlternateContent xmlns:mc="http://schemas.openxmlformats.org/markup-compatibility/2006" xmlns:a14="http://schemas.microsoft.com/office/drawing/2010/main">
        <mc:Choice Requires="a14">
          <p:graphicFrame>
            <p:nvGraphicFramePr>
              <p:cNvPr id="5" name="内容占位符 4">
                <a:extLst>
                  <a:ext uri="{FF2B5EF4-FFF2-40B4-BE49-F238E27FC236}">
                    <a16:creationId xmlns:a16="http://schemas.microsoft.com/office/drawing/2014/main" id="{B95EA3B5-AA38-4F10-92AD-ECB93CDE8338}"/>
                  </a:ext>
                </a:extLst>
              </p:cNvPr>
              <p:cNvGraphicFramePr>
                <a:graphicFrameLocks noGrp="1"/>
              </p:cNvGraphicFramePr>
              <p:nvPr>
                <p:ph idx="1"/>
                <p:extLst>
                  <p:ext uri="{D42A27DB-BD31-4B8C-83A1-F6EECF244321}">
                    <p14:modId xmlns:p14="http://schemas.microsoft.com/office/powerpoint/2010/main" val="2060671571"/>
                  </p:ext>
                </p:extLst>
              </p:nvPr>
            </p:nvGraphicFramePr>
            <p:xfrm>
              <a:off x="457201" y="987574"/>
              <a:ext cx="8229600" cy="3582398"/>
            </p:xfrm>
            <a:graphic>
              <a:graphicData uri="http://schemas.openxmlformats.org/drawingml/2006/table">
                <a:tbl>
                  <a:tblPr firstRow="1" firstCol="1" bandRow="1"/>
                  <a:tblGrid>
                    <a:gridCol w="905789">
                      <a:extLst>
                        <a:ext uri="{9D8B030D-6E8A-4147-A177-3AD203B41FA5}">
                          <a16:colId xmlns:a16="http://schemas.microsoft.com/office/drawing/2014/main" val="3615148260"/>
                        </a:ext>
                      </a:extLst>
                    </a:gridCol>
                    <a:gridCol w="2264474">
                      <a:extLst>
                        <a:ext uri="{9D8B030D-6E8A-4147-A177-3AD203B41FA5}">
                          <a16:colId xmlns:a16="http://schemas.microsoft.com/office/drawing/2014/main" val="1653059574"/>
                        </a:ext>
                      </a:extLst>
                    </a:gridCol>
                    <a:gridCol w="1902158">
                      <a:extLst>
                        <a:ext uri="{9D8B030D-6E8A-4147-A177-3AD203B41FA5}">
                          <a16:colId xmlns:a16="http://schemas.microsoft.com/office/drawing/2014/main" val="244217262"/>
                        </a:ext>
                      </a:extLst>
                    </a:gridCol>
                    <a:gridCol w="3157179">
                      <a:extLst>
                        <a:ext uri="{9D8B030D-6E8A-4147-A177-3AD203B41FA5}">
                          <a16:colId xmlns:a16="http://schemas.microsoft.com/office/drawing/2014/main" val="3246124722"/>
                        </a:ext>
                      </a:extLst>
                    </a:gridCol>
                  </a:tblGrid>
                  <a:tr h="869259">
                    <a:tc>
                      <a:txBody>
                        <a:bodyPr/>
                        <a:lstStyle/>
                        <a:p>
                          <a:pPr algn="ctr">
                            <a:lnSpc>
                              <a:spcPts val="1350"/>
                            </a:lnSpc>
                            <a:spcAft>
                              <a:spcPts val="0"/>
                            </a:spcAft>
                          </a:pPr>
                          <a:r>
                            <a:rPr lang="en-US" sz="1400"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S</a:t>
                          </a:r>
                          <a:r>
                            <a:rPr lang="en-US" sz="1400" i="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zh-CN" sz="1400"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的范围</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看涨期权多头的盈亏</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看涨期权空头的盈亏</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总盈亏</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692837"/>
                      </a:ext>
                    </a:extLst>
                  </a:tr>
                  <a:tr h="921940">
                    <a:tc>
                      <a:txBody>
                        <a:bodyPr/>
                        <a:lstStyle/>
                        <a:p>
                          <a:pPr algn="ctr">
                            <a:lnSpc>
                              <a:spcPts val="1350"/>
                            </a:lnSpc>
                            <a:spcAft>
                              <a:spcPts val="0"/>
                            </a:spcAft>
                          </a:pPr>
                          <a:r>
                            <a:rPr lang="en-US" sz="14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S</a:t>
                          </a:r>
                          <a:r>
                            <a:rPr lang="en-US" sz="1400" i="1"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zh-CN" sz="1400" kern="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400"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趋近</a:t>
                          </a:r>
                          <a:r>
                            <a:rPr lang="en-US" sz="1400"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S</a:t>
                          </a:r>
                          <a:r>
                            <a:rPr lang="en-US" sz="1400" i="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zh-CN" sz="1400" kern="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14:m>
                            <m:oMath xmlns:m="http://schemas.openxmlformats.org/officeDocument/2006/math">
                              <m:r>
                                <m:rPr>
                                  <m:sty m:val="p"/>
                                </m:rPr>
                                <a:rPr lang="en-US" sz="1400" ker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K</m:t>
                              </m:r>
                              <m:sSup>
                                <m:sSupPr>
                                  <m:ctrlPr>
                                    <a:rPr lang="zh-CN" sz="18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m:rPr>
                                      <m:sty m:val="p"/>
                                    </m:rPr>
                                    <a:rPr lang="en-US" sz="1800" ker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e</m:t>
                                  </m:r>
                                </m:e>
                                <m:sup>
                                  <m:r>
                                    <m:rPr>
                                      <m:nor/>
                                    </m:rPr>
                                    <a:rPr lang="en-US" sz="18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r>
                                    <a:rPr lang="en-US" sz="1800" i="1" ker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𝑟</m:t>
                                  </m:r>
                                  <m:r>
                                    <m:rPr>
                                      <m:nor/>
                                    </m:rPr>
                                    <a:rPr lang="en-US" sz="1800"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sSup>
                                    <m:sSupPr>
                                      <m:ctrlPr>
                                        <a:rPr lang="zh-CN" sz="18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sz="1800" i="1" ker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𝑇</m:t>
                                      </m:r>
                                    </m:e>
                                    <m:sup>
                                      <m:r>
                                        <m:rPr>
                                          <m:nor/>
                                        </m:rPr>
                                        <a:rPr lang="en-US" sz="18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sup>
                                  </m:sSup>
                                  <m:r>
                                    <m:rPr>
                                      <m:nor/>
                                    </m:rPr>
                                    <a:rPr lang="en-US" sz="18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r>
                                    <a:rPr lang="en-US" sz="1800" i="1" ker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𝑇</m:t>
                                  </m:r>
                                  <m:r>
                                    <m:rPr>
                                      <m:nor/>
                                    </m:rPr>
                                    <a:rPr lang="en-US" sz="1800"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sup>
                              </m:sSup>
                            </m:oMath>
                          </a14:m>
                          <a:r>
                            <a:rPr lang="zh-CN" sz="1400" kern="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400"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400"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1</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400"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K</a:t>
                          </a:r>
                          <a:r>
                            <a:rPr lang="zh-CN" sz="1400" kern="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400"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S</a:t>
                          </a:r>
                          <a:r>
                            <a:rPr lang="en-US" sz="1400" i="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en-US" sz="1400"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400"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趋近</a:t>
                          </a:r>
                          <a:r>
                            <a:rPr lang="en-US" sz="14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K</a:t>
                          </a:r>
                          <a:r>
                            <a:rPr lang="en-US" sz="1400"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14:m>
                            <m:oMath xmlns:m="http://schemas.openxmlformats.org/officeDocument/2006/math">
                              <m:r>
                                <m:rPr>
                                  <m:sty m:val="p"/>
                                </m:rPr>
                                <a:rPr lang="en-US" sz="1400" ker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K</m:t>
                              </m:r>
                              <m:sSup>
                                <m:sSupPr>
                                  <m:ctrlPr>
                                    <a:rPr lang="zh-CN" sz="18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m:rPr>
                                      <m:sty m:val="p"/>
                                    </m:rPr>
                                    <a:rPr lang="en-US" sz="1800" ker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e</m:t>
                                  </m:r>
                                </m:e>
                                <m:sup>
                                  <m:r>
                                    <m:rPr>
                                      <m:nor/>
                                    </m:rPr>
                                    <a:rPr lang="en-US" sz="18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r>
                                    <a:rPr lang="en-US" sz="1800" i="1" ker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𝑟</m:t>
                                  </m:r>
                                  <m:r>
                                    <m:rPr>
                                      <m:nor/>
                                    </m:rPr>
                                    <a:rPr lang="en-US" sz="1800"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sSup>
                                    <m:sSupPr>
                                      <m:ctrlPr>
                                        <a:rPr lang="zh-CN" sz="18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sz="1800" i="1" ker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𝑇</m:t>
                                      </m:r>
                                    </m:e>
                                    <m:sup>
                                      <m:r>
                                        <m:rPr>
                                          <m:nor/>
                                        </m:rPr>
                                        <a:rPr lang="en-US" sz="18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sup>
                                  </m:sSup>
                                  <m:r>
                                    <m:rPr>
                                      <m:nor/>
                                    </m:rPr>
                                    <a:rPr lang="en-US" sz="18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r>
                                    <a:rPr lang="en-US" sz="1800" i="1" ker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𝑇</m:t>
                                  </m:r>
                                  <m:r>
                                    <m:rPr>
                                      <m:nor/>
                                    </m:rPr>
                                    <a:rPr lang="en-US" sz="1800"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sup>
                              </m:sSup>
                            </m:oMath>
                          </a14:m>
                          <a:r>
                            <a:rPr lang="en-US" sz="14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400"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r>
                            <a:rPr lang="en-US" sz="14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400"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4937045"/>
                      </a:ext>
                    </a:extLst>
                  </a:tr>
                  <a:tr h="921940">
                    <a:tc>
                      <a:txBody>
                        <a:bodyPr/>
                        <a:lstStyle/>
                        <a:p>
                          <a:pPr algn="ctr">
                            <a:lnSpc>
                              <a:spcPts val="1350"/>
                            </a:lnSpc>
                            <a:spcAft>
                              <a:spcPts val="0"/>
                            </a:spcAft>
                          </a:pPr>
                          <a:r>
                            <a:rPr lang="en-US" sz="14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S</a:t>
                          </a:r>
                          <a:r>
                            <a:rPr lang="en-US" sz="1400" i="1"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en-US" sz="14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=K</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4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K-</a:t>
                          </a:r>
                          <a14:m>
                            <m:oMath xmlns:m="http://schemas.openxmlformats.org/officeDocument/2006/math">
                              <m:r>
                                <m:rPr>
                                  <m:sty m:val="p"/>
                                </m:rPr>
                                <a:rPr lang="en-US" sz="1400" ker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K</m:t>
                              </m:r>
                              <m:sSup>
                                <m:sSupPr>
                                  <m:ctrlPr>
                                    <a:rPr lang="zh-CN" sz="18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m:rPr>
                                      <m:sty m:val="p"/>
                                    </m:rPr>
                                    <a:rPr lang="en-US" sz="1800" ker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e</m:t>
                                  </m:r>
                                </m:e>
                                <m:sup>
                                  <m:r>
                                    <m:rPr>
                                      <m:nor/>
                                    </m:rPr>
                                    <a:rPr lang="en-US" sz="18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r>
                                    <a:rPr lang="en-US" sz="1800" i="1" ker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𝑟</m:t>
                                  </m:r>
                                  <m:r>
                                    <m:rPr>
                                      <m:nor/>
                                    </m:rPr>
                                    <a:rPr lang="en-US" sz="1800"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sSup>
                                    <m:sSupPr>
                                      <m:ctrlPr>
                                        <a:rPr lang="zh-CN" sz="18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sz="1800" i="1" ker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𝑇</m:t>
                                      </m:r>
                                    </m:e>
                                    <m:sup>
                                      <m:r>
                                        <m:rPr>
                                          <m:nor/>
                                        </m:rPr>
                                        <a:rPr lang="en-US" sz="18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sup>
                                  </m:sSup>
                                  <m:r>
                                    <m:rPr>
                                      <m:nor/>
                                    </m:rPr>
                                    <a:rPr lang="en-US" sz="18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r>
                                    <a:rPr lang="en-US" sz="1800" i="1" ker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𝑇</m:t>
                                  </m:r>
                                  <m:r>
                                    <m:rPr>
                                      <m:nor/>
                                    </m:rPr>
                                    <a:rPr lang="en-US" sz="1800"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sup>
                              </m:sSup>
                            </m:oMath>
                          </a14:m>
                          <a:r>
                            <a:rPr lang="en-US" sz="1400"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en-US" sz="14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400"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1</a:t>
                          </a:r>
                          <a:r>
                            <a:rPr lang="en-US" sz="1400" i="1"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zh-CN" sz="1400" kern="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4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400"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400"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400"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400"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K-</a:t>
                          </a:r>
                          <a14:m>
                            <m:oMath xmlns:m="http://schemas.openxmlformats.org/officeDocument/2006/math">
                              <m:r>
                                <m:rPr>
                                  <m:sty m:val="p"/>
                                </m:rPr>
                                <a:rPr lang="en-US" sz="1400" ker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K</m:t>
                              </m:r>
                              <m:sSup>
                                <m:sSupPr>
                                  <m:ctrlPr>
                                    <a:rPr lang="zh-CN" sz="18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m:rPr>
                                      <m:sty m:val="p"/>
                                    </m:rPr>
                                    <a:rPr lang="en-US" sz="1800" ker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e</m:t>
                                  </m:r>
                                </m:e>
                                <m:sup>
                                  <m:r>
                                    <m:rPr>
                                      <m:nor/>
                                    </m:rPr>
                                    <a:rPr lang="en-US" sz="18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r>
                                    <a:rPr lang="en-US" sz="1800" i="1" ker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𝑟</m:t>
                                  </m:r>
                                  <m:r>
                                    <m:rPr>
                                      <m:nor/>
                                    </m:rPr>
                                    <a:rPr lang="en-US" sz="1800"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sSup>
                                    <m:sSupPr>
                                      <m:ctrlPr>
                                        <a:rPr lang="zh-CN" sz="1800"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sz="1800" i="1" ker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𝑇</m:t>
                                      </m:r>
                                    </m:e>
                                    <m:sup>
                                      <m:r>
                                        <m:rPr>
                                          <m:nor/>
                                        </m:rPr>
                                        <a:rPr lang="en-US" sz="18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sup>
                                  </m:sSup>
                                  <m:r>
                                    <m:rPr>
                                      <m:nor/>
                                    </m:rPr>
                                    <a:rPr lang="en-US" sz="18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r>
                                    <a:rPr lang="en-US" sz="1800" i="1" ker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𝑇</m:t>
                                  </m:r>
                                  <m:r>
                                    <m:rPr>
                                      <m:nor/>
                                    </m:rPr>
                                    <a:rPr lang="en-US" sz="1800"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sup>
                              </m:sSup>
                            </m:oMath>
                          </a14:m>
                          <a:r>
                            <a:rPr lang="en-US" sz="1400"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en-US" sz="1400"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400"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r>
                            <a:rPr lang="zh-CN" sz="1400" kern="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400"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400"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1</a:t>
                          </a:r>
                          <a:r>
                            <a:rPr lang="en-US" sz="1400"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en-US" sz="1400"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400"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1</a:t>
                          </a:r>
                          <a:r>
                            <a:rPr lang="en-US" sz="1400" i="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11731816"/>
                      </a:ext>
                    </a:extLst>
                  </a:tr>
                  <a:tr h="869259">
                    <a:tc>
                      <a:txBody>
                        <a:bodyPr/>
                        <a:lstStyle/>
                        <a:p>
                          <a:pPr algn="ctr">
                            <a:lnSpc>
                              <a:spcPts val="1350"/>
                            </a:lnSpc>
                            <a:spcAft>
                              <a:spcPts val="0"/>
                            </a:spcAft>
                          </a:pPr>
                          <a:r>
                            <a:rPr lang="en-US" sz="14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S</a:t>
                          </a:r>
                          <a:r>
                            <a:rPr lang="en-US" sz="1400" i="1"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zh-CN" sz="1400" kern="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400"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趋近</a:t>
                          </a:r>
                          <a:r>
                            <a:rPr lang="en-US" sz="1400"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en-US" sz="14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400"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4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400"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趋近</a:t>
                          </a:r>
                          <a:r>
                            <a:rPr lang="en-US" sz="1400"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400"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r>
                            <a:rPr lang="zh-CN" sz="1400" kern="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400"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400"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1</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506424"/>
                      </a:ext>
                    </a:extLst>
                  </a:tr>
                </a:tbl>
              </a:graphicData>
            </a:graphic>
          </p:graphicFrame>
        </mc:Choice>
        <mc:Fallback xmlns="">
          <p:graphicFrame>
            <p:nvGraphicFramePr>
              <p:cNvPr id="5" name="内容占位符 4">
                <a:extLst>
                  <a:ext uri="{FF2B5EF4-FFF2-40B4-BE49-F238E27FC236}">
                    <a16:creationId xmlns:a16="http://schemas.microsoft.com/office/drawing/2014/main" id="{B95EA3B5-AA38-4F10-92AD-ECB93CDE8338}"/>
                  </a:ext>
                </a:extLst>
              </p:cNvPr>
              <p:cNvGraphicFramePr>
                <a:graphicFrameLocks noGrp="1"/>
              </p:cNvGraphicFramePr>
              <p:nvPr>
                <p:ph idx="1"/>
                <p:extLst>
                  <p:ext uri="{D42A27DB-BD31-4B8C-83A1-F6EECF244321}">
                    <p14:modId xmlns:p14="http://schemas.microsoft.com/office/powerpoint/2010/main" val="2060671571"/>
                  </p:ext>
                </p:extLst>
              </p:nvPr>
            </p:nvGraphicFramePr>
            <p:xfrm>
              <a:off x="457201" y="987574"/>
              <a:ext cx="8229600" cy="3582398"/>
            </p:xfrm>
            <a:graphic>
              <a:graphicData uri="http://schemas.openxmlformats.org/drawingml/2006/table">
                <a:tbl>
                  <a:tblPr firstRow="1" firstCol="1" bandRow="1"/>
                  <a:tblGrid>
                    <a:gridCol w="905789">
                      <a:extLst>
                        <a:ext uri="{9D8B030D-6E8A-4147-A177-3AD203B41FA5}">
                          <a16:colId xmlns:a16="http://schemas.microsoft.com/office/drawing/2014/main" val="3615148260"/>
                        </a:ext>
                      </a:extLst>
                    </a:gridCol>
                    <a:gridCol w="2264474">
                      <a:extLst>
                        <a:ext uri="{9D8B030D-6E8A-4147-A177-3AD203B41FA5}">
                          <a16:colId xmlns:a16="http://schemas.microsoft.com/office/drawing/2014/main" val="1653059574"/>
                        </a:ext>
                      </a:extLst>
                    </a:gridCol>
                    <a:gridCol w="1902158">
                      <a:extLst>
                        <a:ext uri="{9D8B030D-6E8A-4147-A177-3AD203B41FA5}">
                          <a16:colId xmlns:a16="http://schemas.microsoft.com/office/drawing/2014/main" val="244217262"/>
                        </a:ext>
                      </a:extLst>
                    </a:gridCol>
                    <a:gridCol w="3157179">
                      <a:extLst>
                        <a:ext uri="{9D8B030D-6E8A-4147-A177-3AD203B41FA5}">
                          <a16:colId xmlns:a16="http://schemas.microsoft.com/office/drawing/2014/main" val="3246124722"/>
                        </a:ext>
                      </a:extLst>
                    </a:gridCol>
                  </a:tblGrid>
                  <a:tr h="869259">
                    <a:tc>
                      <a:txBody>
                        <a:bodyPr/>
                        <a:lstStyle/>
                        <a:p>
                          <a:pPr algn="ctr">
                            <a:lnSpc>
                              <a:spcPts val="1350"/>
                            </a:lnSpc>
                            <a:spcAft>
                              <a:spcPts val="0"/>
                            </a:spcAft>
                          </a:pPr>
                          <a:r>
                            <a:rPr lang="en-US" sz="1400"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S</a:t>
                          </a:r>
                          <a:r>
                            <a:rPr lang="en-US" sz="1400" i="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zh-CN" sz="1400"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的范围</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看涨期权多头的盈亏</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看涨期权空头的盈亏</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总盈亏</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1692837"/>
                      </a:ext>
                    </a:extLst>
                  </a:tr>
                  <a:tr h="921940">
                    <a:tc>
                      <a:txBody>
                        <a:bodyPr/>
                        <a:lstStyle/>
                        <a:p>
                          <a:pPr algn="ctr">
                            <a:lnSpc>
                              <a:spcPts val="1350"/>
                            </a:lnSpc>
                            <a:spcAft>
                              <a:spcPts val="0"/>
                            </a:spcAft>
                          </a:pPr>
                          <a:r>
                            <a:rPr lang="en-US" sz="14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S</a:t>
                          </a:r>
                          <a:r>
                            <a:rPr lang="en-US" sz="1400" i="1"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zh-CN" sz="1400" kern="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400"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40162" t="-96026" r="-224259" b="-196026"/>
                          </a:stretch>
                        </a:blipFill>
                      </a:tcPr>
                    </a:tc>
                    <a:tc>
                      <a:txBody>
                        <a:bodyPr/>
                        <a:lstStyle/>
                        <a:p>
                          <a:pPr algn="ctr">
                            <a:lnSpc>
                              <a:spcPts val="1350"/>
                            </a:lnSpc>
                            <a:spcAft>
                              <a:spcPts val="0"/>
                            </a:spcAft>
                          </a:pPr>
                          <a:r>
                            <a:rPr lang="en-US" sz="1400"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K</a:t>
                          </a:r>
                          <a:r>
                            <a:rPr lang="zh-CN" sz="1400" kern="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400"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S</a:t>
                          </a:r>
                          <a:r>
                            <a:rPr lang="en-US" sz="1400" i="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en-US" sz="1400"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400"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160811" t="-96026" r="-193" b="-196026"/>
                          </a:stretch>
                        </a:blipFill>
                      </a:tcPr>
                    </a:tc>
                    <a:extLst>
                      <a:ext uri="{0D108BD9-81ED-4DB2-BD59-A6C34878D82A}">
                        <a16:rowId xmlns:a16="http://schemas.microsoft.com/office/drawing/2014/main" val="304937045"/>
                      </a:ext>
                    </a:extLst>
                  </a:tr>
                  <a:tr h="921940">
                    <a:tc>
                      <a:txBody>
                        <a:bodyPr/>
                        <a:lstStyle/>
                        <a:p>
                          <a:pPr algn="ctr">
                            <a:lnSpc>
                              <a:spcPts val="1350"/>
                            </a:lnSpc>
                            <a:spcAft>
                              <a:spcPts val="0"/>
                            </a:spcAft>
                          </a:pPr>
                          <a:r>
                            <a:rPr lang="en-US" sz="14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S</a:t>
                          </a:r>
                          <a:r>
                            <a:rPr lang="en-US" sz="1400" i="1"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en-US" sz="14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=K</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40162" t="-196026" r="-224259" b="-96026"/>
                          </a:stretch>
                        </a:blipFill>
                      </a:tcPr>
                    </a:tc>
                    <a:tc>
                      <a:txBody>
                        <a:bodyPr/>
                        <a:lstStyle/>
                        <a:p>
                          <a:pPr algn="ctr">
                            <a:lnSpc>
                              <a:spcPts val="1350"/>
                            </a:lnSpc>
                            <a:spcAft>
                              <a:spcPts val="0"/>
                            </a:spcAft>
                          </a:pPr>
                          <a:r>
                            <a:rPr lang="en-US" sz="1400"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400"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2"/>
                          <a:stretch>
                            <a:fillRect l="-160811" t="-196026" r="-193" b="-96026"/>
                          </a:stretch>
                        </a:blipFill>
                      </a:tcPr>
                    </a:tc>
                    <a:extLst>
                      <a:ext uri="{0D108BD9-81ED-4DB2-BD59-A6C34878D82A}">
                        <a16:rowId xmlns:a16="http://schemas.microsoft.com/office/drawing/2014/main" val="3311731816"/>
                      </a:ext>
                    </a:extLst>
                  </a:tr>
                  <a:tr h="869259">
                    <a:tc>
                      <a:txBody>
                        <a:bodyPr/>
                        <a:lstStyle/>
                        <a:p>
                          <a:pPr algn="ctr">
                            <a:lnSpc>
                              <a:spcPts val="1350"/>
                            </a:lnSpc>
                            <a:spcAft>
                              <a:spcPts val="0"/>
                            </a:spcAft>
                          </a:pPr>
                          <a:r>
                            <a:rPr lang="en-US" sz="14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S</a:t>
                          </a:r>
                          <a:r>
                            <a:rPr lang="en-US" sz="1400" i="1"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zh-CN" sz="1400" kern="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400"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0</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趋近</a:t>
                          </a:r>
                          <a:r>
                            <a:rPr lang="en-US" sz="1400"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en-US" sz="14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400"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1</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400"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400"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endParaRPr lang="zh-CN" sz="1800"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400"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趋近</a:t>
                          </a:r>
                          <a:r>
                            <a:rPr lang="en-US" sz="1400"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400"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r>
                            <a:rPr lang="zh-CN" sz="1400" kern="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400"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400"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1</a:t>
                          </a:r>
                          <a:endParaRPr lang="zh-CN" sz="180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506424"/>
                      </a:ext>
                    </a:extLst>
                  </a:tr>
                </a:tbl>
              </a:graphicData>
            </a:graphic>
          </p:graphicFrame>
        </mc:Fallback>
      </mc:AlternateContent>
      <p:sp>
        <p:nvSpPr>
          <p:cNvPr id="3" name="灯片编号占位符 2"/>
          <p:cNvSpPr>
            <a:spLocks noGrp="1"/>
          </p:cNvSpPr>
          <p:nvPr>
            <p:ph type="sldNum" sz="quarter" idx="12"/>
          </p:nvPr>
        </p:nvSpPr>
        <p:spPr/>
        <p:txBody>
          <a:bodyPr/>
          <a:lstStyle/>
          <a:p>
            <a:fld id="{0C913308-F349-4B6D-A68A-DD1791B4A57B}" type="slidenum">
              <a:rPr lang="zh-CN" altLang="en-US" smtClean="0"/>
              <a:pPr/>
              <a:t>39</a:t>
            </a:fld>
            <a:endParaRPr lang="zh-CN" altLang="en-US" dirty="0"/>
          </a:p>
        </p:txBody>
      </p:sp>
      <p:sp>
        <p:nvSpPr>
          <p:cNvPr id="4" name="页脚占位符 3"/>
          <p:cNvSpPr>
            <a:spLocks noGrp="1"/>
          </p:cNvSpPr>
          <p:nvPr>
            <p:ph type="ftr" sz="quarter" idx="11"/>
          </p:nvPr>
        </p:nvSpPr>
        <p:spPr bwMode="auto">
          <a:xfrm>
            <a:off x="2190751" y="6248400"/>
            <a:ext cx="7239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zh-CN"/>
            </a:defPPr>
            <a:lvl1pPr algn="ctr" rtl="0" fontAlgn="auto">
              <a:spcBef>
                <a:spcPts val="0"/>
              </a:spcBef>
              <a:spcAft>
                <a:spcPts val="0"/>
              </a:spcAft>
              <a:defRPr sz="1200" b="1" kern="1200">
                <a:solidFill>
                  <a:schemeClr val="tx1"/>
                </a:solidFill>
                <a:latin typeface="+mj-lt"/>
                <a:ea typeface="+mn-ea"/>
                <a:cs typeface="+mn-cs"/>
              </a:defRPr>
            </a:lvl1pPr>
            <a:lvl2pPr marL="457200" algn="l" rtl="0" fontAlgn="base">
              <a:spcBef>
                <a:spcPct val="0"/>
              </a:spcBef>
              <a:spcAft>
                <a:spcPct val="0"/>
              </a:spcAft>
              <a:defRPr kern="1200">
                <a:solidFill>
                  <a:schemeClr val="tx1"/>
                </a:solidFill>
                <a:latin typeface="Tahoma" pitchFamily="34" charset="0"/>
                <a:ea typeface="宋体" charset="-122"/>
                <a:cs typeface="+mn-cs"/>
              </a:defRPr>
            </a:lvl2pPr>
            <a:lvl3pPr marL="914400" algn="l" rtl="0" fontAlgn="base">
              <a:spcBef>
                <a:spcPct val="0"/>
              </a:spcBef>
              <a:spcAft>
                <a:spcPct val="0"/>
              </a:spcAft>
              <a:defRPr kern="1200">
                <a:solidFill>
                  <a:schemeClr val="tx1"/>
                </a:solidFill>
                <a:latin typeface="Tahoma" pitchFamily="34" charset="0"/>
                <a:ea typeface="宋体" charset="-122"/>
                <a:cs typeface="+mn-cs"/>
              </a:defRPr>
            </a:lvl3pPr>
            <a:lvl4pPr marL="1371600" algn="l" rtl="0" fontAlgn="base">
              <a:spcBef>
                <a:spcPct val="0"/>
              </a:spcBef>
              <a:spcAft>
                <a:spcPct val="0"/>
              </a:spcAft>
              <a:defRPr kern="1200">
                <a:solidFill>
                  <a:schemeClr val="tx1"/>
                </a:solidFill>
                <a:latin typeface="Tahoma" pitchFamily="34" charset="0"/>
                <a:ea typeface="宋体" charset="-122"/>
                <a:cs typeface="+mn-cs"/>
              </a:defRPr>
            </a:lvl4pPr>
            <a:lvl5pPr marL="1828800" algn="l" rtl="0" fontAlgn="base">
              <a:spcBef>
                <a:spcPct val="0"/>
              </a:spcBef>
              <a:spcAft>
                <a:spcPct val="0"/>
              </a:spcAft>
              <a:defRPr kern="1200">
                <a:solidFill>
                  <a:schemeClr val="tx1"/>
                </a:solidFill>
                <a:latin typeface="Tahoma" pitchFamily="34" charset="0"/>
                <a:ea typeface="宋体" charset="-122"/>
                <a:cs typeface="+mn-cs"/>
              </a:defRPr>
            </a:lvl5pPr>
            <a:lvl6pPr marL="2286000" algn="l" defTabSz="914400" rtl="0" eaLnBrk="1" latinLnBrk="0" hangingPunct="1">
              <a:defRPr kern="1200">
                <a:solidFill>
                  <a:schemeClr val="tx1"/>
                </a:solidFill>
                <a:latin typeface="Tahoma" pitchFamily="34" charset="0"/>
                <a:ea typeface="宋体" charset="-122"/>
                <a:cs typeface="+mn-cs"/>
              </a:defRPr>
            </a:lvl6pPr>
            <a:lvl7pPr marL="2743200" algn="l" defTabSz="914400" rtl="0" eaLnBrk="1" latinLnBrk="0" hangingPunct="1">
              <a:defRPr kern="1200">
                <a:solidFill>
                  <a:schemeClr val="tx1"/>
                </a:solidFill>
                <a:latin typeface="Tahoma" pitchFamily="34" charset="0"/>
                <a:ea typeface="宋体" charset="-122"/>
                <a:cs typeface="+mn-cs"/>
              </a:defRPr>
            </a:lvl7pPr>
            <a:lvl8pPr marL="3200400" algn="l" defTabSz="914400" rtl="0" eaLnBrk="1" latinLnBrk="0" hangingPunct="1">
              <a:defRPr kern="1200">
                <a:solidFill>
                  <a:schemeClr val="tx1"/>
                </a:solidFill>
                <a:latin typeface="Tahoma" pitchFamily="34" charset="0"/>
                <a:ea typeface="宋体" charset="-122"/>
                <a:cs typeface="+mn-cs"/>
              </a:defRPr>
            </a:lvl8pPr>
            <a:lvl9pPr marL="3657600" algn="l" defTabSz="914400" rtl="0" eaLnBrk="1" latinLnBrk="0" hangingPunct="1">
              <a:defRPr kern="1200">
                <a:solidFill>
                  <a:schemeClr val="tx1"/>
                </a:solidFill>
                <a:latin typeface="Tahoma" pitchFamily="34" charset="0"/>
                <a:ea typeface="宋体" charset="-122"/>
                <a:cs typeface="+mn-cs"/>
              </a:defRPr>
            </a:lvl9pPr>
          </a:lstStyle>
          <a:p>
            <a:pPr>
              <a:defRPr/>
            </a:pPr>
            <a:r>
              <a:rPr lang="en-US" altLang="zh-CN"/>
              <a:t>Copyright © 2020 Zhenlong Zheng</a:t>
            </a:r>
            <a:endParaRPr lang="zh-CN" altLang="en-US" dirty="0"/>
          </a:p>
        </p:txBody>
      </p:sp>
    </p:spTree>
    <p:extLst>
      <p:ext uri="{BB962C8B-B14F-4D97-AF65-F5344CB8AC3E}">
        <p14:creationId xmlns:p14="http://schemas.microsoft.com/office/powerpoint/2010/main" val="8088698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b="1" kern="2200" dirty="0">
                <a:latin typeface="Calibri" panose="020F0502020204030204" pitchFamily="34" charset="0"/>
              </a:rPr>
              <a:t>案例</a:t>
            </a:r>
            <a:r>
              <a:rPr lang="en-US" altLang="zh-CN" b="1" kern="2200" dirty="0">
                <a:latin typeface="Calibri" panose="020F0502020204030204" pitchFamily="34" charset="0"/>
              </a:rPr>
              <a:t>1</a:t>
            </a:r>
            <a:r>
              <a:rPr lang="zh-CN" altLang="en-US" b="1" kern="2200" dirty="0">
                <a:latin typeface="Calibri" panose="020F0502020204030204" pitchFamily="34" charset="0"/>
              </a:rPr>
              <a:t>：用期权防止产品价格下跌</a:t>
            </a:r>
            <a:endParaRPr lang="zh-CN" altLang="en-US" b="1" i="0" u="none" strike="noStrike" kern="2200" baseline="0" dirty="0">
              <a:latin typeface="Times New Roman" panose="02020603050405020304" pitchFamily="18" charset="0"/>
            </a:endParaRPr>
          </a:p>
        </p:txBody>
      </p:sp>
      <p:sp>
        <p:nvSpPr>
          <p:cNvPr id="6" name="内容占位符 5">
            <a:extLst>
              <a:ext uri="{FF2B5EF4-FFF2-40B4-BE49-F238E27FC236}">
                <a16:creationId xmlns:a16="http://schemas.microsoft.com/office/drawing/2014/main" id="{6FD8A13E-58DF-4988-8100-903933A6C053}"/>
              </a:ext>
            </a:extLst>
          </p:cNvPr>
          <p:cNvSpPr>
            <a:spLocks noGrp="1"/>
          </p:cNvSpPr>
          <p:nvPr>
            <p:ph idx="1"/>
          </p:nvPr>
        </p:nvSpPr>
        <p:spPr/>
        <p:txBody>
          <a:bodyPr/>
          <a:lstStyle/>
          <a:p>
            <a:r>
              <a:rPr lang="en-US" altLang="zh-CN" sz="3600" dirty="0"/>
              <a:t>2011</a:t>
            </a:r>
            <a:r>
              <a:rPr lang="zh-CN" altLang="en-US" sz="3600" dirty="0"/>
              <a:t>年</a:t>
            </a:r>
            <a:r>
              <a:rPr lang="en-US" altLang="zh-CN" sz="3600" dirty="0"/>
              <a:t>4</a:t>
            </a:r>
            <a:r>
              <a:rPr lang="zh-CN" altLang="en-US" sz="3600" dirty="0"/>
              <a:t>月</a:t>
            </a:r>
            <a:r>
              <a:rPr lang="en-US" altLang="zh-CN" sz="3600" dirty="0"/>
              <a:t>11</a:t>
            </a:r>
            <a:r>
              <a:rPr lang="zh-CN" altLang="en-US" sz="3600" dirty="0"/>
              <a:t>日，某黄金公司担心金价在未来</a:t>
            </a:r>
            <a:r>
              <a:rPr lang="en-US" altLang="zh-CN" sz="3600" dirty="0"/>
              <a:t>4</a:t>
            </a:r>
            <a:r>
              <a:rPr lang="zh-CN" altLang="en-US" sz="3600" dirty="0"/>
              <a:t>个月会有较大幅度的下跌。请根据市场的期权价格（见下表），为该公司设计套保方案。并比较选择不同的行权价和期限对套保成本和效果有何影响。</a:t>
            </a:r>
          </a:p>
          <a:p>
            <a:endParaRPr lang="zh-CN" altLang="en-US" dirty="0"/>
          </a:p>
        </p:txBody>
      </p:sp>
      <p:sp>
        <p:nvSpPr>
          <p:cNvPr id="5" name="灯片编号占位符 4"/>
          <p:cNvSpPr>
            <a:spLocks noGrp="1"/>
          </p:cNvSpPr>
          <p:nvPr>
            <p:ph type="sldNum" sz="quarter" idx="12"/>
          </p:nvPr>
        </p:nvSpPr>
        <p:spPr/>
        <p:txBody>
          <a:bodyPr/>
          <a:lstStyle/>
          <a:p>
            <a:fld id="{16FEAEC2-D131-4C94-BDA9-C595C78B5397}" type="slidenum">
              <a:rPr lang="zh-CN" altLang="en-US" smtClean="0"/>
              <a:t>4</a:t>
            </a:fld>
            <a:endParaRPr lang="zh-CN" altLang="en-US"/>
          </a:p>
        </p:txBody>
      </p:sp>
    </p:spTree>
    <p:extLst>
      <p:ext uri="{BB962C8B-B14F-4D97-AF65-F5344CB8AC3E}">
        <p14:creationId xmlns:p14="http://schemas.microsoft.com/office/powerpoint/2010/main" val="39964964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4" name="Rectangle 2"/>
          <p:cNvSpPr>
            <a:spLocks noGrp="1" noChangeArrowheads="1"/>
          </p:cNvSpPr>
          <p:nvPr>
            <p:ph type="title"/>
          </p:nvPr>
        </p:nvSpPr>
        <p:spPr/>
        <p:txBody>
          <a:bodyPr/>
          <a:lstStyle/>
          <a:p>
            <a:r>
              <a:rPr lang="zh-CN" altLang="en-US" dirty="0"/>
              <a:t>看涨期权的正向差期组合盈亏图</a:t>
            </a:r>
          </a:p>
        </p:txBody>
      </p:sp>
      <p:sp>
        <p:nvSpPr>
          <p:cNvPr id="40965" name="Rectangle 3"/>
          <p:cNvSpPr>
            <a:spLocks noGrp="1" noChangeArrowheads="1"/>
          </p:cNvSpPr>
          <p:nvPr>
            <p:ph idx="1"/>
          </p:nvPr>
        </p:nvSpPr>
        <p:spPr/>
        <p:txBody>
          <a:bodyPr/>
          <a:lstStyle/>
          <a:p>
            <a:endParaRPr lang="zh-CN" altLang="en-US" dirty="0"/>
          </a:p>
          <a:p>
            <a:endParaRPr lang="zh-CN" altLang="en-US" dirty="0"/>
          </a:p>
          <a:p>
            <a:endParaRPr lang="zh-CN" altLang="en-US" dirty="0"/>
          </a:p>
          <a:p>
            <a:endParaRPr lang="zh-CN" altLang="en-US" dirty="0"/>
          </a:p>
          <a:p>
            <a:endParaRPr lang="zh-CN" altLang="en-US" dirty="0"/>
          </a:p>
          <a:p>
            <a:endParaRPr lang="zh-CN" altLang="en-US" dirty="0"/>
          </a:p>
          <a:p>
            <a:endParaRPr lang="zh-CN" altLang="en-US" dirty="0"/>
          </a:p>
          <a:p>
            <a:endParaRPr lang="zh-CN" altLang="en-US" dirty="0"/>
          </a:p>
          <a:p>
            <a:pPr algn="ctr">
              <a:buNone/>
            </a:pPr>
            <a:r>
              <a:rPr lang="zh-CN" altLang="en-US" dirty="0"/>
              <a:t>看涨期权构造的正向差期组合</a:t>
            </a:r>
          </a:p>
        </p:txBody>
      </p:sp>
      <p:sp>
        <p:nvSpPr>
          <p:cNvPr id="10" name="灯片编号占位符 9"/>
          <p:cNvSpPr>
            <a:spLocks noGrp="1"/>
          </p:cNvSpPr>
          <p:nvPr>
            <p:ph type="sldNum" sz="quarter" idx="12"/>
          </p:nvPr>
        </p:nvSpPr>
        <p:spPr/>
        <p:txBody>
          <a:bodyPr/>
          <a:lstStyle/>
          <a:p>
            <a:fld id="{7A0B34B9-D817-47F5-9B8C-94F2D5E9BE68}" type="slidenum">
              <a:rPr lang="zh-CN" altLang="en-US" smtClean="0"/>
              <a:pPr/>
              <a:t>40</a:t>
            </a:fld>
            <a:endParaRPr lang="zh-CN" altLang="en-US"/>
          </a:p>
        </p:txBody>
      </p:sp>
      <p:graphicFrame>
        <p:nvGraphicFramePr>
          <p:cNvPr id="2" name="Chart 2">
            <a:extLst>
              <a:ext uri="{FF2B5EF4-FFF2-40B4-BE49-F238E27FC236}">
                <a16:creationId xmlns:a16="http://schemas.microsoft.com/office/drawing/2014/main" id="{32A28625-FF34-4D18-9C81-518C58870FC9}"/>
              </a:ext>
            </a:extLst>
          </p:cNvPr>
          <p:cNvGraphicFramePr>
            <a:graphicFrameLocks/>
          </p:cNvGraphicFramePr>
          <p:nvPr>
            <p:extLst>
              <p:ext uri="{D42A27DB-BD31-4B8C-83A1-F6EECF244321}">
                <p14:modId xmlns:p14="http://schemas.microsoft.com/office/powerpoint/2010/main" val="2479251637"/>
              </p:ext>
            </p:extLst>
          </p:nvPr>
        </p:nvGraphicFramePr>
        <p:xfrm>
          <a:off x="785446" y="987574"/>
          <a:ext cx="7573108" cy="388843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1ADC6F2-8908-4D7F-9690-6E57D3EDF986}"/>
              </a:ext>
            </a:extLst>
          </p:cNvPr>
          <p:cNvSpPr>
            <a:spLocks noGrp="1"/>
          </p:cNvSpPr>
          <p:nvPr>
            <p:ph type="title"/>
          </p:nvPr>
        </p:nvSpPr>
        <p:spPr/>
        <p:txBody>
          <a:bodyPr/>
          <a:lstStyle/>
          <a:p>
            <a:r>
              <a:rPr lang="zh-CN" altLang="en-US" dirty="0"/>
              <a:t>看跌期权的正向差期组合盈亏图</a:t>
            </a:r>
          </a:p>
        </p:txBody>
      </p:sp>
      <p:sp>
        <p:nvSpPr>
          <p:cNvPr id="4" name="灯片编号占位符 3">
            <a:extLst>
              <a:ext uri="{FF2B5EF4-FFF2-40B4-BE49-F238E27FC236}">
                <a16:creationId xmlns:a16="http://schemas.microsoft.com/office/drawing/2014/main" id="{6003E999-73BA-4CCB-8EA2-612FBF9D0EAA}"/>
              </a:ext>
            </a:extLst>
          </p:cNvPr>
          <p:cNvSpPr>
            <a:spLocks noGrp="1"/>
          </p:cNvSpPr>
          <p:nvPr>
            <p:ph type="sldNum" sz="quarter" idx="12"/>
          </p:nvPr>
        </p:nvSpPr>
        <p:spPr/>
        <p:txBody>
          <a:bodyPr/>
          <a:lstStyle/>
          <a:p>
            <a:fld id="{0C913308-F349-4B6D-A68A-DD1791B4A57B}" type="slidenum">
              <a:rPr lang="zh-CN" altLang="en-US" smtClean="0"/>
              <a:pPr/>
              <a:t>41</a:t>
            </a:fld>
            <a:endParaRPr lang="zh-CN" altLang="en-US" dirty="0"/>
          </a:p>
        </p:txBody>
      </p:sp>
      <p:graphicFrame>
        <p:nvGraphicFramePr>
          <p:cNvPr id="7" name="Chart 2">
            <a:extLst>
              <a:ext uri="{FF2B5EF4-FFF2-40B4-BE49-F238E27FC236}">
                <a16:creationId xmlns:a16="http://schemas.microsoft.com/office/drawing/2014/main" id="{BE99687C-ACF2-4FC1-9DFE-05DF4EAC72B9}"/>
              </a:ext>
            </a:extLst>
          </p:cNvPr>
          <p:cNvGraphicFramePr>
            <a:graphicFrameLocks noGrp="1"/>
          </p:cNvGraphicFramePr>
          <p:nvPr>
            <p:ph idx="1"/>
            <p:extLst>
              <p:ext uri="{D42A27DB-BD31-4B8C-83A1-F6EECF244321}">
                <p14:modId xmlns:p14="http://schemas.microsoft.com/office/powerpoint/2010/main" val="3816346539"/>
              </p:ext>
            </p:extLst>
          </p:nvPr>
        </p:nvGraphicFramePr>
        <p:xfrm>
          <a:off x="457200" y="915566"/>
          <a:ext cx="8229600" cy="397869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759860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F309098-DBF6-42FB-A106-5FF0602076AE}"/>
              </a:ext>
            </a:extLst>
          </p:cNvPr>
          <p:cNvSpPr>
            <a:spLocks noGrp="1"/>
          </p:cNvSpPr>
          <p:nvPr>
            <p:ph type="title"/>
          </p:nvPr>
        </p:nvSpPr>
        <p:spPr/>
        <p:txBody>
          <a:bodyPr/>
          <a:lstStyle/>
          <a:p>
            <a:r>
              <a:rPr lang="zh-CN" altLang="en-US" dirty="0"/>
              <a:t>差期组合的变化</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3040F555-AC3E-4911-8296-F3FFC1ACA5E5}"/>
                  </a:ext>
                </a:extLst>
              </p:cNvPr>
              <p:cNvSpPr>
                <a:spLocks noGrp="1"/>
              </p:cNvSpPr>
              <p:nvPr>
                <p:ph idx="1"/>
              </p:nvPr>
            </p:nvSpPr>
            <p:spPr/>
            <p:txBody>
              <a:bodyPr/>
              <a:lstStyle/>
              <a:p>
                <a:r>
                  <a:rPr lang="zh-CN" altLang="en-US" dirty="0"/>
                  <a:t>差期组合的行权价格可以选在平值点</a:t>
                </a:r>
                <a:r>
                  <a:rPr lang="en-US" altLang="zh-CN" dirty="0"/>
                  <a:t>,</a:t>
                </a:r>
                <a:r>
                  <a:rPr lang="zh-CN" altLang="en-US" dirty="0"/>
                  <a:t>也可以选在虚值区或实值区。</a:t>
                </a:r>
                <a:endParaRPr lang="en-US" altLang="zh-CN" dirty="0"/>
              </a:p>
              <a:p>
                <a:r>
                  <a:rPr lang="zh-CN" altLang="en-US" dirty="0"/>
                  <a:t>共同点：正向组合的最大盈利都出现在</a:t>
                </a:r>
                <a14:m>
                  <m:oMath xmlns:m="http://schemas.openxmlformats.org/officeDocument/2006/math">
                    <m:sSub>
                      <m:sSubPr>
                        <m:ctrlPr>
                          <a:rPr lang="en-US" altLang="zh-CN"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𝑇</m:t>
                        </m:r>
                      </m:sub>
                    </m:sSub>
                    <m:r>
                      <a:rPr lang="en-US" altLang="zh-CN" b="0" i="1" smtClean="0">
                        <a:latin typeface="Cambria Math" panose="02040503050406030204" pitchFamily="18" charset="0"/>
                      </a:rPr>
                      <m:t>=</m:t>
                    </m:r>
                    <m:r>
                      <a:rPr lang="en-US" altLang="zh-CN" b="0" i="1" smtClean="0">
                        <a:latin typeface="Cambria Math" panose="02040503050406030204" pitchFamily="18" charset="0"/>
                      </a:rPr>
                      <m:t>𝐾</m:t>
                    </m:r>
                  </m:oMath>
                </a14:m>
                <a:r>
                  <a:rPr lang="zh-CN" altLang="en-US" dirty="0"/>
                  <a:t>时，而反向组合的最大亏损都出现在</a:t>
                </a:r>
                <a14:m>
                  <m:oMath xmlns:m="http://schemas.openxmlformats.org/officeDocument/2006/math">
                    <m:sSub>
                      <m:sSubPr>
                        <m:ctrlPr>
                          <a:rPr lang="en-US"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i="1">
                            <a:latin typeface="Cambria Math" panose="02040503050406030204" pitchFamily="18" charset="0"/>
                          </a:rPr>
                          <m:t>𝑇</m:t>
                        </m:r>
                      </m:sub>
                    </m:sSub>
                    <m:r>
                      <a:rPr lang="en-US" altLang="zh-CN" i="1">
                        <a:latin typeface="Cambria Math" panose="02040503050406030204" pitchFamily="18" charset="0"/>
                      </a:rPr>
                      <m:t>=</m:t>
                    </m:r>
                    <m:r>
                      <a:rPr lang="en-US" altLang="zh-CN" i="1">
                        <a:latin typeface="Cambria Math" panose="02040503050406030204" pitchFamily="18" charset="0"/>
                      </a:rPr>
                      <m:t>𝐾</m:t>
                    </m:r>
                  </m:oMath>
                </a14:m>
                <a:r>
                  <a:rPr lang="zh-CN" altLang="en-US" dirty="0"/>
                  <a:t>时</a:t>
                </a:r>
              </a:p>
            </p:txBody>
          </p:sp>
        </mc:Choice>
        <mc:Fallback xmlns="">
          <p:sp>
            <p:nvSpPr>
              <p:cNvPr id="3" name="内容占位符 2">
                <a:extLst>
                  <a:ext uri="{FF2B5EF4-FFF2-40B4-BE49-F238E27FC236}">
                    <a16:creationId xmlns:a16="http://schemas.microsoft.com/office/drawing/2014/main" id="{3040F555-AC3E-4911-8296-F3FFC1ACA5E5}"/>
                  </a:ext>
                </a:extLst>
              </p:cNvPr>
              <p:cNvSpPr>
                <a:spLocks noGrp="1" noRot="1" noChangeAspect="1" noMove="1" noResize="1" noEditPoints="1" noAdjustHandles="1" noChangeArrowheads="1" noChangeShapeType="1" noTextEdit="1"/>
              </p:cNvSpPr>
              <p:nvPr>
                <p:ph idx="1"/>
              </p:nvPr>
            </p:nvSpPr>
            <p:spPr>
              <a:blipFill>
                <a:blip r:embed="rId2"/>
                <a:stretch>
                  <a:fillRect t="-2351" r="-1259"/>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F2B89495-A03A-4183-B0A1-A2B6D8CD3F7F}"/>
              </a:ext>
            </a:extLst>
          </p:cNvPr>
          <p:cNvSpPr>
            <a:spLocks noGrp="1"/>
          </p:cNvSpPr>
          <p:nvPr>
            <p:ph type="sldNum" sz="quarter" idx="12"/>
          </p:nvPr>
        </p:nvSpPr>
        <p:spPr/>
        <p:txBody>
          <a:bodyPr/>
          <a:lstStyle/>
          <a:p>
            <a:fld id="{0C913308-F349-4B6D-A68A-DD1791B4A57B}" type="slidenum">
              <a:rPr lang="zh-CN" altLang="en-US" smtClean="0"/>
              <a:pPr/>
              <a:t>42</a:t>
            </a:fld>
            <a:endParaRPr lang="zh-CN" altLang="en-US" dirty="0"/>
          </a:p>
        </p:txBody>
      </p:sp>
    </p:spTree>
    <p:extLst>
      <p:ext uri="{BB962C8B-B14F-4D97-AF65-F5344CB8AC3E}">
        <p14:creationId xmlns:p14="http://schemas.microsoft.com/office/powerpoint/2010/main" val="13812172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a:extLst>
              <a:ext uri="{FF2B5EF4-FFF2-40B4-BE49-F238E27FC236}">
                <a16:creationId xmlns:a16="http://schemas.microsoft.com/office/drawing/2014/main" id="{5A2C63DE-352C-4381-A77B-55819BE7E265}"/>
              </a:ext>
            </a:extLst>
          </p:cNvPr>
          <p:cNvSpPr>
            <a:spLocks noGrp="1"/>
          </p:cNvSpPr>
          <p:nvPr>
            <p:ph idx="1"/>
          </p:nvPr>
        </p:nvSpPr>
        <p:spPr/>
        <p:txBody>
          <a:bodyPr/>
          <a:lstStyle/>
          <a:p>
            <a:r>
              <a:rPr lang="en-US" altLang="zh-CN" dirty="0"/>
              <a:t>2020</a:t>
            </a:r>
            <a:r>
              <a:rPr lang="zh-CN" altLang="en-US" dirty="0"/>
              <a:t>年</a:t>
            </a:r>
            <a:r>
              <a:rPr lang="en-US" altLang="zh-CN" dirty="0"/>
              <a:t>8</a:t>
            </a:r>
            <a:r>
              <a:rPr lang="zh-CN" altLang="en-US" dirty="0"/>
              <a:t>月</a:t>
            </a:r>
            <a:r>
              <a:rPr lang="en-US" altLang="zh-CN" dirty="0"/>
              <a:t>21</a:t>
            </a:r>
            <a:r>
              <a:rPr lang="zh-CN" altLang="en-US" dirty="0"/>
              <a:t>日，沪深</a:t>
            </a:r>
            <a:r>
              <a:rPr lang="en-US" altLang="zh-CN" dirty="0"/>
              <a:t>300</a:t>
            </a:r>
            <a:r>
              <a:rPr lang="zh-CN" altLang="en-US" dirty="0"/>
              <a:t>股指</a:t>
            </a:r>
            <a:r>
              <a:rPr lang="en-US" altLang="zh-CN" dirty="0"/>
              <a:t>9</a:t>
            </a:r>
            <a:r>
              <a:rPr lang="zh-CN" altLang="en-US" dirty="0"/>
              <a:t>月和</a:t>
            </a:r>
            <a:r>
              <a:rPr lang="en-US" altLang="zh-CN" dirty="0"/>
              <a:t>12</a:t>
            </a:r>
            <a:r>
              <a:rPr lang="zh-CN" altLang="en-US" dirty="0"/>
              <a:t>月到期的期货价格分别为</a:t>
            </a:r>
            <a:r>
              <a:rPr lang="en-US" altLang="zh-CN" dirty="0"/>
              <a:t>4693</a:t>
            </a:r>
            <a:r>
              <a:rPr lang="zh-CN" altLang="en-US" dirty="0"/>
              <a:t>和</a:t>
            </a:r>
            <a:r>
              <a:rPr lang="en-US" altLang="zh-CN" dirty="0"/>
              <a:t>4631</a:t>
            </a:r>
            <a:r>
              <a:rPr lang="zh-CN" altLang="en-US" dirty="0"/>
              <a:t>，行权价格为</a:t>
            </a:r>
            <a:r>
              <a:rPr lang="en-US" altLang="zh-CN" dirty="0"/>
              <a:t>4700</a:t>
            </a:r>
            <a:r>
              <a:rPr lang="zh-CN" altLang="en-US" dirty="0"/>
              <a:t>、</a:t>
            </a:r>
            <a:r>
              <a:rPr lang="en-US" altLang="zh-CN" dirty="0"/>
              <a:t>9</a:t>
            </a:r>
            <a:r>
              <a:rPr lang="zh-CN" altLang="en-US" dirty="0"/>
              <a:t>月和</a:t>
            </a:r>
            <a:r>
              <a:rPr lang="en-US" altLang="zh-CN" dirty="0"/>
              <a:t>12</a:t>
            </a:r>
            <a:r>
              <a:rPr lang="zh-CN" altLang="en-US" dirty="0"/>
              <a:t>月到期的沪深</a:t>
            </a:r>
            <a:r>
              <a:rPr lang="en-US" altLang="zh-CN" dirty="0"/>
              <a:t>300</a:t>
            </a:r>
            <a:r>
              <a:rPr lang="zh-CN" altLang="en-US" dirty="0"/>
              <a:t>股指看涨期权价格分别为</a:t>
            </a:r>
            <a:r>
              <a:rPr lang="en-US" altLang="zh-CN" dirty="0"/>
              <a:t>137.6</a:t>
            </a:r>
            <a:r>
              <a:rPr lang="zh-CN" altLang="en-US" dirty="0"/>
              <a:t>点和</a:t>
            </a:r>
            <a:r>
              <a:rPr lang="en-US" altLang="zh-CN" dirty="0"/>
              <a:t>237.6</a:t>
            </a:r>
            <a:r>
              <a:rPr lang="zh-CN" altLang="en-US" dirty="0"/>
              <a:t>点。通过买进</a:t>
            </a:r>
            <a:r>
              <a:rPr lang="en-US" altLang="zh-CN" dirty="0"/>
              <a:t>9</a:t>
            </a:r>
            <a:r>
              <a:rPr lang="zh-CN" altLang="en-US" dirty="0"/>
              <a:t>月、卖出</a:t>
            </a:r>
            <a:r>
              <a:rPr lang="en-US" altLang="zh-CN" dirty="0"/>
              <a:t>12</a:t>
            </a:r>
            <a:r>
              <a:rPr lang="zh-CN" altLang="en-US" dirty="0"/>
              <a:t>月看涨期权，可以构建反向差期组合，该期权乘数为</a:t>
            </a:r>
            <a:r>
              <a:rPr lang="en-US" altLang="zh-CN" dirty="0"/>
              <a:t>100</a:t>
            </a:r>
            <a:r>
              <a:rPr lang="zh-CN" altLang="en-US" dirty="0"/>
              <a:t>，期初净收入期权费</a:t>
            </a:r>
            <a:r>
              <a:rPr lang="en-US" altLang="zh-CN" dirty="0"/>
              <a:t>10000</a:t>
            </a:r>
            <a:r>
              <a:rPr lang="zh-CN" altLang="en-US" dirty="0"/>
              <a:t>元。</a:t>
            </a:r>
          </a:p>
        </p:txBody>
      </p:sp>
      <p:sp>
        <p:nvSpPr>
          <p:cNvPr id="4" name="灯片编号占位符 3">
            <a:extLst>
              <a:ext uri="{FF2B5EF4-FFF2-40B4-BE49-F238E27FC236}">
                <a16:creationId xmlns:a16="http://schemas.microsoft.com/office/drawing/2014/main" id="{DC0C45F3-FA71-4A71-94DE-30AE27A2FE7C}"/>
              </a:ext>
            </a:extLst>
          </p:cNvPr>
          <p:cNvSpPr>
            <a:spLocks noGrp="1"/>
          </p:cNvSpPr>
          <p:nvPr>
            <p:ph type="sldNum" sz="quarter" idx="12"/>
          </p:nvPr>
        </p:nvSpPr>
        <p:spPr/>
        <p:txBody>
          <a:bodyPr/>
          <a:lstStyle/>
          <a:p>
            <a:fld id="{0C913308-F349-4B6D-A68A-DD1791B4A57B}" type="slidenum">
              <a:rPr lang="zh-CN" altLang="en-US" smtClean="0"/>
              <a:pPr/>
              <a:t>43</a:t>
            </a:fld>
            <a:endParaRPr lang="zh-CN" altLang="en-US" dirty="0"/>
          </a:p>
        </p:txBody>
      </p:sp>
    </p:spTree>
    <p:extLst>
      <p:ext uri="{BB962C8B-B14F-4D97-AF65-F5344CB8AC3E}">
        <p14:creationId xmlns:p14="http://schemas.microsoft.com/office/powerpoint/2010/main" val="31966684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F1E4431-2D13-4659-8214-30E21264E01D}"/>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D807494A-E9FF-4B25-9763-4F96D4688DE7}"/>
              </a:ext>
            </a:extLst>
          </p:cNvPr>
          <p:cNvSpPr>
            <a:spLocks noGrp="1"/>
          </p:cNvSpPr>
          <p:nvPr>
            <p:ph idx="1"/>
          </p:nvPr>
        </p:nvSpPr>
        <p:spPr/>
        <p:txBody>
          <a:bodyPr/>
          <a:lstStyle/>
          <a:p>
            <a:r>
              <a:rPr lang="zh-CN" altLang="en-US" dirty="0"/>
              <a:t>到</a:t>
            </a:r>
            <a:r>
              <a:rPr lang="en-US" altLang="zh-CN" dirty="0"/>
              <a:t>9</a:t>
            </a:r>
            <a:r>
              <a:rPr lang="zh-CN" altLang="en-US" dirty="0"/>
              <a:t>月</a:t>
            </a:r>
            <a:r>
              <a:rPr lang="en-US" altLang="zh-CN" dirty="0"/>
              <a:t>18</a:t>
            </a:r>
            <a:r>
              <a:rPr lang="zh-CN" altLang="en-US" dirty="0"/>
              <a:t>日，如果</a:t>
            </a:r>
            <a:r>
              <a:rPr lang="en-US" altLang="zh-CN" dirty="0"/>
              <a:t>12</a:t>
            </a:r>
            <a:r>
              <a:rPr lang="zh-CN" altLang="en-US" dirty="0"/>
              <a:t>月期的沪深</a:t>
            </a:r>
            <a:r>
              <a:rPr lang="en-US" altLang="zh-CN" dirty="0"/>
              <a:t>300</a:t>
            </a:r>
            <a:r>
              <a:rPr lang="zh-CN" altLang="en-US" dirty="0"/>
              <a:t>股指期货仍然处于贴水，其价格刚好等于</a:t>
            </a:r>
            <a:r>
              <a:rPr lang="en-US" altLang="zh-CN" dirty="0"/>
              <a:t>4700</a:t>
            </a:r>
            <a:r>
              <a:rPr lang="zh-CN" altLang="en-US" dirty="0"/>
              <a:t>，则</a:t>
            </a:r>
            <a:r>
              <a:rPr lang="en-US" altLang="zh-CN" dirty="0"/>
              <a:t>9</a:t>
            </a:r>
            <a:r>
              <a:rPr lang="zh-CN" altLang="en-US" dirty="0"/>
              <a:t>月期权作废，</a:t>
            </a:r>
            <a:r>
              <a:rPr lang="en-US" altLang="zh-CN" dirty="0"/>
              <a:t>12</a:t>
            </a:r>
            <a:r>
              <a:rPr lang="zh-CN" altLang="en-US" dirty="0"/>
              <a:t>月期权还有</a:t>
            </a:r>
            <a:r>
              <a:rPr lang="en-US" altLang="zh-CN" dirty="0"/>
              <a:t>3</a:t>
            </a:r>
            <a:r>
              <a:rPr lang="zh-CN" altLang="en-US" dirty="0"/>
              <a:t>个月剩余期限，按</a:t>
            </a:r>
            <a:r>
              <a:rPr lang="en-US" altLang="zh-CN" dirty="0"/>
              <a:t>Black</a:t>
            </a:r>
            <a:r>
              <a:rPr lang="zh-CN" altLang="en-US" dirty="0"/>
              <a:t>公式计算（假定未来</a:t>
            </a:r>
            <a:r>
              <a:rPr lang="en-US" altLang="zh-CN" dirty="0"/>
              <a:t>3</a:t>
            </a:r>
            <a:r>
              <a:rPr lang="zh-CN" altLang="en-US" dirty="0"/>
              <a:t>个月波动率等于</a:t>
            </a:r>
            <a:r>
              <a:rPr lang="en-US" altLang="zh-CN" dirty="0"/>
              <a:t>25%</a:t>
            </a:r>
            <a:r>
              <a:rPr lang="zh-CN" altLang="en-US" dirty="0"/>
              <a:t>），此时</a:t>
            </a:r>
            <a:r>
              <a:rPr lang="en-US" altLang="zh-CN" dirty="0"/>
              <a:t>12</a:t>
            </a:r>
            <a:r>
              <a:rPr lang="zh-CN" altLang="en-US" dirty="0"/>
              <a:t>月看跌期权的理论价格应为</a:t>
            </a:r>
            <a:r>
              <a:rPr lang="en-US" altLang="zh-CN" dirty="0"/>
              <a:t>233.66</a:t>
            </a:r>
            <a:r>
              <a:rPr lang="zh-CN" altLang="en-US" dirty="0"/>
              <a:t>。如果按此价格平仓，则组合净亏</a:t>
            </a:r>
            <a:r>
              <a:rPr lang="en-US" altLang="zh-CN" dirty="0"/>
              <a:t>7166</a:t>
            </a:r>
            <a:r>
              <a:rPr lang="zh-CN" altLang="en-US" dirty="0"/>
              <a:t>元。此时亏损最大。</a:t>
            </a:r>
          </a:p>
        </p:txBody>
      </p:sp>
      <p:sp>
        <p:nvSpPr>
          <p:cNvPr id="4" name="灯片编号占位符 3">
            <a:extLst>
              <a:ext uri="{FF2B5EF4-FFF2-40B4-BE49-F238E27FC236}">
                <a16:creationId xmlns:a16="http://schemas.microsoft.com/office/drawing/2014/main" id="{3E3B87F6-C93F-4089-B96A-B2117DAAA343}"/>
              </a:ext>
            </a:extLst>
          </p:cNvPr>
          <p:cNvSpPr>
            <a:spLocks noGrp="1"/>
          </p:cNvSpPr>
          <p:nvPr>
            <p:ph type="sldNum" sz="quarter" idx="12"/>
          </p:nvPr>
        </p:nvSpPr>
        <p:spPr/>
        <p:txBody>
          <a:bodyPr/>
          <a:lstStyle/>
          <a:p>
            <a:fld id="{0C913308-F349-4B6D-A68A-DD1791B4A57B}" type="slidenum">
              <a:rPr lang="zh-CN" altLang="en-US" smtClean="0"/>
              <a:pPr/>
              <a:t>44</a:t>
            </a:fld>
            <a:endParaRPr lang="zh-CN" altLang="en-US" dirty="0"/>
          </a:p>
        </p:txBody>
      </p:sp>
    </p:spTree>
    <p:extLst>
      <p:ext uri="{BB962C8B-B14F-4D97-AF65-F5344CB8AC3E}">
        <p14:creationId xmlns:p14="http://schemas.microsoft.com/office/powerpoint/2010/main" val="22752813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BB94815-5280-4B14-8D8D-4768E37F0089}"/>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79E200D2-3775-489E-A1EE-D14522AF2B3F}"/>
              </a:ext>
            </a:extLst>
          </p:cNvPr>
          <p:cNvSpPr>
            <a:spLocks noGrp="1"/>
          </p:cNvSpPr>
          <p:nvPr>
            <p:ph idx="1"/>
          </p:nvPr>
        </p:nvSpPr>
        <p:spPr/>
        <p:txBody>
          <a:bodyPr>
            <a:normAutofit fontScale="92500" lnSpcReduction="20000"/>
          </a:bodyPr>
          <a:lstStyle/>
          <a:p>
            <a:r>
              <a:rPr lang="zh-CN" altLang="en-US" dirty="0"/>
              <a:t>到</a:t>
            </a:r>
            <a:r>
              <a:rPr lang="en-US" altLang="zh-CN" dirty="0"/>
              <a:t>9</a:t>
            </a:r>
            <a:r>
              <a:rPr lang="zh-CN" altLang="en-US" dirty="0"/>
              <a:t>月</a:t>
            </a:r>
            <a:r>
              <a:rPr lang="en-US" altLang="zh-CN" dirty="0"/>
              <a:t>18</a:t>
            </a:r>
            <a:r>
              <a:rPr lang="zh-CN" altLang="en-US" dirty="0"/>
              <a:t>日，如果沪深</a:t>
            </a:r>
            <a:r>
              <a:rPr lang="en-US" altLang="zh-CN" dirty="0"/>
              <a:t>300</a:t>
            </a:r>
            <a:r>
              <a:rPr lang="zh-CN" altLang="en-US" dirty="0"/>
              <a:t>股指跌到</a:t>
            </a:r>
            <a:r>
              <a:rPr lang="en-US" altLang="zh-CN" dirty="0"/>
              <a:t>0</a:t>
            </a:r>
            <a:r>
              <a:rPr lang="zh-CN" altLang="en-US" dirty="0"/>
              <a:t>，则</a:t>
            </a:r>
            <a:r>
              <a:rPr lang="en-US" altLang="zh-CN" dirty="0"/>
              <a:t>9</a:t>
            </a:r>
            <a:r>
              <a:rPr lang="zh-CN" altLang="en-US" dirty="0"/>
              <a:t>月期权的回报为</a:t>
            </a:r>
            <a:r>
              <a:rPr lang="en-US" altLang="zh-CN" dirty="0"/>
              <a:t>470000</a:t>
            </a:r>
            <a:r>
              <a:rPr lang="zh-CN" altLang="en-US" dirty="0"/>
              <a:t>元，</a:t>
            </a:r>
            <a:r>
              <a:rPr lang="en-US" altLang="zh-CN" dirty="0"/>
              <a:t>12</a:t>
            </a:r>
            <a:r>
              <a:rPr lang="zh-CN" altLang="en-US" dirty="0"/>
              <a:t>月期权虽然还有</a:t>
            </a:r>
            <a:r>
              <a:rPr lang="en-US" altLang="zh-CN" dirty="0"/>
              <a:t>3</a:t>
            </a:r>
            <a:r>
              <a:rPr lang="zh-CN" altLang="en-US" dirty="0"/>
              <a:t>个月剩余期限，但属于深度实值期权，其时间价值等于</a:t>
            </a:r>
            <a:r>
              <a:rPr lang="en-US" altLang="zh-CN" dirty="0"/>
              <a:t>0</a:t>
            </a:r>
            <a:r>
              <a:rPr lang="zh-CN" altLang="en-US" dirty="0"/>
              <a:t>，假定无风险利率为</a:t>
            </a:r>
            <a:r>
              <a:rPr lang="en-US" altLang="zh-CN" dirty="0"/>
              <a:t>3%</a:t>
            </a:r>
            <a:r>
              <a:rPr lang="zh-CN" altLang="en-US" dirty="0"/>
              <a:t>，其理论价格应等于其内在价值</a:t>
            </a:r>
            <a:r>
              <a:rPr lang="en-US" altLang="zh-CN" dirty="0"/>
              <a:t>4664.88</a:t>
            </a:r>
            <a:r>
              <a:rPr lang="zh-CN" altLang="en-US" dirty="0"/>
              <a:t>，平仓需付出</a:t>
            </a:r>
            <a:r>
              <a:rPr lang="en-US" altLang="zh-CN" dirty="0"/>
              <a:t>466488</a:t>
            </a:r>
            <a:r>
              <a:rPr lang="zh-CN" altLang="en-US"/>
              <a:t>元，该</a:t>
            </a:r>
            <a:r>
              <a:rPr lang="zh-CN" altLang="en-US" dirty="0"/>
              <a:t>组合净赚</a:t>
            </a:r>
            <a:r>
              <a:rPr lang="en-US" altLang="zh-CN" dirty="0"/>
              <a:t>19712</a:t>
            </a:r>
            <a:r>
              <a:rPr lang="zh-CN" altLang="en-US" dirty="0"/>
              <a:t>元。</a:t>
            </a:r>
          </a:p>
          <a:p>
            <a:r>
              <a:rPr lang="zh-CN" altLang="en-US" dirty="0"/>
              <a:t>到</a:t>
            </a:r>
            <a:r>
              <a:rPr lang="en-US" altLang="zh-CN" dirty="0"/>
              <a:t>9</a:t>
            </a:r>
            <a:r>
              <a:rPr lang="zh-CN" altLang="en-US" dirty="0"/>
              <a:t>月</a:t>
            </a:r>
            <a:r>
              <a:rPr lang="en-US" altLang="zh-CN" dirty="0"/>
              <a:t>18</a:t>
            </a:r>
            <a:r>
              <a:rPr lang="zh-CN" altLang="en-US" dirty="0"/>
              <a:t>日，如果沪深</a:t>
            </a:r>
            <a:r>
              <a:rPr lang="en-US" altLang="zh-CN" dirty="0"/>
              <a:t>300</a:t>
            </a:r>
            <a:r>
              <a:rPr lang="zh-CN" altLang="en-US" dirty="0"/>
              <a:t>股指涨得足够高，则</a:t>
            </a:r>
            <a:r>
              <a:rPr lang="en-US" altLang="zh-CN" dirty="0"/>
              <a:t>9</a:t>
            </a:r>
            <a:r>
              <a:rPr lang="zh-CN" altLang="en-US" dirty="0"/>
              <a:t>月期权作废，</a:t>
            </a:r>
            <a:r>
              <a:rPr lang="en-US" altLang="zh-CN" dirty="0"/>
              <a:t>12</a:t>
            </a:r>
            <a:r>
              <a:rPr lang="zh-CN" altLang="en-US" dirty="0"/>
              <a:t>月期权属于深度虚值期权，其理论价格也等于</a:t>
            </a:r>
            <a:r>
              <a:rPr lang="en-US" altLang="zh-CN" dirty="0"/>
              <a:t>0</a:t>
            </a:r>
            <a:r>
              <a:rPr lang="zh-CN" altLang="en-US" dirty="0"/>
              <a:t>，因此该组合净赚</a:t>
            </a:r>
            <a:r>
              <a:rPr lang="en-US" altLang="zh-CN" dirty="0"/>
              <a:t>16200</a:t>
            </a:r>
            <a:r>
              <a:rPr lang="zh-CN" altLang="en-US" dirty="0"/>
              <a:t>元。图</a:t>
            </a:r>
            <a:r>
              <a:rPr lang="en-US" altLang="zh-CN" dirty="0"/>
              <a:t>13.15</a:t>
            </a:r>
            <a:r>
              <a:rPr lang="zh-CN" altLang="en-US" dirty="0"/>
              <a:t>呈现了该组合的盈亏情况。</a:t>
            </a:r>
          </a:p>
          <a:p>
            <a:endParaRPr lang="zh-CN" altLang="en-US" dirty="0"/>
          </a:p>
        </p:txBody>
      </p:sp>
      <p:sp>
        <p:nvSpPr>
          <p:cNvPr id="4" name="灯片编号占位符 3">
            <a:extLst>
              <a:ext uri="{FF2B5EF4-FFF2-40B4-BE49-F238E27FC236}">
                <a16:creationId xmlns:a16="http://schemas.microsoft.com/office/drawing/2014/main" id="{5AFB1316-E6AA-431E-B5C4-6D720A355371}"/>
              </a:ext>
            </a:extLst>
          </p:cNvPr>
          <p:cNvSpPr>
            <a:spLocks noGrp="1"/>
          </p:cNvSpPr>
          <p:nvPr>
            <p:ph type="sldNum" sz="quarter" idx="12"/>
          </p:nvPr>
        </p:nvSpPr>
        <p:spPr/>
        <p:txBody>
          <a:bodyPr/>
          <a:lstStyle/>
          <a:p>
            <a:fld id="{0C913308-F349-4B6D-A68A-DD1791B4A57B}" type="slidenum">
              <a:rPr lang="zh-CN" altLang="en-US" smtClean="0"/>
              <a:pPr/>
              <a:t>45</a:t>
            </a:fld>
            <a:endParaRPr lang="zh-CN" altLang="en-US" dirty="0"/>
          </a:p>
        </p:txBody>
      </p:sp>
    </p:spTree>
    <p:extLst>
      <p:ext uri="{BB962C8B-B14F-4D97-AF65-F5344CB8AC3E}">
        <p14:creationId xmlns:p14="http://schemas.microsoft.com/office/powerpoint/2010/main" val="59104807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2"/>
          <p:cNvSpPr>
            <a:spLocks noGrp="1" noChangeArrowheads="1"/>
          </p:cNvSpPr>
          <p:nvPr>
            <p:ph type="title"/>
          </p:nvPr>
        </p:nvSpPr>
        <p:spPr/>
        <p:txBody>
          <a:bodyPr/>
          <a:lstStyle/>
          <a:p>
            <a:r>
              <a:rPr lang="zh-CN" altLang="en-US" dirty="0"/>
              <a:t>对角组合（ Diagonal Spreads ）</a:t>
            </a:r>
          </a:p>
        </p:txBody>
      </p:sp>
      <p:sp>
        <p:nvSpPr>
          <p:cNvPr id="41989" name="Rectangle 3"/>
          <p:cNvSpPr>
            <a:spLocks noGrp="1" noChangeArrowheads="1"/>
          </p:cNvSpPr>
          <p:nvPr>
            <p:ph idx="1"/>
          </p:nvPr>
        </p:nvSpPr>
        <p:spPr/>
        <p:txBody>
          <a:bodyPr/>
          <a:lstStyle/>
          <a:p>
            <a:r>
              <a:rPr lang="zh-CN" altLang="en-US" sz="2800" dirty="0"/>
              <a:t>对角组合是由其他条件相同、</a:t>
            </a:r>
            <a:r>
              <a:rPr lang="zh-CN" altLang="en-US" sz="2800" dirty="0">
                <a:solidFill>
                  <a:srgbClr val="FF0000"/>
                </a:solidFill>
              </a:rPr>
              <a:t>行权价</a:t>
            </a:r>
            <a:r>
              <a:rPr lang="zh-CN" altLang="en-US" sz="2800" dirty="0"/>
              <a:t>和</a:t>
            </a:r>
            <a:r>
              <a:rPr lang="zh-CN" altLang="en-US" sz="2800" dirty="0">
                <a:solidFill>
                  <a:srgbClr val="FF0000"/>
                </a:solidFill>
              </a:rPr>
              <a:t>期限</a:t>
            </a:r>
            <a:r>
              <a:rPr lang="zh-CN" altLang="en-US" sz="2800" dirty="0">
                <a:solidFill>
                  <a:schemeClr val="tx1"/>
                </a:solidFill>
              </a:rPr>
              <a:t>都</a:t>
            </a:r>
            <a:r>
              <a:rPr lang="zh-CN" altLang="en-US" sz="2800" dirty="0"/>
              <a:t>不同的期权多头和空头构成的组合。</a:t>
            </a:r>
          </a:p>
          <a:p>
            <a:r>
              <a:rPr lang="zh-CN" altLang="en-US" sz="2800" dirty="0"/>
              <a:t>按盈亏分布划分，可以分为</a:t>
            </a:r>
            <a:r>
              <a:rPr lang="zh-CN" altLang="en-US" sz="2800" dirty="0">
                <a:solidFill>
                  <a:srgbClr val="FF0000"/>
                </a:solidFill>
              </a:rPr>
              <a:t>牛市正向、牛市反向、熊市正向</a:t>
            </a:r>
            <a:r>
              <a:rPr lang="zh-CN" altLang="en-US" sz="2800" dirty="0"/>
              <a:t>和</a:t>
            </a:r>
            <a:r>
              <a:rPr lang="zh-CN" altLang="en-US" sz="2800" dirty="0">
                <a:solidFill>
                  <a:srgbClr val="FF0000"/>
                </a:solidFill>
              </a:rPr>
              <a:t>熊市反向</a:t>
            </a:r>
            <a:r>
              <a:rPr lang="zh-CN" altLang="en-US" sz="2800" dirty="0">
                <a:solidFill>
                  <a:schemeClr val="tx1"/>
                </a:solidFill>
              </a:rPr>
              <a:t>对角</a:t>
            </a:r>
            <a:r>
              <a:rPr lang="zh-CN" altLang="en-US" sz="2800" dirty="0"/>
              <a:t>组合</a:t>
            </a:r>
          </a:p>
          <a:p>
            <a:r>
              <a:rPr lang="zh-CN" altLang="en-US" sz="2800" dirty="0"/>
              <a:t>对角组合，也是既可以用</a:t>
            </a:r>
            <a:r>
              <a:rPr lang="zh-CN" altLang="en-US" sz="2800" dirty="0">
                <a:solidFill>
                  <a:srgbClr val="FF0000"/>
                </a:solidFill>
              </a:rPr>
              <a:t>看涨</a:t>
            </a:r>
            <a:r>
              <a:rPr lang="zh-CN" altLang="en-US" sz="2800" dirty="0"/>
              <a:t>期权，也可以用</a:t>
            </a:r>
            <a:r>
              <a:rPr lang="zh-CN" altLang="en-US" sz="2800" dirty="0">
                <a:solidFill>
                  <a:srgbClr val="FF0000"/>
                </a:solidFill>
              </a:rPr>
              <a:t>看跌</a:t>
            </a:r>
            <a:r>
              <a:rPr lang="zh-CN" altLang="en-US" sz="2800" dirty="0"/>
              <a:t>期权构建。</a:t>
            </a:r>
          </a:p>
        </p:txBody>
      </p:sp>
      <p:sp>
        <p:nvSpPr>
          <p:cNvPr id="9" name="灯片编号占位符 8"/>
          <p:cNvSpPr>
            <a:spLocks noGrp="1"/>
          </p:cNvSpPr>
          <p:nvPr>
            <p:ph type="sldNum" sz="quarter" idx="12"/>
          </p:nvPr>
        </p:nvSpPr>
        <p:spPr/>
        <p:txBody>
          <a:bodyPr/>
          <a:lstStyle/>
          <a:p>
            <a:fld id="{7A0B34B9-D817-47F5-9B8C-94F2D5E9BE68}" type="slidenum">
              <a:rPr lang="zh-CN" altLang="en-US" smtClean="0"/>
              <a:pPr/>
              <a:t>46</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2"/>
          <p:cNvSpPr>
            <a:spLocks noGrp="1" noChangeArrowheads="1"/>
          </p:cNvSpPr>
          <p:nvPr>
            <p:ph type="title"/>
          </p:nvPr>
        </p:nvSpPr>
        <p:spPr/>
        <p:txBody>
          <a:bodyPr/>
          <a:lstStyle/>
          <a:p>
            <a:r>
              <a:rPr lang="zh-CN" dirty="0"/>
              <a:t>看涨期权的牛市正向对角组合</a:t>
            </a:r>
          </a:p>
        </p:txBody>
      </p:sp>
      <mc:AlternateContent xmlns:mc="http://schemas.openxmlformats.org/markup-compatibility/2006" xmlns:a14="http://schemas.microsoft.com/office/drawing/2010/main">
        <mc:Choice Requires="a14">
          <p:sp>
            <p:nvSpPr>
              <p:cNvPr id="43013" name="Rectangle 3"/>
              <p:cNvSpPr>
                <a:spLocks noGrp="1" noChangeArrowheads="1"/>
              </p:cNvSpPr>
              <p:nvPr>
                <p:ph idx="1"/>
              </p:nvPr>
            </p:nvSpPr>
            <p:spPr/>
            <p:txBody>
              <a:bodyPr/>
              <a:lstStyle/>
              <a:p>
                <a:r>
                  <a:rPr lang="en-US" altLang="zh-CN" dirty="0"/>
                  <a:t>=</a:t>
                </a:r>
                <a:r>
                  <a:rPr lang="zh-CN" altLang="en-US" dirty="0"/>
                  <a:t>看涨期权的</a:t>
                </a:r>
                <a14:m>
                  <m:oMath xmlns:m="http://schemas.openxmlformats.org/officeDocument/2006/math">
                    <m:d>
                      <m:dPr>
                        <m:ctrlPr>
                          <a:rPr lang="en-US" altLang="zh-CN" i="1" dirty="0" smtClean="0">
                            <a:latin typeface="Cambria Math" panose="02040503050406030204" pitchFamily="18" charset="0"/>
                          </a:rPr>
                        </m:ctrlPr>
                      </m:dPr>
                      <m:e>
                        <m:sSub>
                          <m:sSubPr>
                            <m:ctrlPr>
                              <a:rPr lang="en-US" altLang="zh-CN" i="1" dirty="0">
                                <a:latin typeface="Cambria Math" panose="02040503050406030204" pitchFamily="18" charset="0"/>
                              </a:rPr>
                            </m:ctrlPr>
                          </m:sSubPr>
                          <m:e>
                            <m:r>
                              <a:rPr lang="en-US" altLang="zh-CN" i="1" dirty="0">
                                <a:latin typeface="Cambria Math" panose="02040503050406030204" pitchFamily="18" charset="0"/>
                              </a:rPr>
                              <m:t>𝐾</m:t>
                            </m:r>
                          </m:e>
                          <m:sub>
                            <m:r>
                              <a:rPr lang="en-US" altLang="zh-CN" i="1" dirty="0">
                                <a:latin typeface="Cambria Math" panose="02040503050406030204" pitchFamily="18" charset="0"/>
                              </a:rPr>
                              <m:t>1</m:t>
                            </m:r>
                          </m:sub>
                        </m:sSub>
                        <m:r>
                          <a:rPr lang="en-US" altLang="zh-CN" i="1" dirty="0">
                            <a:latin typeface="Cambria Math" panose="02040503050406030204" pitchFamily="18" charset="0"/>
                          </a:rPr>
                          <m:t>,</m:t>
                        </m:r>
                        <m:sSup>
                          <m:sSupPr>
                            <m:ctrlPr>
                              <a:rPr lang="en-US" altLang="zh-CN" i="1" dirty="0">
                                <a:latin typeface="Cambria Math" panose="02040503050406030204" pitchFamily="18" charset="0"/>
                              </a:rPr>
                            </m:ctrlPr>
                          </m:sSupPr>
                          <m:e>
                            <m:r>
                              <a:rPr lang="en-US" altLang="zh-CN" i="1" dirty="0">
                                <a:latin typeface="Cambria Math" panose="02040503050406030204" pitchFamily="18" charset="0"/>
                              </a:rPr>
                              <m:t>𝑇</m:t>
                            </m:r>
                          </m:e>
                          <m:sup>
                            <m:r>
                              <a:rPr lang="en-US" altLang="zh-CN" i="1" dirty="0">
                                <a:latin typeface="Cambria Math" panose="02040503050406030204" pitchFamily="18" charset="0"/>
                              </a:rPr>
                              <m:t>∗</m:t>
                            </m:r>
                          </m:sup>
                        </m:sSup>
                      </m:e>
                    </m:d>
                    <m:r>
                      <a:rPr lang="en-US" altLang="zh-CN" b="0" i="0" dirty="0" smtClean="0">
                        <a:latin typeface="Cambria Math" panose="02040503050406030204" pitchFamily="18" charset="0"/>
                      </a:rPr>
                      <m:t>−</m:t>
                    </m:r>
                    <m:d>
                      <m:dPr>
                        <m:ctrlPr>
                          <a:rPr lang="en-US" altLang="zh-CN" b="0" i="1" dirty="0" smtClean="0">
                            <a:latin typeface="Cambria Math" panose="02040503050406030204" pitchFamily="18" charset="0"/>
                          </a:rPr>
                        </m:ctrlPr>
                      </m:dPr>
                      <m:e>
                        <m:sSub>
                          <m:sSubPr>
                            <m:ctrlPr>
                              <a:rPr lang="en-US" altLang="zh-CN" i="1" dirty="0">
                                <a:latin typeface="Cambria Math" panose="02040503050406030204" pitchFamily="18" charset="0"/>
                              </a:rPr>
                            </m:ctrlPr>
                          </m:sSubPr>
                          <m:e>
                            <m:r>
                              <a:rPr lang="en-US" altLang="zh-CN" i="1" dirty="0">
                                <a:latin typeface="Cambria Math" panose="02040503050406030204" pitchFamily="18" charset="0"/>
                              </a:rPr>
                              <m:t>𝐾</m:t>
                            </m:r>
                          </m:e>
                          <m:sub>
                            <m:r>
                              <a:rPr lang="en-US" altLang="zh-CN" i="1" dirty="0">
                                <a:latin typeface="Cambria Math" panose="02040503050406030204" pitchFamily="18" charset="0"/>
                              </a:rPr>
                              <m:t>2</m:t>
                            </m:r>
                          </m:sub>
                        </m:sSub>
                        <m:r>
                          <a:rPr lang="en-US" altLang="zh-CN" i="1" dirty="0">
                            <a:latin typeface="Cambria Math" panose="02040503050406030204" pitchFamily="18" charset="0"/>
                          </a:rPr>
                          <m:t>,</m:t>
                        </m:r>
                        <m:r>
                          <a:rPr lang="zh-CN" altLang="en-US" i="1" dirty="0">
                            <a:latin typeface="Cambria Math" panose="02040503050406030204" pitchFamily="18" charset="0"/>
                          </a:rPr>
                          <m:t> </m:t>
                        </m:r>
                        <m:r>
                          <a:rPr lang="zh-CN" altLang="en-US" i="1" dirty="0">
                            <a:latin typeface="Cambria Math" panose="02040503050406030204" pitchFamily="18" charset="0"/>
                          </a:rPr>
                          <m:t>𝑇</m:t>
                        </m:r>
                      </m:e>
                    </m:d>
                  </m:oMath>
                </a14:m>
                <a:endParaRPr lang="zh-CN" altLang="en-US" dirty="0"/>
              </a:p>
              <a:p>
                <a:r>
                  <a:rPr lang="zh-CN" altLang="en-US" dirty="0"/>
                  <a:t>由看涨期权的（ </a:t>
                </a:r>
                <a:r>
                  <a:rPr lang="en-US" altLang="zh-CN" dirty="0"/>
                  <a:t>K</a:t>
                </a:r>
                <a:r>
                  <a:rPr lang="zh-CN" altLang="en-US" sz="1200" dirty="0"/>
                  <a:t>1</a:t>
                </a:r>
                <a:r>
                  <a:rPr lang="zh-CN" altLang="en-US" dirty="0"/>
                  <a:t> </a:t>
                </a:r>
                <a:r>
                  <a:rPr lang="en-US" altLang="zh-CN" dirty="0"/>
                  <a:t>,</a:t>
                </a:r>
                <a:r>
                  <a:rPr lang="zh-CN" altLang="en-US" dirty="0"/>
                  <a:t>T* ）多头加（ </a:t>
                </a:r>
                <a:r>
                  <a:rPr lang="en-US" altLang="zh-CN" dirty="0"/>
                  <a:t>K</a:t>
                </a:r>
                <a:r>
                  <a:rPr lang="zh-CN" altLang="en-US" sz="1200" dirty="0"/>
                  <a:t>2</a:t>
                </a:r>
                <a:r>
                  <a:rPr lang="zh-CN" altLang="en-US" dirty="0"/>
                  <a:t> </a:t>
                </a:r>
                <a:r>
                  <a:rPr lang="en-US" altLang="zh-CN" dirty="0"/>
                  <a:t>,</a:t>
                </a:r>
                <a:r>
                  <a:rPr lang="zh-CN" altLang="en-US" dirty="0"/>
                  <a:t> T ）空头组合组成</a:t>
                </a:r>
              </a:p>
            </p:txBody>
          </p:sp>
        </mc:Choice>
        <mc:Fallback xmlns="">
          <p:sp>
            <p:nvSpPr>
              <p:cNvPr id="43013" name="Rectangle 3"/>
              <p:cNvSpPr>
                <a:spLocks noGrp="1" noRot="1" noChangeAspect="1" noMove="1" noResize="1" noEditPoints="1" noAdjustHandles="1" noChangeArrowheads="1" noChangeShapeType="1" noTextEdit="1"/>
              </p:cNvSpPr>
              <p:nvPr>
                <p:ph idx="1"/>
              </p:nvPr>
            </p:nvSpPr>
            <p:spPr>
              <a:blipFill>
                <a:blip r:embed="rId2"/>
                <a:stretch>
                  <a:fillRect t="-2351"/>
                </a:stretch>
              </a:blipFill>
            </p:spPr>
            <p:txBody>
              <a:bodyPr/>
              <a:lstStyle/>
              <a:p>
                <a:r>
                  <a:rPr lang="zh-CN" altLang="en-US">
                    <a:noFill/>
                  </a:rPr>
                  <a:t> </a:t>
                </a:r>
              </a:p>
            </p:txBody>
          </p:sp>
        </mc:Fallback>
      </mc:AlternateContent>
      <p:sp>
        <p:nvSpPr>
          <p:cNvPr id="10" name="灯片编号占位符 9"/>
          <p:cNvSpPr>
            <a:spLocks noGrp="1"/>
          </p:cNvSpPr>
          <p:nvPr>
            <p:ph type="sldNum" sz="quarter" idx="12"/>
          </p:nvPr>
        </p:nvSpPr>
        <p:spPr/>
        <p:txBody>
          <a:bodyPr/>
          <a:lstStyle/>
          <a:p>
            <a:fld id="{7A0B34B9-D817-47F5-9B8C-94F2D5E9BE68}" type="slidenum">
              <a:rPr lang="zh-CN" altLang="en-US" smtClean="0"/>
              <a:pPr/>
              <a:t>47</a:t>
            </a:fld>
            <a:endParaRPr lang="zh-CN" altLang="en-US"/>
          </a:p>
        </p:txBody>
      </p:sp>
      <mc:AlternateContent xmlns:mc="http://schemas.openxmlformats.org/markup-compatibility/2006" xmlns:a14="http://schemas.microsoft.com/office/drawing/2010/main">
        <mc:Choice Requires="a14">
          <p:graphicFrame>
            <p:nvGraphicFramePr>
              <p:cNvPr id="3" name="表格 2">
                <a:extLst>
                  <a:ext uri="{FF2B5EF4-FFF2-40B4-BE49-F238E27FC236}">
                    <a16:creationId xmlns:a16="http://schemas.microsoft.com/office/drawing/2014/main" id="{EBA3CAD3-C312-4742-A821-04284756EC43}"/>
                  </a:ext>
                </a:extLst>
              </p:cNvPr>
              <p:cNvGraphicFramePr>
                <a:graphicFrameLocks noGrp="1"/>
              </p:cNvGraphicFramePr>
              <p:nvPr/>
            </p:nvGraphicFramePr>
            <p:xfrm>
              <a:off x="457200" y="2518156"/>
              <a:ext cx="8229599" cy="2213833"/>
            </p:xfrm>
            <a:graphic>
              <a:graphicData uri="http://schemas.openxmlformats.org/drawingml/2006/table">
                <a:tbl>
                  <a:tblPr firstRow="1" firstCol="1" bandRow="1"/>
                  <a:tblGrid>
                    <a:gridCol w="1086947">
                      <a:extLst>
                        <a:ext uri="{9D8B030D-6E8A-4147-A177-3AD203B41FA5}">
                          <a16:colId xmlns:a16="http://schemas.microsoft.com/office/drawing/2014/main" val="2000978281"/>
                        </a:ext>
                      </a:extLst>
                    </a:gridCol>
                    <a:gridCol w="2355052">
                      <a:extLst>
                        <a:ext uri="{9D8B030D-6E8A-4147-A177-3AD203B41FA5}">
                          <a16:colId xmlns:a16="http://schemas.microsoft.com/office/drawing/2014/main" val="1229061987"/>
                        </a:ext>
                      </a:extLst>
                    </a:gridCol>
                    <a:gridCol w="1811579">
                      <a:extLst>
                        <a:ext uri="{9D8B030D-6E8A-4147-A177-3AD203B41FA5}">
                          <a16:colId xmlns:a16="http://schemas.microsoft.com/office/drawing/2014/main" val="1886507912"/>
                        </a:ext>
                      </a:extLst>
                    </a:gridCol>
                    <a:gridCol w="2976021">
                      <a:extLst>
                        <a:ext uri="{9D8B030D-6E8A-4147-A177-3AD203B41FA5}">
                          <a16:colId xmlns:a16="http://schemas.microsoft.com/office/drawing/2014/main" val="703493692"/>
                        </a:ext>
                      </a:extLst>
                    </a:gridCol>
                  </a:tblGrid>
                  <a:tr h="430123">
                    <a:tc>
                      <a:txBody>
                        <a:bodyPr/>
                        <a:lstStyle/>
                        <a:p>
                          <a:pPr algn="ctr">
                            <a:lnSpc>
                              <a:spcPts val="1350"/>
                            </a:lnSpc>
                          </a:pP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S</a:t>
                          </a:r>
                          <a:r>
                            <a:rPr lang="en-US" sz="1200" b="1" i="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zh-CN" sz="1200" b="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的范围</a:t>
                          </a:r>
                          <a:endParaRPr lang="zh-CN" sz="16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200" b="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K</a:t>
                          </a:r>
                          <a:r>
                            <a:rPr lang="en-US" sz="1200" b="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1</a:t>
                          </a:r>
                          <a:r>
                            <a:rPr lang="en-US" sz="1200" b="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en-US" sz="1200" b="1" kern="0" baseline="30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en-US" sz="1200" b="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zh-CN" sz="1200" b="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多头的盈亏</a:t>
                          </a:r>
                          <a:endParaRPr lang="zh-CN" sz="16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200" b="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en-US" sz="12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K</a:t>
                          </a:r>
                          <a:r>
                            <a:rPr lang="en-US" sz="1200" b="1"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r>
                            <a:rPr lang="en-US" sz="1200" b="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en-US" sz="12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en-US" sz="1200" b="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zh-CN" sz="1200" b="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空头的盈亏</a:t>
                          </a:r>
                          <a:endParaRPr lang="zh-CN" sz="16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zh-CN" sz="1200" b="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总盈亏</a:t>
                          </a:r>
                          <a:endParaRPr lang="zh-CN" sz="16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8627622"/>
                      </a:ext>
                    </a:extLst>
                  </a:tr>
                  <a:tr h="456192">
                    <a:tc>
                      <a:txBody>
                        <a:bodyPr/>
                        <a:lstStyle/>
                        <a:p>
                          <a:pPr algn="ctr">
                            <a:lnSpc>
                              <a:spcPts val="1350"/>
                            </a:lnSpc>
                          </a:pPr>
                          <a:r>
                            <a:rPr lang="en-US" sz="12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S</a:t>
                          </a:r>
                          <a:r>
                            <a:rPr lang="en-US" sz="1200" b="1" i="1"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zh-CN" sz="1200" b="1" kern="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200" b="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endParaRPr lang="zh-CN" sz="16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zh-CN" sz="1200" b="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趋近于</a:t>
                          </a: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S</a:t>
                          </a:r>
                          <a:r>
                            <a:rPr lang="en-US" sz="1200" b="1" i="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zh-CN" sz="1200" b="1" kern="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K</a:t>
                          </a:r>
                          <a:r>
                            <a:rPr lang="en-US" sz="1200" b="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1</a:t>
                          </a:r>
                          <a14:m>
                            <m:oMath xmlns:m="http://schemas.openxmlformats.org/officeDocument/2006/math">
                              <m:sSup>
                                <m:sSupPr>
                                  <m:ctrlPr>
                                    <a:rPr lang="zh-CN" sz="1600" b="1"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sz="1600" b="1" i="1" kern="0" smtClea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𝐞</m:t>
                                  </m:r>
                                </m:e>
                                <m:sup>
                                  <m:r>
                                    <m:rPr>
                                      <m:nor/>
                                    </m:rPr>
                                    <a:rPr lang="en-US" sz="16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r>
                                    <a:rPr lang="en-US" sz="1600" b="1" i="1" kern="0" smtClea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𝒓</m:t>
                                  </m:r>
                                  <m:r>
                                    <m:rPr>
                                      <m:nor/>
                                    </m:rPr>
                                    <a:rPr lang="en-US" sz="1600" b="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sSup>
                                    <m:sSupPr>
                                      <m:ctrlPr>
                                        <a:rPr lang="zh-CN" sz="1600" b="1"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sz="1600" b="1" i="1" kern="0" smtClea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𝑻</m:t>
                                      </m:r>
                                    </m:e>
                                    <m:sup>
                                      <m:r>
                                        <m:rPr>
                                          <m:nor/>
                                        </m:rPr>
                                        <a:rPr lang="en-US" sz="16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sup>
                                  </m:sSup>
                                  <m:r>
                                    <m:rPr>
                                      <m:nor/>
                                    </m:rPr>
                                    <a:rPr lang="en-US" sz="16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r>
                                    <a:rPr lang="en-US" sz="1600" b="1" i="1" kern="0" smtClea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𝑻</m:t>
                                  </m:r>
                                  <m:r>
                                    <m:rPr>
                                      <m:nor/>
                                    </m:rPr>
                                    <a:rPr lang="en-US" sz="1600" b="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sup>
                              </m:sSup>
                            </m:oMath>
                          </a14:m>
                          <a:endParaRPr lang="zh-CN" sz="16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K</a:t>
                          </a:r>
                          <a:r>
                            <a:rPr lang="en-US" sz="1200" b="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r>
                            <a:rPr lang="zh-CN" sz="1200" b="1" kern="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S</a:t>
                          </a:r>
                          <a:r>
                            <a:rPr lang="en-US" sz="1200" b="1" i="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en-US" sz="1200" b="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200" b="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endParaRPr lang="zh-CN" sz="16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zh-CN" sz="1200" b="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趋近于</a:t>
                          </a:r>
                          <a:r>
                            <a:rPr lang="en-US" sz="12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K</a:t>
                          </a:r>
                          <a:r>
                            <a:rPr lang="en-US" sz="1200" b="1"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r>
                            <a:rPr lang="zh-CN" sz="1200" b="1" kern="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2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K</a:t>
                          </a:r>
                          <a:r>
                            <a:rPr lang="en-US" sz="1200" b="1"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1</a:t>
                          </a:r>
                          <a14:m>
                            <m:oMath xmlns:m="http://schemas.openxmlformats.org/officeDocument/2006/math">
                              <m:sSup>
                                <m:sSupPr>
                                  <m:ctrlPr>
                                    <a:rPr lang="zh-CN" sz="1600" b="1"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sz="1600" b="1" i="1" kern="0" smtClea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𝐞</m:t>
                                  </m:r>
                                </m:e>
                                <m:sup>
                                  <m:r>
                                    <m:rPr>
                                      <m:nor/>
                                    </m:rPr>
                                    <a:rPr lang="en-US" sz="16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r>
                                    <a:rPr lang="en-US" sz="1600" b="1" i="1" kern="0" smtClea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𝒓</m:t>
                                  </m:r>
                                  <m:r>
                                    <m:rPr>
                                      <m:nor/>
                                    </m:rPr>
                                    <a:rPr lang="en-US" sz="1600" b="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sSup>
                                    <m:sSupPr>
                                      <m:ctrlPr>
                                        <a:rPr lang="zh-CN" sz="1600" b="1"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sz="1600" b="1" i="1" kern="0" smtClea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𝑻</m:t>
                                      </m:r>
                                    </m:e>
                                    <m:sup>
                                      <m:r>
                                        <m:rPr>
                                          <m:nor/>
                                        </m:rPr>
                                        <a:rPr lang="en-US" sz="16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sup>
                                  </m:sSup>
                                  <m:r>
                                    <m:rPr>
                                      <m:nor/>
                                    </m:rPr>
                                    <a:rPr lang="en-US" sz="16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r>
                                    <a:rPr lang="en-US" sz="1600" b="1" i="1" kern="0" smtClea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𝑻</m:t>
                                  </m:r>
                                  <m:r>
                                    <m:rPr>
                                      <m:nor/>
                                    </m:rPr>
                                    <a:rPr lang="en-US" sz="1600" b="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sup>
                              </m:sSup>
                            </m:oMath>
                          </a14:m>
                          <a:r>
                            <a:rPr lang="en-US" sz="1200" b="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en-US" sz="12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200" b="1"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r>
                            <a:rPr lang="en-US" sz="1200" b="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en-US" sz="12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200" b="1"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1</a:t>
                          </a:r>
                          <a:endParaRPr lang="zh-CN" sz="16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26277560"/>
                      </a:ext>
                    </a:extLst>
                  </a:tr>
                  <a:tr h="456192">
                    <a:tc>
                      <a:txBody>
                        <a:bodyPr/>
                        <a:lstStyle/>
                        <a:p>
                          <a:pPr algn="ctr">
                            <a:lnSpc>
                              <a:spcPts val="1350"/>
                            </a:lnSpc>
                          </a:pPr>
                          <a:r>
                            <a:rPr lang="en-US" sz="12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S</a:t>
                          </a:r>
                          <a:r>
                            <a:rPr lang="en-US" sz="1200" b="1" i="1"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en-US" sz="1200" b="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en-US" sz="12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K</a:t>
                          </a:r>
                          <a:r>
                            <a:rPr lang="en-US" sz="1200" b="1"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endParaRPr lang="zh-CN" sz="16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K</a:t>
                          </a:r>
                          <a:r>
                            <a:rPr lang="en-US" sz="1200" b="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r>
                            <a:rPr lang="zh-CN" sz="1200" b="1" kern="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K</a:t>
                          </a:r>
                          <a:r>
                            <a:rPr lang="en-US" sz="1200" b="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1</a:t>
                          </a:r>
                          <a14:m>
                            <m:oMath xmlns:m="http://schemas.openxmlformats.org/officeDocument/2006/math">
                              <m:sSup>
                                <m:sSupPr>
                                  <m:ctrlPr>
                                    <a:rPr lang="zh-CN" sz="1600" b="1"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sz="1600" b="1" i="1" kern="0" smtClea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𝐞</m:t>
                                  </m:r>
                                </m:e>
                                <m:sup>
                                  <m:r>
                                    <m:rPr>
                                      <m:nor/>
                                    </m:rPr>
                                    <a:rPr lang="en-US" sz="16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r>
                                    <a:rPr lang="en-US" sz="1600" b="1" i="1" kern="0" smtClea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𝒓</m:t>
                                  </m:r>
                                  <m:r>
                                    <m:rPr>
                                      <m:nor/>
                                    </m:rPr>
                                    <a:rPr lang="en-US" sz="1600" b="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sSup>
                                    <m:sSupPr>
                                      <m:ctrlPr>
                                        <a:rPr lang="zh-CN" sz="1600" b="1"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sz="1600" b="1" i="1" kern="0" smtClea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𝑻</m:t>
                                      </m:r>
                                    </m:e>
                                    <m:sup>
                                      <m:r>
                                        <m:rPr>
                                          <m:nor/>
                                        </m:rPr>
                                        <a:rPr lang="en-US" sz="16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sup>
                                  </m:sSup>
                                  <m:r>
                                    <m:rPr>
                                      <m:nor/>
                                    </m:rPr>
                                    <a:rPr lang="en-US" sz="16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r>
                                    <a:rPr lang="en-US" sz="1600" b="1" i="1" kern="0" smtClea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𝑻</m:t>
                                  </m:r>
                                  <m:r>
                                    <m:rPr>
                                      <m:nor/>
                                    </m:rPr>
                                    <a:rPr lang="en-US" sz="1600" b="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sup>
                              </m:sSup>
                            </m:oMath>
                          </a14:m>
                          <a:r>
                            <a:rPr lang="en-US" sz="1200" b="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200" b="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1</a:t>
                          </a:r>
                          <a:r>
                            <a:rPr lang="en-US" sz="1200" b="1" i="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zh-CN" sz="1200" b="1" kern="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200" b="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1</a:t>
                          </a:r>
                          <a:endParaRPr lang="zh-CN" sz="16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200" b="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endParaRPr lang="zh-CN" sz="16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K</a:t>
                          </a:r>
                          <a:r>
                            <a:rPr lang="en-US" sz="1200" b="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r>
                            <a:rPr lang="zh-CN" sz="1200" b="1" kern="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K</a:t>
                          </a:r>
                          <a:r>
                            <a:rPr lang="en-US" sz="1200" b="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1</a:t>
                          </a:r>
                          <a14:m>
                            <m:oMath xmlns:m="http://schemas.openxmlformats.org/officeDocument/2006/math">
                              <m:sSup>
                                <m:sSupPr>
                                  <m:ctrlPr>
                                    <a:rPr lang="zh-CN" sz="1600" b="1"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sz="1600" b="1" i="1" kern="0" smtClea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𝐞</m:t>
                                  </m:r>
                                </m:e>
                                <m:sup>
                                  <m:r>
                                    <m:rPr>
                                      <m:nor/>
                                    </m:rPr>
                                    <a:rPr lang="en-US" sz="16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r>
                                    <a:rPr lang="en-US" sz="1600" b="1" i="1" kern="0" smtClea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𝒓</m:t>
                                  </m:r>
                                  <m:r>
                                    <m:rPr>
                                      <m:nor/>
                                    </m:rPr>
                                    <a:rPr lang="en-US" sz="1600" b="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sSup>
                                    <m:sSupPr>
                                      <m:ctrlPr>
                                        <a:rPr lang="zh-CN" sz="1600" b="1" i="1" kern="0">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sz="1600" b="1" i="1" kern="0" smtClea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𝑻</m:t>
                                      </m:r>
                                    </m:e>
                                    <m:sup>
                                      <m:r>
                                        <m:rPr>
                                          <m:nor/>
                                        </m:rPr>
                                        <a:rPr lang="en-US" sz="16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sup>
                                  </m:sSup>
                                  <m:r>
                                    <m:rPr>
                                      <m:nor/>
                                    </m:rPr>
                                    <a:rPr lang="en-US" sz="16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r>
                                    <a:rPr lang="en-US" sz="1600" b="1" i="1" kern="0" smtClea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𝑻</m:t>
                                  </m:r>
                                  <m:r>
                                    <m:rPr>
                                      <m:nor/>
                                    </m:rPr>
                                    <a:rPr lang="en-US" sz="1600" b="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m:t>)</m:t>
                                  </m:r>
                                </m:sup>
                              </m:sSup>
                            </m:oMath>
                          </a14:m>
                          <a:r>
                            <a:rPr lang="en-US" sz="1200" b="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200" b="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r>
                            <a:rPr lang="en-US" sz="1200" b="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 </a:t>
                          </a:r>
                          <a:r>
                            <a:rPr lang="zh-CN" sz="1200" b="1" kern="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200" b="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1</a:t>
                          </a:r>
                          <a:r>
                            <a:rPr lang="en-US" sz="1200" b="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200" b="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1</a:t>
                          </a:r>
                          <a:r>
                            <a:rPr lang="en-US" sz="1200" b="1" i="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endParaRPr lang="zh-CN" sz="16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52518977"/>
                      </a:ext>
                    </a:extLst>
                  </a:tr>
                  <a:tr h="430123">
                    <a:tc>
                      <a:txBody>
                        <a:bodyPr/>
                        <a:lstStyle/>
                        <a:p>
                          <a:pPr algn="ctr">
                            <a:lnSpc>
                              <a:spcPts val="1350"/>
                            </a:lnSpc>
                          </a:pPr>
                          <a:r>
                            <a:rPr lang="en-US" sz="12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S</a:t>
                          </a:r>
                          <a:r>
                            <a:rPr lang="en-US" sz="1200" b="1" i="1"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zh-CN" sz="1200" b="1" kern="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200" b="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0</a:t>
                          </a:r>
                          <a:endParaRPr lang="zh-CN" sz="16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zh-CN" sz="1200" b="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趋近</a:t>
                          </a:r>
                          <a14:m>
                            <m:oMath xmlns:m="http://schemas.openxmlformats.org/officeDocument/2006/math">
                              <m:r>
                                <a:rPr lang="en-US" sz="1200" b="1" i="1" kern="0" dirty="0" smtClean="0">
                                  <a:solidFill>
                                    <a:srgbClr val="000000"/>
                                  </a:solidFill>
                                  <a:effectLst/>
                                  <a:latin typeface="Cambria Math" panose="02040503050406030204" pitchFamily="18" charset="0"/>
                                  <a:ea typeface="Adobe 楷体 Std R" panose="02020400000000000000" pitchFamily="18" charset="-122"/>
                                  <a:cs typeface="Times New Roman" panose="02020603050405020304" pitchFamily="18" charset="0"/>
                                </a:rPr>
                                <m:t>−</m:t>
                              </m:r>
                            </m:oMath>
                          </a14:m>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200" b="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1</a:t>
                          </a:r>
                          <a:endParaRPr lang="zh-CN" sz="16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200" b="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endParaRPr lang="zh-CN" sz="16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zh-CN" sz="1200" b="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趋近</a:t>
                          </a: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200" b="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r>
                            <a:rPr lang="zh-CN" sz="1200" b="1" kern="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200" b="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1</a:t>
                          </a:r>
                          <a:endParaRPr lang="zh-CN" sz="16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2278429"/>
                      </a:ext>
                    </a:extLst>
                  </a:tr>
                  <a:tr h="441203">
                    <a:tc gridSpan="4">
                      <a:txBody>
                        <a:bodyPr/>
                        <a:lstStyle/>
                        <a:p>
                          <a:pPr algn="ctr">
                            <a:lnSpc>
                              <a:spcPts val="1350"/>
                            </a:lnSpc>
                          </a:pPr>
                          <a:r>
                            <a:rPr lang="en-US" sz="1050"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 </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440485834"/>
                      </a:ext>
                    </a:extLst>
                  </a:tr>
                </a:tbl>
              </a:graphicData>
            </a:graphic>
          </p:graphicFrame>
        </mc:Choice>
        <mc:Fallback xmlns="">
          <p:graphicFrame>
            <p:nvGraphicFramePr>
              <p:cNvPr id="3" name="表格 2">
                <a:extLst>
                  <a:ext uri="{FF2B5EF4-FFF2-40B4-BE49-F238E27FC236}">
                    <a16:creationId xmlns:a16="http://schemas.microsoft.com/office/drawing/2014/main" id="{EBA3CAD3-C312-4742-A821-04284756EC43}"/>
                  </a:ext>
                </a:extLst>
              </p:cNvPr>
              <p:cNvGraphicFramePr>
                <a:graphicFrameLocks noGrp="1"/>
              </p:cNvGraphicFramePr>
              <p:nvPr>
                <p:extLst>
                  <p:ext uri="{D42A27DB-BD31-4B8C-83A1-F6EECF244321}">
                    <p14:modId xmlns:p14="http://schemas.microsoft.com/office/powerpoint/2010/main" val="3946244543"/>
                  </p:ext>
                </p:extLst>
              </p:nvPr>
            </p:nvGraphicFramePr>
            <p:xfrm>
              <a:off x="457200" y="2518156"/>
              <a:ext cx="8229599" cy="2213833"/>
            </p:xfrm>
            <a:graphic>
              <a:graphicData uri="http://schemas.openxmlformats.org/drawingml/2006/table">
                <a:tbl>
                  <a:tblPr firstRow="1" firstCol="1" bandRow="1"/>
                  <a:tblGrid>
                    <a:gridCol w="1086947">
                      <a:extLst>
                        <a:ext uri="{9D8B030D-6E8A-4147-A177-3AD203B41FA5}">
                          <a16:colId xmlns:a16="http://schemas.microsoft.com/office/drawing/2014/main" val="2000978281"/>
                        </a:ext>
                      </a:extLst>
                    </a:gridCol>
                    <a:gridCol w="2355052">
                      <a:extLst>
                        <a:ext uri="{9D8B030D-6E8A-4147-A177-3AD203B41FA5}">
                          <a16:colId xmlns:a16="http://schemas.microsoft.com/office/drawing/2014/main" val="1229061987"/>
                        </a:ext>
                      </a:extLst>
                    </a:gridCol>
                    <a:gridCol w="1811579">
                      <a:extLst>
                        <a:ext uri="{9D8B030D-6E8A-4147-A177-3AD203B41FA5}">
                          <a16:colId xmlns:a16="http://schemas.microsoft.com/office/drawing/2014/main" val="1886507912"/>
                        </a:ext>
                      </a:extLst>
                    </a:gridCol>
                    <a:gridCol w="2976021">
                      <a:extLst>
                        <a:ext uri="{9D8B030D-6E8A-4147-A177-3AD203B41FA5}">
                          <a16:colId xmlns:a16="http://schemas.microsoft.com/office/drawing/2014/main" val="703493692"/>
                        </a:ext>
                      </a:extLst>
                    </a:gridCol>
                  </a:tblGrid>
                  <a:tr h="430123">
                    <a:tc>
                      <a:txBody>
                        <a:bodyPr/>
                        <a:lstStyle/>
                        <a:p>
                          <a:pPr algn="ctr">
                            <a:lnSpc>
                              <a:spcPts val="1350"/>
                            </a:lnSpc>
                          </a:pP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S</a:t>
                          </a:r>
                          <a:r>
                            <a:rPr lang="en-US" sz="1200" b="1" i="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zh-CN" sz="1200" b="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的范围</a:t>
                          </a:r>
                          <a:endParaRPr lang="zh-CN" sz="16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200" b="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K</a:t>
                          </a:r>
                          <a:r>
                            <a:rPr lang="en-US" sz="1200" b="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1</a:t>
                          </a:r>
                          <a:r>
                            <a:rPr lang="en-US" sz="1200" b="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en-US" sz="1200" b="1" kern="0" baseline="30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en-US" sz="1200" b="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zh-CN" sz="1200" b="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多头的盈亏</a:t>
                          </a:r>
                          <a:endParaRPr lang="zh-CN" sz="16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200" b="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en-US" sz="12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K</a:t>
                          </a:r>
                          <a:r>
                            <a:rPr lang="en-US" sz="1200" b="1"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r>
                            <a:rPr lang="en-US" sz="1200" b="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en-US" sz="12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en-US" sz="1200" b="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zh-CN" sz="1200" b="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空头的盈亏</a:t>
                          </a:r>
                          <a:endParaRPr lang="zh-CN" sz="16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zh-CN" sz="1200" b="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总盈亏</a:t>
                          </a:r>
                          <a:endParaRPr lang="zh-CN" sz="16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8627622"/>
                      </a:ext>
                    </a:extLst>
                  </a:tr>
                  <a:tr h="456192">
                    <a:tc>
                      <a:txBody>
                        <a:bodyPr/>
                        <a:lstStyle/>
                        <a:p>
                          <a:pPr algn="ctr">
                            <a:lnSpc>
                              <a:spcPts val="1350"/>
                            </a:lnSpc>
                          </a:pPr>
                          <a:r>
                            <a:rPr lang="en-US" sz="12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S</a:t>
                          </a:r>
                          <a:r>
                            <a:rPr lang="en-US" sz="1200" b="1" i="1"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zh-CN" sz="1200" b="1" kern="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200" b="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endParaRPr lang="zh-CN" sz="16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45995" t="-96000" r="-203359" b="-290667"/>
                          </a:stretch>
                        </a:blipFill>
                      </a:tcPr>
                    </a:tc>
                    <a:tc>
                      <a:txBody>
                        <a:bodyPr/>
                        <a:lstStyle/>
                        <a:p>
                          <a:pPr algn="ctr">
                            <a:lnSpc>
                              <a:spcPts val="1350"/>
                            </a:lnSpc>
                          </a:pP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K</a:t>
                          </a:r>
                          <a:r>
                            <a:rPr lang="en-US" sz="1200" b="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r>
                            <a:rPr lang="zh-CN" sz="1200" b="1" kern="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S</a:t>
                          </a:r>
                          <a:r>
                            <a:rPr lang="en-US" sz="1200" b="1" i="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en-US" sz="1200" b="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200" b="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endParaRPr lang="zh-CN" sz="16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176639" t="-96000" r="-410" b="-290667"/>
                          </a:stretch>
                        </a:blipFill>
                      </a:tcPr>
                    </a:tc>
                    <a:extLst>
                      <a:ext uri="{0D108BD9-81ED-4DB2-BD59-A6C34878D82A}">
                        <a16:rowId xmlns:a16="http://schemas.microsoft.com/office/drawing/2014/main" val="1726277560"/>
                      </a:ext>
                    </a:extLst>
                  </a:tr>
                  <a:tr h="456192">
                    <a:tc>
                      <a:txBody>
                        <a:bodyPr/>
                        <a:lstStyle/>
                        <a:p>
                          <a:pPr algn="ctr">
                            <a:lnSpc>
                              <a:spcPts val="1350"/>
                            </a:lnSpc>
                          </a:pPr>
                          <a:r>
                            <a:rPr lang="en-US" sz="12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S</a:t>
                          </a:r>
                          <a:r>
                            <a:rPr lang="en-US" sz="1200" b="1" i="1"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en-US" sz="1200" b="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a:t>
                          </a:r>
                          <a:r>
                            <a:rPr lang="en-US" sz="12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K</a:t>
                          </a:r>
                          <a:r>
                            <a:rPr lang="en-US" sz="1200" b="1"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endParaRPr lang="zh-CN" sz="16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45995" t="-196000" r="-203359" b="-190667"/>
                          </a:stretch>
                        </a:blipFill>
                      </a:tcPr>
                    </a:tc>
                    <a:tc>
                      <a:txBody>
                        <a:bodyPr/>
                        <a:lstStyle/>
                        <a:p>
                          <a:pPr algn="ctr">
                            <a:lnSpc>
                              <a:spcPts val="1350"/>
                            </a:lnSpc>
                          </a:pP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200" b="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endParaRPr lang="zh-CN" sz="16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176639" t="-196000" r="-410" b="-190667"/>
                          </a:stretch>
                        </a:blipFill>
                      </a:tcPr>
                    </a:tc>
                    <a:extLst>
                      <a:ext uri="{0D108BD9-81ED-4DB2-BD59-A6C34878D82A}">
                        <a16:rowId xmlns:a16="http://schemas.microsoft.com/office/drawing/2014/main" val="3252518977"/>
                      </a:ext>
                    </a:extLst>
                  </a:tr>
                  <a:tr h="430123">
                    <a:tc>
                      <a:txBody>
                        <a:bodyPr/>
                        <a:lstStyle/>
                        <a:p>
                          <a:pPr algn="ctr">
                            <a:lnSpc>
                              <a:spcPts val="1350"/>
                            </a:lnSpc>
                          </a:pPr>
                          <a:r>
                            <a:rPr lang="en-US" sz="1200" b="1" i="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S</a:t>
                          </a:r>
                          <a:r>
                            <a:rPr lang="en-US" sz="1200" b="1" i="1" kern="0" baseline="-2500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T</a:t>
                          </a:r>
                          <a:r>
                            <a:rPr lang="zh-CN" sz="1200" b="1" kern="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200" b="1" kern="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0</a:t>
                          </a:r>
                          <a:endParaRPr lang="zh-CN" sz="16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endParaRPr lang="zh-CN"/>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blipFill>
                          <a:blip r:embed="rId3"/>
                          <a:stretch>
                            <a:fillRect l="-45995" t="-317143" r="-203359" b="-104286"/>
                          </a:stretch>
                        </a:blipFill>
                      </a:tcPr>
                    </a:tc>
                    <a:tc>
                      <a:txBody>
                        <a:bodyPr/>
                        <a:lstStyle/>
                        <a:p>
                          <a:pPr algn="ctr">
                            <a:lnSpc>
                              <a:spcPts val="1350"/>
                            </a:lnSpc>
                          </a:pP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200" b="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endParaRPr lang="zh-CN" sz="16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zh-CN" sz="1200" b="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趋近</a:t>
                          </a: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200" b="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2</a:t>
                          </a:r>
                          <a:r>
                            <a:rPr lang="zh-CN" sz="1200" b="1" kern="0" dirty="0">
                              <a:solidFill>
                                <a:srgbClr val="000000"/>
                              </a:solidFill>
                              <a:effectLst/>
                              <a:latin typeface="Calibri" panose="020F0502020204030204" pitchFamily="34" charset="0"/>
                              <a:ea typeface="宋体" panose="02010600030101010101" pitchFamily="2" charset="-122"/>
                              <a:cs typeface="宋体" panose="02010600030101010101" pitchFamily="2" charset="-122"/>
                            </a:rPr>
                            <a:t>―</a:t>
                          </a:r>
                          <a:r>
                            <a:rPr lang="en-US" sz="1200" b="1" i="1"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c</a:t>
                          </a:r>
                          <a:r>
                            <a:rPr lang="en-US" sz="1200" b="1" kern="0" baseline="-2500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1</a:t>
                          </a:r>
                          <a:endParaRPr lang="zh-CN" sz="16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82278429"/>
                      </a:ext>
                    </a:extLst>
                  </a:tr>
                  <a:tr h="441203">
                    <a:tc gridSpan="4">
                      <a:txBody>
                        <a:bodyPr/>
                        <a:lstStyle/>
                        <a:p>
                          <a:pPr algn="ctr">
                            <a:lnSpc>
                              <a:spcPts val="1350"/>
                            </a:lnSpc>
                          </a:pPr>
                          <a:r>
                            <a:rPr lang="en-US" sz="1050" kern="0" dirty="0">
                              <a:solidFill>
                                <a:srgbClr val="000000"/>
                              </a:solidFill>
                              <a:effectLst/>
                              <a:latin typeface="Adobe Jenson Pro" panose="020A0503050201030203" pitchFamily="18" charset="0"/>
                              <a:ea typeface="Adobe 楷体 Std R" panose="02020400000000000000" pitchFamily="18" charset="-122"/>
                              <a:cs typeface="Times New Roman" panose="02020603050405020304" pitchFamily="18" charset="0"/>
                            </a:rPr>
                            <a:t> </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440485834"/>
                      </a:ext>
                    </a:extLst>
                  </a:tr>
                </a:tbl>
              </a:graphicData>
            </a:graphic>
          </p:graphicFrame>
        </mc:Fallback>
      </mc:AlternateContent>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2"/>
          <p:cNvSpPr>
            <a:spLocks noGrp="1" noChangeArrowheads="1"/>
          </p:cNvSpPr>
          <p:nvPr>
            <p:ph type="title"/>
          </p:nvPr>
        </p:nvSpPr>
        <p:spPr/>
        <p:txBody>
          <a:bodyPr/>
          <a:lstStyle/>
          <a:p>
            <a:r>
              <a:rPr lang="zh-CN" altLang="en-US" dirty="0">
                <a:solidFill>
                  <a:srgbClr val="FF0000"/>
                </a:solidFill>
              </a:rPr>
              <a:t>看涨</a:t>
            </a:r>
            <a:r>
              <a:rPr lang="zh-CN" altLang="en-US" dirty="0"/>
              <a:t>期权的</a:t>
            </a:r>
            <a:r>
              <a:rPr lang="zh-CN" altLang="en-US" dirty="0">
                <a:solidFill>
                  <a:srgbClr val="FF0000"/>
                </a:solidFill>
              </a:rPr>
              <a:t>牛市正向</a:t>
            </a:r>
            <a:r>
              <a:rPr lang="zh-CN" altLang="en-US" dirty="0"/>
              <a:t>对角组合盈亏</a:t>
            </a:r>
          </a:p>
        </p:txBody>
      </p:sp>
      <mc:AlternateContent xmlns:mc="http://schemas.openxmlformats.org/markup-compatibility/2006" xmlns:a14="http://schemas.microsoft.com/office/drawing/2010/main">
        <mc:Choice Requires="a14">
          <p:sp>
            <p:nvSpPr>
              <p:cNvPr id="44037" name="Rectangle 3"/>
              <p:cNvSpPr>
                <a:spLocks noGrp="1" noChangeArrowheads="1"/>
              </p:cNvSpPr>
              <p:nvPr>
                <p:ph idx="1"/>
              </p:nvPr>
            </p:nvSpPr>
            <p:spPr/>
            <p:txBody>
              <a:bodyPr/>
              <a:lstStyle/>
              <a:p>
                <a:r>
                  <a:rPr lang="zh-CN" altLang="en-US" dirty="0"/>
                  <a:t>由</a:t>
                </a:r>
                <a:r>
                  <a:rPr lang="zh-CN" altLang="en-US" dirty="0">
                    <a:solidFill>
                      <a:srgbClr val="FF0000"/>
                    </a:solidFill>
                  </a:rPr>
                  <a:t>看涨</a:t>
                </a:r>
                <a:r>
                  <a:rPr lang="zh-CN" altLang="en-US" dirty="0"/>
                  <a:t>期权</a:t>
                </a:r>
                <a14:m>
                  <m:oMath xmlns:m="http://schemas.openxmlformats.org/officeDocument/2006/math">
                    <m:r>
                      <a:rPr lang="en-US" altLang="zh-CN" sz="3200" i="1" kern="0" dirty="0" smtClean="0">
                        <a:solidFill>
                          <a:srgbClr val="000000"/>
                        </a:solidFill>
                        <a:effectLst/>
                        <a:latin typeface="Cambria Math" panose="02040503050406030204" pitchFamily="18" charset="0"/>
                        <a:cs typeface="Times New Roman" panose="02020603050405020304" pitchFamily="18" charset="0"/>
                      </a:rPr>
                      <m:t>(</m:t>
                    </m:r>
                    <m:r>
                      <a:rPr lang="en-US" altLang="zh-CN" sz="3200" i="1" kern="0" dirty="0" smtClean="0">
                        <a:solidFill>
                          <a:srgbClr val="000000"/>
                        </a:solidFill>
                        <a:effectLst/>
                        <a:latin typeface="Cambria Math" panose="02040503050406030204" pitchFamily="18" charset="0"/>
                        <a:ea typeface="方正书宋_GBK"/>
                        <a:cs typeface="Times New Roman" panose="02020603050405020304" pitchFamily="18" charset="0"/>
                      </a:rPr>
                      <m:t>𝐾</m:t>
                    </m:r>
                    <m:r>
                      <a:rPr lang="en-US" altLang="zh-CN" sz="3200" i="1" kern="0" baseline="-25000" dirty="0" smtClean="0">
                        <a:solidFill>
                          <a:srgbClr val="000000"/>
                        </a:solidFill>
                        <a:effectLst/>
                        <a:latin typeface="Cambria Math" panose="02040503050406030204" pitchFamily="18" charset="0"/>
                        <a:ea typeface="方正书宋_GBK"/>
                        <a:cs typeface="Times New Roman" panose="02020603050405020304" pitchFamily="18" charset="0"/>
                      </a:rPr>
                      <m:t>1</m:t>
                    </m:r>
                    <m:r>
                      <a:rPr lang="en-US" altLang="zh-CN" sz="3200" i="1" kern="0" dirty="0" smtClean="0">
                        <a:solidFill>
                          <a:srgbClr val="000000"/>
                        </a:solidFill>
                        <a:effectLst/>
                        <a:latin typeface="Cambria Math" panose="02040503050406030204" pitchFamily="18" charset="0"/>
                        <a:cs typeface="Times New Roman" panose="02020603050405020304" pitchFamily="18" charset="0"/>
                      </a:rPr>
                      <m:t>,</m:t>
                    </m:r>
                    <m:r>
                      <a:rPr lang="en-US" altLang="zh-CN" sz="3200" i="1" kern="0" dirty="0" smtClean="0">
                        <a:solidFill>
                          <a:srgbClr val="000000"/>
                        </a:solidFill>
                        <a:effectLst/>
                        <a:latin typeface="Cambria Math" panose="02040503050406030204" pitchFamily="18" charset="0"/>
                        <a:ea typeface="方正书宋_GBK"/>
                        <a:cs typeface="Times New Roman" panose="02020603050405020304" pitchFamily="18" charset="0"/>
                      </a:rPr>
                      <m:t>𝑇</m:t>
                    </m:r>
                    <m:r>
                      <a:rPr lang="en-US" altLang="zh-CN" sz="3200" i="1" kern="0" baseline="30000" dirty="0"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3200" i="1" kern="0" dirty="0" smtClean="0">
                        <a:solidFill>
                          <a:srgbClr val="000000"/>
                        </a:solidFill>
                        <a:effectLst/>
                        <a:latin typeface="Cambria Math" panose="02040503050406030204" pitchFamily="18" charset="0"/>
                        <a:cs typeface="Times New Roman" panose="02020603050405020304" pitchFamily="18" charset="0"/>
                      </a:rPr>
                      <m:t>)</m:t>
                    </m:r>
                    <m:r>
                      <a:rPr lang="en-US" altLang="zh-CN" sz="3200" i="1" dirty="0">
                        <a:solidFill>
                          <a:srgbClr val="000000"/>
                        </a:solidFill>
                        <a:latin typeface="Cambria Math" panose="02040503050406030204" pitchFamily="18" charset="0"/>
                        <a:cs typeface="Times New Roman" panose="02020603050405020304" pitchFamily="18" charset="0"/>
                      </a:rPr>
                      <m:t>−</m:t>
                    </m:r>
                    <m:r>
                      <a:rPr lang="en-US" altLang="zh-CN" sz="3200" i="1" kern="0" dirty="0" smtClean="0">
                        <a:solidFill>
                          <a:srgbClr val="000000"/>
                        </a:solidFill>
                        <a:effectLst/>
                        <a:latin typeface="Cambria Math" panose="02040503050406030204" pitchFamily="18" charset="0"/>
                        <a:cs typeface="Times New Roman" panose="02020603050405020304" pitchFamily="18" charset="0"/>
                      </a:rPr>
                      <m:t>(</m:t>
                    </m:r>
                    <m:r>
                      <a:rPr lang="en-US" altLang="zh-CN" sz="3200" i="1" kern="0" dirty="0" smtClean="0">
                        <a:solidFill>
                          <a:srgbClr val="000000"/>
                        </a:solidFill>
                        <a:effectLst/>
                        <a:latin typeface="Cambria Math" panose="02040503050406030204" pitchFamily="18" charset="0"/>
                        <a:ea typeface="方正书宋_GBK"/>
                        <a:cs typeface="Times New Roman" panose="02020603050405020304" pitchFamily="18" charset="0"/>
                      </a:rPr>
                      <m:t>𝐾</m:t>
                    </m:r>
                    <m:r>
                      <a:rPr lang="en-US" altLang="zh-CN" sz="3200" i="1" kern="0" baseline="-25000" dirty="0" smtClean="0">
                        <a:solidFill>
                          <a:srgbClr val="000000"/>
                        </a:solidFill>
                        <a:effectLst/>
                        <a:latin typeface="Cambria Math" panose="02040503050406030204" pitchFamily="18" charset="0"/>
                        <a:ea typeface="方正书宋_GBK"/>
                        <a:cs typeface="Times New Roman" panose="02020603050405020304" pitchFamily="18" charset="0"/>
                      </a:rPr>
                      <m:t>2</m:t>
                    </m:r>
                    <m:r>
                      <a:rPr lang="en-US" altLang="zh-CN" sz="3200" i="1" kern="0" dirty="0" smtClean="0">
                        <a:solidFill>
                          <a:srgbClr val="000000"/>
                        </a:solidFill>
                        <a:effectLst/>
                        <a:latin typeface="Cambria Math" panose="02040503050406030204" pitchFamily="18" charset="0"/>
                        <a:cs typeface="Times New Roman" panose="02020603050405020304" pitchFamily="18" charset="0"/>
                      </a:rPr>
                      <m:t>,</m:t>
                    </m:r>
                    <m:r>
                      <a:rPr lang="en-US" altLang="zh-CN" sz="3200" i="1" kern="0" dirty="0" smtClean="0">
                        <a:solidFill>
                          <a:srgbClr val="000000"/>
                        </a:solidFill>
                        <a:effectLst/>
                        <a:latin typeface="Cambria Math" panose="02040503050406030204" pitchFamily="18" charset="0"/>
                        <a:ea typeface="方正书宋_GBK"/>
                        <a:cs typeface="Times New Roman" panose="02020603050405020304" pitchFamily="18" charset="0"/>
                      </a:rPr>
                      <m:t>𝑇</m:t>
                    </m:r>
                    <m:r>
                      <a:rPr lang="en-US" altLang="zh-CN" sz="3200" i="1" kern="0" dirty="0" smtClean="0">
                        <a:solidFill>
                          <a:srgbClr val="000000"/>
                        </a:solidFill>
                        <a:effectLst/>
                        <a:latin typeface="Cambria Math" panose="02040503050406030204" pitchFamily="18" charset="0"/>
                        <a:cs typeface="Times New Roman" panose="02020603050405020304" pitchFamily="18" charset="0"/>
                      </a:rPr>
                      <m:t>)</m:t>
                    </m:r>
                  </m:oMath>
                </a14:m>
                <a:r>
                  <a:rPr lang="zh-CN" altLang="en-US" dirty="0">
                    <a:solidFill>
                      <a:schemeClr val="tx1"/>
                    </a:solidFill>
                  </a:rPr>
                  <a:t>组成。</a:t>
                </a:r>
                <a:endParaRPr lang="en-US" altLang="zh-CN" dirty="0">
                  <a:solidFill>
                    <a:schemeClr val="tx1"/>
                  </a:solidFill>
                </a:endParaRPr>
              </a:p>
              <a:p>
                <a:endParaRPr lang="zh-CN" altLang="en-US" dirty="0"/>
              </a:p>
              <a:p>
                <a:endParaRPr lang="zh-CN" altLang="en-US" dirty="0"/>
              </a:p>
              <a:p>
                <a:endParaRPr lang="zh-CN" altLang="en-US" dirty="0"/>
              </a:p>
              <a:p>
                <a:endParaRPr lang="zh-CN" altLang="en-US" dirty="0"/>
              </a:p>
              <a:p>
                <a:endParaRPr lang="zh-CN" altLang="en-US" dirty="0"/>
              </a:p>
              <a:p>
                <a:endParaRPr lang="zh-CN" altLang="en-US" dirty="0"/>
              </a:p>
              <a:p>
                <a:endParaRPr lang="zh-CN" altLang="en-US" dirty="0"/>
              </a:p>
              <a:p>
                <a:endParaRPr lang="zh-CN" altLang="en-US" dirty="0"/>
              </a:p>
              <a:p>
                <a:pPr algn="ctr">
                  <a:buNone/>
                </a:pPr>
                <a:r>
                  <a:rPr lang="zh-CN" altLang="en-US" dirty="0"/>
                  <a:t>看涨期权的牛市正向对角组合</a:t>
                </a:r>
              </a:p>
            </p:txBody>
          </p:sp>
        </mc:Choice>
        <mc:Fallback xmlns="">
          <p:sp>
            <p:nvSpPr>
              <p:cNvPr id="44037" name="Rectangle 3"/>
              <p:cNvSpPr>
                <a:spLocks noGrp="1" noRot="1" noChangeAspect="1" noMove="1" noResize="1" noEditPoints="1" noAdjustHandles="1" noChangeArrowheads="1" noChangeShapeType="1" noTextEdit="1"/>
              </p:cNvSpPr>
              <p:nvPr>
                <p:ph idx="1"/>
              </p:nvPr>
            </p:nvSpPr>
            <p:spPr>
              <a:blipFill>
                <a:blip r:embed="rId2"/>
                <a:stretch>
                  <a:fillRect t="-1881" b="-48433"/>
                </a:stretch>
              </a:blipFill>
            </p:spPr>
            <p:txBody>
              <a:bodyPr/>
              <a:lstStyle/>
              <a:p>
                <a:r>
                  <a:rPr lang="zh-CN" altLang="en-US">
                    <a:noFill/>
                  </a:rPr>
                  <a:t> </a:t>
                </a:r>
              </a:p>
            </p:txBody>
          </p:sp>
        </mc:Fallback>
      </mc:AlternateContent>
      <p:sp>
        <p:nvSpPr>
          <p:cNvPr id="10" name="灯片编号占位符 9"/>
          <p:cNvSpPr>
            <a:spLocks noGrp="1"/>
          </p:cNvSpPr>
          <p:nvPr>
            <p:ph type="sldNum" sz="quarter" idx="12"/>
          </p:nvPr>
        </p:nvSpPr>
        <p:spPr/>
        <p:txBody>
          <a:bodyPr/>
          <a:lstStyle/>
          <a:p>
            <a:fld id="{7A0B34B9-D817-47F5-9B8C-94F2D5E9BE68}" type="slidenum">
              <a:rPr lang="zh-CN" altLang="en-US" smtClean="0"/>
              <a:pPr/>
              <a:t>48</a:t>
            </a:fld>
            <a:endParaRPr lang="zh-CN" altLang="en-US"/>
          </a:p>
        </p:txBody>
      </p:sp>
      <p:graphicFrame>
        <p:nvGraphicFramePr>
          <p:cNvPr id="2" name="Chart 2">
            <a:extLst>
              <a:ext uri="{FF2B5EF4-FFF2-40B4-BE49-F238E27FC236}">
                <a16:creationId xmlns:a16="http://schemas.microsoft.com/office/drawing/2014/main" id="{7F0092AE-788C-47F2-8E41-910676F71C20}"/>
              </a:ext>
            </a:extLst>
          </p:cNvPr>
          <p:cNvGraphicFramePr>
            <a:graphicFrameLocks/>
          </p:cNvGraphicFramePr>
          <p:nvPr/>
        </p:nvGraphicFramePr>
        <p:xfrm>
          <a:off x="988695" y="1707654"/>
          <a:ext cx="7166610" cy="3168352"/>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9AD8A4F-3CC7-4096-A7F2-EFB33F9608B4}"/>
              </a:ext>
            </a:extLst>
          </p:cNvPr>
          <p:cNvSpPr>
            <a:spLocks noGrp="1"/>
          </p:cNvSpPr>
          <p:nvPr>
            <p:ph type="title"/>
          </p:nvPr>
        </p:nvSpPr>
        <p:spPr/>
        <p:txBody>
          <a:bodyPr/>
          <a:lstStyle/>
          <a:p>
            <a:r>
              <a:rPr lang="zh-CN" altLang="en-US" dirty="0">
                <a:solidFill>
                  <a:srgbClr val="FF0000"/>
                </a:solidFill>
              </a:rPr>
              <a:t>看跌</a:t>
            </a:r>
            <a:r>
              <a:rPr lang="zh-CN" altLang="en-US" dirty="0"/>
              <a:t>期权的</a:t>
            </a:r>
            <a:r>
              <a:rPr lang="zh-CN" altLang="en-US" dirty="0">
                <a:solidFill>
                  <a:srgbClr val="FF0000"/>
                </a:solidFill>
              </a:rPr>
              <a:t>牛市正向</a:t>
            </a:r>
            <a:r>
              <a:rPr lang="zh-CN" altLang="en-US" dirty="0"/>
              <a:t>对角组合盈亏</a:t>
            </a:r>
          </a:p>
        </p:txBody>
      </p:sp>
      <p:sp>
        <p:nvSpPr>
          <p:cNvPr id="4" name="灯片编号占位符 3">
            <a:extLst>
              <a:ext uri="{FF2B5EF4-FFF2-40B4-BE49-F238E27FC236}">
                <a16:creationId xmlns:a16="http://schemas.microsoft.com/office/drawing/2014/main" id="{6C40EA19-F2E5-4955-9146-D033A4911007}"/>
              </a:ext>
            </a:extLst>
          </p:cNvPr>
          <p:cNvSpPr>
            <a:spLocks noGrp="1"/>
          </p:cNvSpPr>
          <p:nvPr>
            <p:ph type="sldNum" sz="quarter" idx="12"/>
          </p:nvPr>
        </p:nvSpPr>
        <p:spPr/>
        <p:txBody>
          <a:bodyPr/>
          <a:lstStyle/>
          <a:p>
            <a:fld id="{0C913308-F349-4B6D-A68A-DD1791B4A57B}" type="slidenum">
              <a:rPr lang="zh-CN" altLang="en-US" smtClean="0"/>
              <a:pPr/>
              <a:t>49</a:t>
            </a:fld>
            <a:endParaRPr lang="zh-CN" altLang="en-US" dirty="0"/>
          </a:p>
        </p:txBody>
      </p:sp>
      <p:graphicFrame>
        <p:nvGraphicFramePr>
          <p:cNvPr id="7" name="Chart 2">
            <a:extLst>
              <a:ext uri="{FF2B5EF4-FFF2-40B4-BE49-F238E27FC236}">
                <a16:creationId xmlns:a16="http://schemas.microsoft.com/office/drawing/2014/main" id="{7C18913B-84CB-49BE-B9A5-BF3414208924}"/>
              </a:ext>
            </a:extLst>
          </p:cNvPr>
          <p:cNvGraphicFramePr>
            <a:graphicFrameLocks noGrp="1"/>
          </p:cNvGraphicFramePr>
          <p:nvPr>
            <p:ph idx="1"/>
          </p:nvPr>
        </p:nvGraphicFramePr>
        <p:xfrm>
          <a:off x="457200" y="987574"/>
          <a:ext cx="8229600" cy="390668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4071465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标题 1"/>
          <p:cNvSpPr>
            <a:spLocks noGrp="1"/>
          </p:cNvSpPr>
          <p:nvPr>
            <p:ph type="title"/>
          </p:nvPr>
        </p:nvSpPr>
        <p:spPr/>
        <p:txBody>
          <a:bodyPr rtlCol="0">
            <a:normAutofit fontScale="90000"/>
          </a:bodyPr>
          <a:lstStyle/>
          <a:p>
            <a:pPr eaLnBrk="1" fontAlgn="auto" hangingPunct="1">
              <a:spcAft>
                <a:spcPts val="0"/>
              </a:spcAft>
              <a:defRPr/>
            </a:pPr>
            <a:r>
              <a:rPr lang="en-US" altLang="zh-CN" dirty="0"/>
              <a:t>TCE</a:t>
            </a:r>
            <a:r>
              <a:rPr lang="zh-CN" altLang="en-US" dirty="0"/>
              <a:t>黄金期权价格（</a:t>
            </a:r>
            <a:r>
              <a:rPr lang="en-US" altLang="zh-CN" dirty="0"/>
              <a:t>2011.4.12</a:t>
            </a:r>
            <a:r>
              <a:rPr lang="zh-CN" altLang="en-US" dirty="0"/>
              <a:t>）</a:t>
            </a:r>
          </a:p>
        </p:txBody>
      </p:sp>
      <p:sp>
        <p:nvSpPr>
          <p:cNvPr id="187396" name="灯片编号占位符 6"/>
          <p:cNvSpPr>
            <a:spLocks noGrp="1"/>
          </p:cNvSpPr>
          <p:nvPr>
            <p:ph type="sldNum" sz="quarter" idx="12"/>
          </p:nvPr>
        </p:nvSpPr>
        <p:spPr/>
        <p:txBody>
          <a:bodyPr/>
          <a:lstStyle/>
          <a:p>
            <a:pPr>
              <a:defRPr/>
            </a:pPr>
            <a:fld id="{A119C9F5-23AB-4E39-AD66-CC083C417ECD}" type="slidenum">
              <a:rPr lang="en-US" altLang="zh-CN">
                <a:solidFill>
                  <a:srgbClr val="000000"/>
                </a:solidFill>
              </a:rPr>
              <a:pPr>
                <a:defRPr/>
              </a:pPr>
              <a:t>5</a:t>
            </a:fld>
            <a:endParaRPr lang="en-US" altLang="zh-CN">
              <a:solidFill>
                <a:srgbClr val="000000"/>
              </a:solidFill>
            </a:endParaRPr>
          </a:p>
        </p:txBody>
      </p:sp>
      <p:graphicFrame>
        <p:nvGraphicFramePr>
          <p:cNvPr id="7" name="内容占位符 6">
            <a:extLst>
              <a:ext uri="{FF2B5EF4-FFF2-40B4-BE49-F238E27FC236}">
                <a16:creationId xmlns:a16="http://schemas.microsoft.com/office/drawing/2014/main" id="{74A341A0-A3CB-435F-A0A5-C776325F32D3}"/>
              </a:ext>
            </a:extLst>
          </p:cNvPr>
          <p:cNvGraphicFramePr>
            <a:graphicFrameLocks noGrp="1"/>
          </p:cNvGraphicFramePr>
          <p:nvPr>
            <p:ph idx="1"/>
          </p:nvPr>
        </p:nvGraphicFramePr>
        <p:xfrm>
          <a:off x="2123729" y="915567"/>
          <a:ext cx="4464494" cy="4176469"/>
        </p:xfrm>
        <a:graphic>
          <a:graphicData uri="http://schemas.openxmlformats.org/drawingml/2006/table">
            <a:tbl>
              <a:tblPr firstRow="1" firstCol="1" bandRow="1"/>
              <a:tblGrid>
                <a:gridCol w="1116122">
                  <a:extLst>
                    <a:ext uri="{9D8B030D-6E8A-4147-A177-3AD203B41FA5}">
                      <a16:colId xmlns:a16="http://schemas.microsoft.com/office/drawing/2014/main" val="4235346687"/>
                    </a:ext>
                  </a:extLst>
                </a:gridCol>
                <a:gridCol w="803616">
                  <a:extLst>
                    <a:ext uri="{9D8B030D-6E8A-4147-A177-3AD203B41FA5}">
                      <a16:colId xmlns:a16="http://schemas.microsoft.com/office/drawing/2014/main" val="3334831228"/>
                    </a:ext>
                  </a:extLst>
                </a:gridCol>
                <a:gridCol w="585956">
                  <a:extLst>
                    <a:ext uri="{9D8B030D-6E8A-4147-A177-3AD203B41FA5}">
                      <a16:colId xmlns:a16="http://schemas.microsoft.com/office/drawing/2014/main" val="3256896719"/>
                    </a:ext>
                  </a:extLst>
                </a:gridCol>
                <a:gridCol w="842677">
                  <a:extLst>
                    <a:ext uri="{9D8B030D-6E8A-4147-A177-3AD203B41FA5}">
                      <a16:colId xmlns:a16="http://schemas.microsoft.com/office/drawing/2014/main" val="3789124593"/>
                    </a:ext>
                  </a:extLst>
                </a:gridCol>
                <a:gridCol w="1116123">
                  <a:extLst>
                    <a:ext uri="{9D8B030D-6E8A-4147-A177-3AD203B41FA5}">
                      <a16:colId xmlns:a16="http://schemas.microsoft.com/office/drawing/2014/main" val="3020433862"/>
                    </a:ext>
                  </a:extLst>
                </a:gridCol>
              </a:tblGrid>
              <a:tr h="180700">
                <a:tc rowSpan="2">
                  <a:txBody>
                    <a:bodyPr/>
                    <a:lstStyle/>
                    <a:p>
                      <a:pPr algn="ctr">
                        <a:lnSpc>
                          <a:spcPts val="1350"/>
                        </a:lnSpc>
                      </a:pPr>
                      <a:r>
                        <a:rPr lang="zh-CN" sz="1100" b="1" kern="0" dirty="0">
                          <a:solidFill>
                            <a:srgbClr val="000000"/>
                          </a:solidFill>
                          <a:effectLst/>
                          <a:latin typeface="NEU-BZ-S92"/>
                          <a:ea typeface="方正书宋_GBK"/>
                          <a:cs typeface="Times New Roman" panose="02020603050405020304" pitchFamily="18" charset="0"/>
                        </a:rPr>
                        <a:t>行权价格</a:t>
                      </a:r>
                      <a:endParaRPr lang="zh-CN" sz="1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algn="ctr">
                        <a:lnSpc>
                          <a:spcPts val="1350"/>
                        </a:lnSpc>
                      </a:pPr>
                      <a:r>
                        <a:rPr lang="en-US" sz="1050" b="1" kern="0">
                          <a:solidFill>
                            <a:srgbClr val="000000"/>
                          </a:solidFill>
                          <a:effectLst/>
                          <a:latin typeface="NEU-BZ-S92"/>
                          <a:ea typeface="方正书宋_GBK"/>
                          <a:cs typeface="Times New Roman" panose="02020603050405020304" pitchFamily="18" charset="0"/>
                        </a:rPr>
                        <a:t>2011.6</a:t>
                      </a:r>
                      <a:r>
                        <a:rPr lang="zh-CN" sz="1050" b="1" kern="0">
                          <a:solidFill>
                            <a:srgbClr val="000000"/>
                          </a:solidFill>
                          <a:effectLst/>
                          <a:latin typeface="NEU-BZ-S92"/>
                          <a:ea typeface="方正书宋_GBK"/>
                          <a:cs typeface="Times New Roman" panose="02020603050405020304" pitchFamily="18" charset="0"/>
                        </a:rPr>
                        <a:t>到期</a:t>
                      </a:r>
                      <a:endParaRPr lang="zh-CN" sz="12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tc gridSpan="2">
                  <a:txBody>
                    <a:bodyPr/>
                    <a:lstStyle/>
                    <a:p>
                      <a:pPr algn="ctr">
                        <a:lnSpc>
                          <a:spcPts val="1350"/>
                        </a:lnSpc>
                      </a:pPr>
                      <a:r>
                        <a:rPr lang="en-US" sz="1050" b="1" kern="0">
                          <a:solidFill>
                            <a:srgbClr val="000000"/>
                          </a:solidFill>
                          <a:effectLst/>
                          <a:latin typeface="NEU-BZ-S92"/>
                          <a:ea typeface="方正书宋_GBK"/>
                          <a:cs typeface="Times New Roman" panose="02020603050405020304" pitchFamily="18" charset="0"/>
                        </a:rPr>
                        <a:t>2011.8</a:t>
                      </a:r>
                      <a:r>
                        <a:rPr lang="zh-CN" sz="1050" b="1" kern="0">
                          <a:solidFill>
                            <a:srgbClr val="000000"/>
                          </a:solidFill>
                          <a:effectLst/>
                          <a:latin typeface="NEU-BZ-S92"/>
                          <a:ea typeface="方正书宋_GBK"/>
                          <a:cs typeface="Times New Roman" panose="02020603050405020304" pitchFamily="18" charset="0"/>
                        </a:rPr>
                        <a:t>到期</a:t>
                      </a:r>
                      <a:endParaRPr lang="zh-CN" sz="12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zh-CN" altLang="en-US"/>
                    </a:p>
                  </a:txBody>
                  <a:tcPr/>
                </a:tc>
                <a:extLst>
                  <a:ext uri="{0D108BD9-81ED-4DB2-BD59-A6C34878D82A}">
                    <a16:rowId xmlns:a16="http://schemas.microsoft.com/office/drawing/2014/main" val="811308490"/>
                  </a:ext>
                </a:extLst>
              </a:tr>
              <a:tr h="180700">
                <a:tc vMerge="1">
                  <a:txBody>
                    <a:bodyPr/>
                    <a:lstStyle/>
                    <a:p>
                      <a:endParaRPr lang="zh-CN" altLang="en-US"/>
                    </a:p>
                  </a:txBody>
                  <a:tcPr/>
                </a:tc>
                <a:tc>
                  <a:txBody>
                    <a:bodyPr/>
                    <a:lstStyle/>
                    <a:p>
                      <a:pPr algn="ctr">
                        <a:lnSpc>
                          <a:spcPts val="1350"/>
                        </a:lnSpc>
                      </a:pPr>
                      <a:r>
                        <a:rPr lang="zh-CN" sz="1100" b="1" kern="0">
                          <a:solidFill>
                            <a:srgbClr val="000000"/>
                          </a:solidFill>
                          <a:effectLst/>
                          <a:latin typeface="NEU-BZ-S92"/>
                          <a:ea typeface="方正书宋_GBK"/>
                          <a:cs typeface="Times New Roman" panose="02020603050405020304" pitchFamily="18" charset="0"/>
                        </a:rPr>
                        <a:t>看涨期权</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zh-CN" sz="1100" b="1" kern="0">
                          <a:solidFill>
                            <a:srgbClr val="000000"/>
                          </a:solidFill>
                          <a:effectLst/>
                          <a:latin typeface="NEU-BZ-S92"/>
                          <a:ea typeface="方正书宋_GBK"/>
                          <a:cs typeface="Times New Roman" panose="02020603050405020304" pitchFamily="18" charset="0"/>
                        </a:rPr>
                        <a:t>看跌期权</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zh-CN" sz="1100" b="1" kern="0">
                          <a:solidFill>
                            <a:srgbClr val="000000"/>
                          </a:solidFill>
                          <a:effectLst/>
                          <a:latin typeface="NEU-BZ-S92"/>
                          <a:ea typeface="方正书宋_GBK"/>
                          <a:cs typeface="Times New Roman" panose="02020603050405020304" pitchFamily="18" charset="0"/>
                        </a:rPr>
                        <a:t>看涨期权</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zh-CN" sz="1100" b="1" kern="0">
                          <a:solidFill>
                            <a:srgbClr val="000000"/>
                          </a:solidFill>
                          <a:effectLst/>
                          <a:latin typeface="NEU-BZ-S92"/>
                          <a:ea typeface="方正书宋_GBK"/>
                          <a:cs typeface="Times New Roman" panose="02020603050405020304" pitchFamily="18" charset="0"/>
                        </a:rPr>
                        <a:t>看跌期权</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1314863"/>
                  </a:ext>
                </a:extLst>
              </a:tr>
              <a:tr h="181405">
                <a:tc>
                  <a:txBody>
                    <a:bodyPr/>
                    <a:lstStyle/>
                    <a:p>
                      <a:pPr algn="ctr">
                        <a:lnSpc>
                          <a:spcPts val="1350"/>
                        </a:lnSpc>
                      </a:pPr>
                      <a:r>
                        <a:rPr lang="en-US" sz="1100" b="1" kern="0" dirty="0">
                          <a:solidFill>
                            <a:srgbClr val="000000"/>
                          </a:solidFill>
                          <a:effectLst/>
                          <a:latin typeface="NEU-BZ-S92"/>
                          <a:ea typeface="方正书宋_GBK"/>
                          <a:cs typeface="Times New Roman" panose="02020603050405020304" pitchFamily="18" charset="0"/>
                        </a:rPr>
                        <a:t>3 300</a:t>
                      </a:r>
                      <a:endParaRPr lang="zh-CN" sz="1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627</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1</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633</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zh-CN" sz="1100" b="1" kern="0">
                          <a:solidFill>
                            <a:srgbClr val="000000"/>
                          </a:solidFill>
                          <a:effectLst/>
                          <a:latin typeface="NEU-BZ-S92"/>
                          <a:ea typeface="方正书宋_GBK"/>
                          <a:cs typeface="Times New Roman" panose="02020603050405020304" pitchFamily="18" charset="0"/>
                        </a:rPr>
                        <a:t>　</a:t>
                      </a:r>
                      <a:r>
                        <a:rPr lang="en-US" sz="1100" b="1" kern="0">
                          <a:solidFill>
                            <a:srgbClr val="000000"/>
                          </a:solidFill>
                          <a:effectLst/>
                          <a:latin typeface="NEU-BZ-S92"/>
                          <a:ea typeface="方正书宋_GBK"/>
                          <a:cs typeface="Times New Roman" panose="02020603050405020304" pitchFamily="18" charset="0"/>
                        </a:rPr>
                        <a:t>5</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07040188"/>
                  </a:ext>
                </a:extLst>
              </a:tr>
              <a:tr h="181405">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3 350</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dirty="0">
                          <a:solidFill>
                            <a:srgbClr val="000000"/>
                          </a:solidFill>
                          <a:effectLst/>
                          <a:latin typeface="NEU-BZ-S92"/>
                          <a:ea typeface="方正书宋_GBK"/>
                          <a:cs typeface="Times New Roman" panose="02020603050405020304" pitchFamily="18" charset="0"/>
                        </a:rPr>
                        <a:t>578</a:t>
                      </a:r>
                      <a:endParaRPr lang="zh-CN" sz="1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1</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585</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8</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78211047"/>
                  </a:ext>
                </a:extLst>
              </a:tr>
              <a:tr h="181405">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3 400</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dirty="0">
                          <a:solidFill>
                            <a:srgbClr val="000000"/>
                          </a:solidFill>
                          <a:effectLst/>
                          <a:latin typeface="NEU-BZ-S92"/>
                          <a:ea typeface="方正书宋_GBK"/>
                          <a:cs typeface="Times New Roman" panose="02020603050405020304" pitchFamily="18" charset="0"/>
                        </a:rPr>
                        <a:t>528</a:t>
                      </a:r>
                      <a:endParaRPr lang="zh-CN" sz="1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1</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539</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11</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36406885"/>
                  </a:ext>
                </a:extLst>
              </a:tr>
              <a:tr h="181405">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3 450</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479</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dirty="0">
                          <a:solidFill>
                            <a:srgbClr val="000000"/>
                          </a:solidFill>
                          <a:effectLst/>
                          <a:latin typeface="NEU-BZ-S92"/>
                          <a:ea typeface="方正书宋_GBK"/>
                          <a:cs typeface="Times New Roman" panose="02020603050405020304" pitchFamily="18" charset="0"/>
                        </a:rPr>
                        <a:t>2</a:t>
                      </a:r>
                      <a:endParaRPr lang="zh-CN" sz="1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494</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16</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42606716"/>
                  </a:ext>
                </a:extLst>
              </a:tr>
              <a:tr h="181405">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3 500</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431</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dirty="0">
                          <a:solidFill>
                            <a:srgbClr val="000000"/>
                          </a:solidFill>
                          <a:effectLst/>
                          <a:latin typeface="NEU-BZ-S92"/>
                          <a:ea typeface="方正书宋_GBK"/>
                          <a:cs typeface="Times New Roman" panose="02020603050405020304" pitchFamily="18" charset="0"/>
                        </a:rPr>
                        <a:t>4</a:t>
                      </a:r>
                      <a:endParaRPr lang="zh-CN" sz="1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450</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22</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878477815"/>
                  </a:ext>
                </a:extLst>
              </a:tr>
              <a:tr h="181405">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3 550</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384</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dirty="0">
                          <a:solidFill>
                            <a:srgbClr val="000000"/>
                          </a:solidFill>
                          <a:effectLst/>
                          <a:latin typeface="NEU-BZ-S92"/>
                          <a:ea typeface="方正书宋_GBK"/>
                          <a:cs typeface="Times New Roman" panose="02020603050405020304" pitchFamily="18" charset="0"/>
                        </a:rPr>
                        <a:t>7</a:t>
                      </a:r>
                      <a:endParaRPr lang="zh-CN" sz="1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dirty="0">
                          <a:solidFill>
                            <a:srgbClr val="000000"/>
                          </a:solidFill>
                          <a:effectLst/>
                          <a:latin typeface="NEU-BZ-S92"/>
                          <a:ea typeface="方正书宋_GBK"/>
                          <a:cs typeface="Times New Roman" panose="02020603050405020304" pitchFamily="18" charset="0"/>
                        </a:rPr>
                        <a:t>407</a:t>
                      </a:r>
                      <a:endParaRPr lang="zh-CN" sz="1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29</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95722288"/>
                  </a:ext>
                </a:extLst>
              </a:tr>
              <a:tr h="181405">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3 600</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338</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11</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dirty="0">
                          <a:solidFill>
                            <a:srgbClr val="000000"/>
                          </a:solidFill>
                          <a:effectLst/>
                          <a:latin typeface="NEU-BZ-S92"/>
                          <a:ea typeface="方正书宋_GBK"/>
                          <a:cs typeface="Times New Roman" panose="02020603050405020304" pitchFamily="18" charset="0"/>
                        </a:rPr>
                        <a:t>366</a:t>
                      </a:r>
                      <a:endParaRPr lang="zh-CN" sz="1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38</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30365079"/>
                  </a:ext>
                </a:extLst>
              </a:tr>
              <a:tr h="181405">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3 650</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295</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17</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dirty="0">
                          <a:solidFill>
                            <a:srgbClr val="000000"/>
                          </a:solidFill>
                          <a:effectLst/>
                          <a:latin typeface="NEU-BZ-S92"/>
                          <a:ea typeface="方正书宋_GBK"/>
                          <a:cs typeface="Times New Roman" panose="02020603050405020304" pitchFamily="18" charset="0"/>
                        </a:rPr>
                        <a:t>328</a:t>
                      </a:r>
                      <a:endParaRPr lang="zh-CN" sz="1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49</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280601440"/>
                  </a:ext>
                </a:extLst>
              </a:tr>
              <a:tr h="181405">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3 700</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253</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25</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dirty="0">
                          <a:solidFill>
                            <a:srgbClr val="000000"/>
                          </a:solidFill>
                          <a:effectLst/>
                          <a:latin typeface="NEU-BZ-S92"/>
                          <a:ea typeface="方正书宋_GBK"/>
                          <a:cs typeface="Times New Roman" panose="02020603050405020304" pitchFamily="18" charset="0"/>
                        </a:rPr>
                        <a:t>291</a:t>
                      </a:r>
                      <a:endParaRPr lang="zh-CN" sz="1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62</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4592915"/>
                  </a:ext>
                </a:extLst>
              </a:tr>
              <a:tr h="181405">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3 750</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214</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37</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dirty="0">
                          <a:solidFill>
                            <a:srgbClr val="000000"/>
                          </a:solidFill>
                          <a:effectLst/>
                          <a:latin typeface="NEU-BZ-S92"/>
                          <a:ea typeface="方正书宋_GBK"/>
                          <a:cs typeface="Times New Roman" panose="02020603050405020304" pitchFamily="18" charset="0"/>
                        </a:rPr>
                        <a:t>257</a:t>
                      </a:r>
                      <a:endParaRPr lang="zh-CN" sz="1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77</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8229960"/>
                  </a:ext>
                </a:extLst>
              </a:tr>
              <a:tr h="181405">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3 800</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179</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51</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dirty="0">
                          <a:solidFill>
                            <a:srgbClr val="000000"/>
                          </a:solidFill>
                          <a:effectLst/>
                          <a:latin typeface="NEU-BZ-S92"/>
                          <a:ea typeface="方正书宋_GBK"/>
                          <a:cs typeface="Times New Roman" panose="02020603050405020304" pitchFamily="18" charset="0"/>
                        </a:rPr>
                        <a:t>225</a:t>
                      </a:r>
                      <a:endParaRPr lang="zh-CN" sz="1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95</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59106009"/>
                  </a:ext>
                </a:extLst>
              </a:tr>
              <a:tr h="181405">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3 850</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146</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69</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dirty="0">
                          <a:solidFill>
                            <a:srgbClr val="000000"/>
                          </a:solidFill>
                          <a:effectLst/>
                          <a:latin typeface="NEU-BZ-S92"/>
                          <a:ea typeface="方正书宋_GBK"/>
                          <a:cs typeface="Times New Roman" panose="02020603050405020304" pitchFamily="18" charset="0"/>
                        </a:rPr>
                        <a:t>196</a:t>
                      </a:r>
                      <a:endParaRPr lang="zh-CN" sz="1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116</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64150673"/>
                  </a:ext>
                </a:extLst>
              </a:tr>
              <a:tr h="181405">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3 900</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118</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90</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dirty="0">
                          <a:solidFill>
                            <a:srgbClr val="000000"/>
                          </a:solidFill>
                          <a:effectLst/>
                          <a:latin typeface="NEU-BZ-S92"/>
                          <a:ea typeface="方正书宋_GBK"/>
                          <a:cs typeface="Times New Roman" panose="02020603050405020304" pitchFamily="18" charset="0"/>
                        </a:rPr>
                        <a:t>169</a:t>
                      </a:r>
                      <a:endParaRPr lang="zh-CN" sz="1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139</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9692105"/>
                  </a:ext>
                </a:extLst>
              </a:tr>
              <a:tr h="181405">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 3 950</a:t>
                      </a:r>
                      <a:r>
                        <a:rPr lang="en-US" sz="1100" b="1" kern="0" baseline="30000">
                          <a:solidFill>
                            <a:srgbClr val="000000"/>
                          </a:solidFill>
                          <a:effectLst/>
                          <a:latin typeface="NEU-BZ-S92"/>
                          <a:ea typeface="方正书宋_GBK"/>
                          <a:cs typeface="Times New Roman" panose="02020603050405020304" pitchFamily="18" charset="0"/>
                        </a:rPr>
                        <a:t>*</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94</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116</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dirty="0">
                          <a:solidFill>
                            <a:srgbClr val="000000"/>
                          </a:solidFill>
                          <a:effectLst/>
                          <a:latin typeface="NEU-BZ-S92"/>
                          <a:ea typeface="方正书宋_GBK"/>
                          <a:cs typeface="Times New Roman" panose="02020603050405020304" pitchFamily="18" charset="0"/>
                        </a:rPr>
                        <a:t>145</a:t>
                      </a:r>
                      <a:endParaRPr lang="zh-CN" sz="1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dirty="0">
                          <a:solidFill>
                            <a:srgbClr val="000000"/>
                          </a:solidFill>
                          <a:effectLst/>
                          <a:latin typeface="NEU-BZ-S92"/>
                          <a:ea typeface="方正书宋_GBK"/>
                          <a:cs typeface="Times New Roman" panose="02020603050405020304" pitchFamily="18" charset="0"/>
                        </a:rPr>
                        <a:t>165</a:t>
                      </a:r>
                      <a:endParaRPr lang="zh-CN" sz="1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0827369"/>
                  </a:ext>
                </a:extLst>
              </a:tr>
              <a:tr h="181405">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4 000</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73</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145</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dirty="0">
                          <a:solidFill>
                            <a:srgbClr val="000000"/>
                          </a:solidFill>
                          <a:effectLst/>
                          <a:latin typeface="NEU-BZ-S92"/>
                          <a:ea typeface="方正书宋_GBK"/>
                          <a:cs typeface="Times New Roman" panose="02020603050405020304" pitchFamily="18" charset="0"/>
                        </a:rPr>
                        <a:t>123</a:t>
                      </a:r>
                      <a:endParaRPr lang="zh-CN" sz="1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dirty="0">
                          <a:solidFill>
                            <a:srgbClr val="000000"/>
                          </a:solidFill>
                          <a:effectLst/>
                          <a:latin typeface="NEU-BZ-S92"/>
                          <a:ea typeface="方正书宋_GBK"/>
                          <a:cs typeface="Times New Roman" panose="02020603050405020304" pitchFamily="18" charset="0"/>
                        </a:rPr>
                        <a:t>193</a:t>
                      </a:r>
                      <a:endParaRPr lang="zh-CN" sz="1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72173217"/>
                  </a:ext>
                </a:extLst>
              </a:tr>
              <a:tr h="181405">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4 050</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56</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177</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104</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dirty="0">
                          <a:solidFill>
                            <a:srgbClr val="000000"/>
                          </a:solidFill>
                          <a:effectLst/>
                          <a:latin typeface="NEU-BZ-S92"/>
                          <a:ea typeface="方正书宋_GBK"/>
                          <a:cs typeface="Times New Roman" panose="02020603050405020304" pitchFamily="18" charset="0"/>
                        </a:rPr>
                        <a:t>223</a:t>
                      </a:r>
                      <a:endParaRPr lang="zh-CN" sz="1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89062186"/>
                  </a:ext>
                </a:extLst>
              </a:tr>
              <a:tr h="181405">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4 100</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42</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213</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87</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dirty="0">
                          <a:solidFill>
                            <a:srgbClr val="000000"/>
                          </a:solidFill>
                          <a:effectLst/>
                          <a:latin typeface="NEU-BZ-S92"/>
                          <a:ea typeface="方正书宋_GBK"/>
                          <a:cs typeface="Times New Roman" panose="02020603050405020304" pitchFamily="18" charset="0"/>
                        </a:rPr>
                        <a:t>256</a:t>
                      </a:r>
                      <a:endParaRPr lang="zh-CN" sz="1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5864663"/>
                  </a:ext>
                </a:extLst>
              </a:tr>
              <a:tr h="181405">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4 150</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31</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252</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72</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dirty="0">
                          <a:solidFill>
                            <a:srgbClr val="000000"/>
                          </a:solidFill>
                          <a:effectLst/>
                          <a:latin typeface="NEU-BZ-S92"/>
                          <a:ea typeface="方正书宋_GBK"/>
                          <a:cs typeface="Times New Roman" panose="02020603050405020304" pitchFamily="18" charset="0"/>
                        </a:rPr>
                        <a:t>291</a:t>
                      </a:r>
                      <a:endParaRPr lang="zh-CN" sz="1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93574732"/>
                  </a:ext>
                </a:extLst>
              </a:tr>
              <a:tr h="181405">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4 200</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22</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dirty="0">
                          <a:solidFill>
                            <a:srgbClr val="000000"/>
                          </a:solidFill>
                          <a:effectLst/>
                          <a:latin typeface="NEU-BZ-S92"/>
                          <a:ea typeface="方正书宋_GBK"/>
                          <a:cs typeface="Times New Roman" panose="02020603050405020304" pitchFamily="18" charset="0"/>
                        </a:rPr>
                        <a:t>294</a:t>
                      </a:r>
                      <a:endParaRPr lang="zh-CN" sz="1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60</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dirty="0">
                          <a:solidFill>
                            <a:srgbClr val="000000"/>
                          </a:solidFill>
                          <a:effectLst/>
                          <a:latin typeface="NEU-BZ-S92"/>
                          <a:ea typeface="方正书宋_GBK"/>
                          <a:cs typeface="Times New Roman" panose="02020603050405020304" pitchFamily="18" charset="0"/>
                        </a:rPr>
                        <a:t>328</a:t>
                      </a:r>
                      <a:endParaRPr lang="zh-CN" sz="1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71774557"/>
                  </a:ext>
                </a:extLst>
              </a:tr>
              <a:tr h="181405">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4 250</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16</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337</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a:solidFill>
                            <a:srgbClr val="000000"/>
                          </a:solidFill>
                          <a:effectLst/>
                          <a:latin typeface="NEU-BZ-S92"/>
                          <a:ea typeface="方正书宋_GBK"/>
                          <a:cs typeface="Times New Roman" panose="02020603050405020304" pitchFamily="18" charset="0"/>
                        </a:rPr>
                        <a:t>49</a:t>
                      </a:r>
                      <a:endParaRPr lang="zh-CN" sz="1400" b="1" kern="10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pPr>
                      <a:r>
                        <a:rPr lang="en-US" sz="1100" b="1" kern="0" dirty="0">
                          <a:solidFill>
                            <a:srgbClr val="000000"/>
                          </a:solidFill>
                          <a:effectLst/>
                          <a:latin typeface="NEU-BZ-S92"/>
                          <a:ea typeface="方正书宋_GBK"/>
                          <a:cs typeface="Times New Roman" panose="02020603050405020304" pitchFamily="18" charset="0"/>
                        </a:rPr>
                        <a:t>367</a:t>
                      </a:r>
                      <a:endParaRPr lang="zh-CN" sz="1400" b="1"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39404781"/>
                  </a:ext>
                </a:extLst>
              </a:tr>
              <a:tr h="186969">
                <a:tc gridSpan="5">
                  <a:txBody>
                    <a:bodyPr/>
                    <a:lstStyle/>
                    <a:p>
                      <a:pPr algn="ctr">
                        <a:lnSpc>
                          <a:spcPts val="1350"/>
                        </a:lnSpc>
                      </a:pPr>
                      <a:r>
                        <a:rPr lang="en-US" sz="1050" kern="0" dirty="0">
                          <a:solidFill>
                            <a:srgbClr val="000000"/>
                          </a:solidFill>
                          <a:effectLst/>
                          <a:latin typeface="NEU-BZ-S92"/>
                          <a:ea typeface="方正书宋_GBK"/>
                          <a:cs typeface="Times New Roman" panose="02020603050405020304" pitchFamily="18" charset="0"/>
                        </a:rPr>
                        <a:t> </a:t>
                      </a:r>
                      <a:endParaRPr lang="zh-CN" sz="1050" kern="100" dirty="0">
                        <a:effectLst/>
                        <a:latin typeface="Calibri" panose="020F0502020204030204" pitchFamily="34" charset="0"/>
                        <a:ea typeface="宋体" panose="02010600030101010101" pitchFamily="2" charset="-122"/>
                        <a:cs typeface="Times New Roman" panose="02020603050405020304" pitchFamily="18" charset="0"/>
                      </a:endParaRPr>
                    </a:p>
                  </a:txBody>
                  <a:tcPr marL="0" marR="0" marT="0" marB="0"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a16="http://schemas.microsoft.com/office/drawing/2014/main" val="273069502"/>
                  </a:ext>
                </a:extLst>
              </a:tr>
            </a:tbl>
          </a:graphicData>
        </a:graphic>
      </p:graphicFrame>
    </p:spTree>
    <p:extLst>
      <p:ext uri="{BB962C8B-B14F-4D97-AF65-F5344CB8AC3E}">
        <p14:creationId xmlns:p14="http://schemas.microsoft.com/office/powerpoint/2010/main" val="28149861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6BE363-C827-4855-84E0-D5FB8DA387B3}"/>
              </a:ext>
            </a:extLst>
          </p:cNvPr>
          <p:cNvSpPr>
            <a:spLocks noGrp="1"/>
          </p:cNvSpPr>
          <p:nvPr>
            <p:ph type="title"/>
          </p:nvPr>
        </p:nvSpPr>
        <p:spPr/>
        <p:txBody>
          <a:bodyPr/>
          <a:lstStyle/>
          <a:p>
            <a:r>
              <a:rPr lang="zh-CN" altLang="en-US" dirty="0">
                <a:solidFill>
                  <a:srgbClr val="FF0000"/>
                </a:solidFill>
              </a:rPr>
              <a:t>看涨</a:t>
            </a:r>
            <a:r>
              <a:rPr lang="zh-CN" altLang="en-US" dirty="0"/>
              <a:t>期权的</a:t>
            </a:r>
            <a:r>
              <a:rPr lang="zh-CN" altLang="en-US" dirty="0">
                <a:solidFill>
                  <a:srgbClr val="FF0000"/>
                </a:solidFill>
              </a:rPr>
              <a:t>熊市正向</a:t>
            </a:r>
            <a:r>
              <a:rPr lang="zh-CN" altLang="en-US" dirty="0"/>
              <a:t>对角组合</a:t>
            </a:r>
          </a:p>
        </p:txBody>
      </p:sp>
      <p:sp>
        <p:nvSpPr>
          <p:cNvPr id="4" name="灯片编号占位符 3">
            <a:extLst>
              <a:ext uri="{FF2B5EF4-FFF2-40B4-BE49-F238E27FC236}">
                <a16:creationId xmlns:a16="http://schemas.microsoft.com/office/drawing/2014/main" id="{CF86676E-B980-4854-8215-0C2CD138826F}"/>
              </a:ext>
            </a:extLst>
          </p:cNvPr>
          <p:cNvSpPr>
            <a:spLocks noGrp="1"/>
          </p:cNvSpPr>
          <p:nvPr>
            <p:ph type="sldNum" sz="quarter" idx="12"/>
          </p:nvPr>
        </p:nvSpPr>
        <p:spPr/>
        <p:txBody>
          <a:bodyPr/>
          <a:lstStyle/>
          <a:p>
            <a:fld id="{0C913308-F349-4B6D-A68A-DD1791B4A57B}" type="slidenum">
              <a:rPr lang="zh-CN" altLang="en-US" smtClean="0"/>
              <a:pPr/>
              <a:t>50</a:t>
            </a:fld>
            <a:endParaRPr lang="zh-CN" altLang="en-US" dirty="0"/>
          </a:p>
        </p:txBody>
      </p:sp>
      <p:graphicFrame>
        <p:nvGraphicFramePr>
          <p:cNvPr id="7" name="Chart 2">
            <a:extLst>
              <a:ext uri="{FF2B5EF4-FFF2-40B4-BE49-F238E27FC236}">
                <a16:creationId xmlns:a16="http://schemas.microsoft.com/office/drawing/2014/main" id="{68D54B76-FFFD-4D9D-9A8B-0797C1856922}"/>
              </a:ext>
            </a:extLst>
          </p:cNvPr>
          <p:cNvGraphicFramePr>
            <a:graphicFrameLocks noGrp="1"/>
          </p:cNvGraphicFramePr>
          <p:nvPr>
            <p:ph idx="1"/>
          </p:nvPr>
        </p:nvGraphicFramePr>
        <p:xfrm>
          <a:off x="457200" y="1491630"/>
          <a:ext cx="8229600" cy="3402633"/>
        </p:xfrm>
        <a:graphic>
          <a:graphicData uri="http://schemas.openxmlformats.org/drawingml/2006/chart">
            <c:chart xmlns:c="http://schemas.openxmlformats.org/drawingml/2006/chart" xmlns:r="http://schemas.openxmlformats.org/officeDocument/2006/relationships" r:id="rId2"/>
          </a:graphicData>
        </a:graphic>
      </p:graphicFrame>
      <mc:AlternateContent xmlns:mc="http://schemas.openxmlformats.org/markup-compatibility/2006" xmlns:a14="http://schemas.microsoft.com/office/drawing/2010/main">
        <mc:Choice Requires="a14">
          <p:sp>
            <p:nvSpPr>
              <p:cNvPr id="9" name="文本框 8">
                <a:extLst>
                  <a:ext uri="{FF2B5EF4-FFF2-40B4-BE49-F238E27FC236}">
                    <a16:creationId xmlns:a16="http://schemas.microsoft.com/office/drawing/2014/main" id="{8E5973D5-871E-4D11-89F5-AA541BDA82AB}"/>
                  </a:ext>
                </a:extLst>
              </p:cNvPr>
              <p:cNvSpPr txBox="1"/>
              <p:nvPr/>
            </p:nvSpPr>
            <p:spPr>
              <a:xfrm>
                <a:off x="476753" y="1059582"/>
                <a:ext cx="4639586" cy="369332"/>
              </a:xfrm>
              <a:prstGeom prst="rect">
                <a:avLst/>
              </a:prstGeom>
              <a:noFill/>
            </p:spPr>
            <p:txBody>
              <a:bodyPr wrap="square">
                <a:spAutoFit/>
              </a:bodyPr>
              <a:lstStyle/>
              <a:p>
                <a:r>
                  <a:rPr lang="zh-CN" altLang="en-US" dirty="0"/>
                  <a:t>由</a:t>
                </a:r>
                <a:r>
                  <a:rPr lang="zh-CN" altLang="en-US" dirty="0">
                    <a:solidFill>
                      <a:srgbClr val="FF0000"/>
                    </a:solidFill>
                  </a:rPr>
                  <a:t>看涨</a:t>
                </a:r>
                <a:r>
                  <a:rPr lang="zh-CN" altLang="en-US" dirty="0"/>
                  <a:t>期权</a:t>
                </a:r>
                <a14:m>
                  <m:oMath xmlns:m="http://schemas.openxmlformats.org/officeDocument/2006/math">
                    <m:r>
                      <a:rPr lang="en-US" altLang="zh-CN" sz="1800" i="1" kern="0" dirty="0" smtClean="0">
                        <a:solidFill>
                          <a:srgbClr val="000000"/>
                        </a:solidFill>
                        <a:effectLst/>
                        <a:latin typeface="Cambria Math" panose="02040503050406030204" pitchFamily="18" charset="0"/>
                        <a:cs typeface="Times New Roman" panose="02020603050405020304" pitchFamily="18" charset="0"/>
                      </a:rPr>
                      <m:t>(</m:t>
                    </m:r>
                    <m:r>
                      <a:rPr lang="en-US" altLang="zh-CN" sz="1800" i="1" kern="0" dirty="0" smtClean="0">
                        <a:solidFill>
                          <a:srgbClr val="000000"/>
                        </a:solidFill>
                        <a:effectLst/>
                        <a:latin typeface="Cambria Math" panose="02040503050406030204" pitchFamily="18" charset="0"/>
                        <a:ea typeface="方正书宋_GBK"/>
                        <a:cs typeface="Times New Roman" panose="02020603050405020304" pitchFamily="18" charset="0"/>
                      </a:rPr>
                      <m:t>𝐾</m:t>
                    </m:r>
                    <m:r>
                      <a:rPr lang="en-US" altLang="zh-CN" sz="1800" b="0" i="1" kern="0" baseline="-25000" dirty="0" smtClean="0">
                        <a:solidFill>
                          <a:srgbClr val="000000"/>
                        </a:solidFill>
                        <a:effectLst/>
                        <a:latin typeface="Cambria Math" panose="02040503050406030204" pitchFamily="18" charset="0"/>
                        <a:ea typeface="方正书宋_GBK"/>
                        <a:cs typeface="Times New Roman" panose="02020603050405020304" pitchFamily="18" charset="0"/>
                      </a:rPr>
                      <m:t>2</m:t>
                    </m:r>
                    <m:r>
                      <a:rPr lang="en-US" altLang="zh-CN" sz="1800" i="1" kern="0" dirty="0" smtClean="0">
                        <a:solidFill>
                          <a:srgbClr val="000000"/>
                        </a:solidFill>
                        <a:effectLst/>
                        <a:latin typeface="Cambria Math" panose="02040503050406030204" pitchFamily="18" charset="0"/>
                        <a:cs typeface="Times New Roman" panose="02020603050405020304" pitchFamily="18" charset="0"/>
                      </a:rPr>
                      <m:t>,</m:t>
                    </m:r>
                    <m:r>
                      <a:rPr lang="en-US" altLang="zh-CN" sz="1800" i="1" kern="0" dirty="0" smtClean="0">
                        <a:solidFill>
                          <a:srgbClr val="000000"/>
                        </a:solidFill>
                        <a:effectLst/>
                        <a:latin typeface="Cambria Math" panose="02040503050406030204" pitchFamily="18" charset="0"/>
                        <a:ea typeface="方正书宋_GBK"/>
                        <a:cs typeface="Times New Roman" panose="02020603050405020304" pitchFamily="18" charset="0"/>
                      </a:rPr>
                      <m:t>𝑇</m:t>
                    </m:r>
                    <m:r>
                      <a:rPr lang="en-US" altLang="zh-CN" sz="1800" i="1" kern="0" baseline="30000" dirty="0" smtClean="0">
                        <a:solidFill>
                          <a:srgbClr val="000000"/>
                        </a:solidFill>
                        <a:effectLst/>
                        <a:latin typeface="Cambria Math" panose="02040503050406030204" pitchFamily="18" charset="0"/>
                        <a:ea typeface="方正书宋_GBK"/>
                        <a:cs typeface="Times New Roman" panose="02020603050405020304" pitchFamily="18" charset="0"/>
                      </a:rPr>
                      <m:t>∗</m:t>
                    </m:r>
                    <m:r>
                      <a:rPr lang="en-US" altLang="zh-CN" sz="1800" i="1" kern="0" dirty="0" smtClean="0">
                        <a:solidFill>
                          <a:srgbClr val="000000"/>
                        </a:solidFill>
                        <a:effectLst/>
                        <a:latin typeface="Cambria Math" panose="02040503050406030204" pitchFamily="18" charset="0"/>
                        <a:cs typeface="Times New Roman" panose="02020603050405020304" pitchFamily="18" charset="0"/>
                      </a:rPr>
                      <m:t>)</m:t>
                    </m:r>
                    <m:r>
                      <a:rPr lang="en-US" altLang="zh-CN" sz="1800" i="1" dirty="0">
                        <a:solidFill>
                          <a:srgbClr val="000000"/>
                        </a:solidFill>
                        <a:latin typeface="Cambria Math" panose="02040503050406030204" pitchFamily="18" charset="0"/>
                        <a:cs typeface="Times New Roman" panose="02020603050405020304" pitchFamily="18" charset="0"/>
                      </a:rPr>
                      <m:t>−</m:t>
                    </m:r>
                    <m:r>
                      <a:rPr lang="en-US" altLang="zh-CN" sz="1800" i="1" kern="0" dirty="0" smtClean="0">
                        <a:solidFill>
                          <a:srgbClr val="000000"/>
                        </a:solidFill>
                        <a:effectLst/>
                        <a:latin typeface="Cambria Math" panose="02040503050406030204" pitchFamily="18" charset="0"/>
                        <a:cs typeface="Times New Roman" panose="02020603050405020304" pitchFamily="18" charset="0"/>
                      </a:rPr>
                      <m:t>(</m:t>
                    </m:r>
                    <m:r>
                      <a:rPr lang="en-US" altLang="zh-CN" sz="1800" i="1" kern="0" dirty="0" smtClean="0">
                        <a:solidFill>
                          <a:srgbClr val="000000"/>
                        </a:solidFill>
                        <a:effectLst/>
                        <a:latin typeface="Cambria Math" panose="02040503050406030204" pitchFamily="18" charset="0"/>
                        <a:ea typeface="方正书宋_GBK"/>
                        <a:cs typeface="Times New Roman" panose="02020603050405020304" pitchFamily="18" charset="0"/>
                      </a:rPr>
                      <m:t>𝐾</m:t>
                    </m:r>
                    <m:r>
                      <a:rPr lang="en-US" altLang="zh-CN" sz="1800" b="0" i="1" kern="0" baseline="-25000" dirty="0" smtClean="0">
                        <a:solidFill>
                          <a:srgbClr val="000000"/>
                        </a:solidFill>
                        <a:effectLst/>
                        <a:latin typeface="Cambria Math" panose="02040503050406030204" pitchFamily="18" charset="0"/>
                        <a:ea typeface="方正书宋_GBK"/>
                        <a:cs typeface="Times New Roman" panose="02020603050405020304" pitchFamily="18" charset="0"/>
                      </a:rPr>
                      <m:t>1</m:t>
                    </m:r>
                    <m:r>
                      <a:rPr lang="en-US" altLang="zh-CN" sz="1800" i="1" kern="0" dirty="0" smtClean="0">
                        <a:solidFill>
                          <a:srgbClr val="000000"/>
                        </a:solidFill>
                        <a:effectLst/>
                        <a:latin typeface="Cambria Math" panose="02040503050406030204" pitchFamily="18" charset="0"/>
                        <a:cs typeface="Times New Roman" panose="02020603050405020304" pitchFamily="18" charset="0"/>
                      </a:rPr>
                      <m:t>,</m:t>
                    </m:r>
                    <m:r>
                      <a:rPr lang="en-US" altLang="zh-CN" sz="1800" i="1" kern="0" dirty="0" smtClean="0">
                        <a:solidFill>
                          <a:srgbClr val="000000"/>
                        </a:solidFill>
                        <a:effectLst/>
                        <a:latin typeface="Cambria Math" panose="02040503050406030204" pitchFamily="18" charset="0"/>
                        <a:ea typeface="方正书宋_GBK"/>
                        <a:cs typeface="Times New Roman" panose="02020603050405020304" pitchFamily="18" charset="0"/>
                      </a:rPr>
                      <m:t>𝑇</m:t>
                    </m:r>
                    <m:r>
                      <a:rPr lang="en-US" altLang="zh-CN" sz="1800" i="1" kern="0" dirty="0" smtClean="0">
                        <a:solidFill>
                          <a:srgbClr val="000000"/>
                        </a:solidFill>
                        <a:effectLst/>
                        <a:latin typeface="Cambria Math" panose="02040503050406030204" pitchFamily="18" charset="0"/>
                        <a:cs typeface="Times New Roman" panose="02020603050405020304" pitchFamily="18" charset="0"/>
                      </a:rPr>
                      <m:t>)</m:t>
                    </m:r>
                  </m:oMath>
                </a14:m>
                <a:r>
                  <a:rPr lang="zh-CN" altLang="en-US" dirty="0">
                    <a:solidFill>
                      <a:schemeClr val="tx1"/>
                    </a:solidFill>
                  </a:rPr>
                  <a:t>组成。</a:t>
                </a:r>
                <a:endParaRPr lang="en-US" altLang="zh-CN" dirty="0">
                  <a:solidFill>
                    <a:schemeClr val="tx1"/>
                  </a:solidFill>
                </a:endParaRPr>
              </a:p>
            </p:txBody>
          </p:sp>
        </mc:Choice>
        <mc:Fallback xmlns="">
          <p:sp>
            <p:nvSpPr>
              <p:cNvPr id="9" name="文本框 8">
                <a:extLst>
                  <a:ext uri="{FF2B5EF4-FFF2-40B4-BE49-F238E27FC236}">
                    <a16:creationId xmlns:a16="http://schemas.microsoft.com/office/drawing/2014/main" id="{8E5973D5-871E-4D11-89F5-AA541BDA82AB}"/>
                  </a:ext>
                </a:extLst>
              </p:cNvPr>
              <p:cNvSpPr txBox="1">
                <a:spLocks noRot="1" noChangeAspect="1" noMove="1" noResize="1" noEditPoints="1" noAdjustHandles="1" noChangeArrowheads="1" noChangeShapeType="1" noTextEdit="1"/>
              </p:cNvSpPr>
              <p:nvPr/>
            </p:nvSpPr>
            <p:spPr>
              <a:xfrm>
                <a:off x="476753" y="1059582"/>
                <a:ext cx="4639586" cy="369332"/>
              </a:xfrm>
              <a:prstGeom prst="rect">
                <a:avLst/>
              </a:prstGeom>
              <a:blipFill>
                <a:blip r:embed="rId3"/>
                <a:stretch>
                  <a:fillRect l="-1051" t="-13333" b="-23333"/>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2381776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E6BE363-C827-4855-84E0-D5FB8DA387B3}"/>
              </a:ext>
            </a:extLst>
          </p:cNvPr>
          <p:cNvSpPr>
            <a:spLocks noGrp="1"/>
          </p:cNvSpPr>
          <p:nvPr>
            <p:ph type="title"/>
          </p:nvPr>
        </p:nvSpPr>
        <p:spPr/>
        <p:txBody>
          <a:bodyPr/>
          <a:lstStyle/>
          <a:p>
            <a:r>
              <a:rPr lang="zh-CN" altLang="en-US" dirty="0">
                <a:solidFill>
                  <a:srgbClr val="FF0000"/>
                </a:solidFill>
              </a:rPr>
              <a:t>看跌</a:t>
            </a:r>
            <a:r>
              <a:rPr lang="zh-CN" altLang="en-US" dirty="0"/>
              <a:t>期权的</a:t>
            </a:r>
            <a:r>
              <a:rPr lang="zh-CN" altLang="en-US" dirty="0">
                <a:solidFill>
                  <a:srgbClr val="FF0000"/>
                </a:solidFill>
              </a:rPr>
              <a:t>熊市正向</a:t>
            </a:r>
            <a:r>
              <a:rPr lang="zh-CN" altLang="en-US" dirty="0"/>
              <a:t>对角组合</a:t>
            </a:r>
          </a:p>
        </p:txBody>
      </p:sp>
      <p:sp>
        <p:nvSpPr>
          <p:cNvPr id="4" name="灯片编号占位符 3">
            <a:extLst>
              <a:ext uri="{FF2B5EF4-FFF2-40B4-BE49-F238E27FC236}">
                <a16:creationId xmlns:a16="http://schemas.microsoft.com/office/drawing/2014/main" id="{CF86676E-B980-4854-8215-0C2CD138826F}"/>
              </a:ext>
            </a:extLst>
          </p:cNvPr>
          <p:cNvSpPr>
            <a:spLocks noGrp="1"/>
          </p:cNvSpPr>
          <p:nvPr>
            <p:ph type="sldNum" sz="quarter" idx="12"/>
          </p:nvPr>
        </p:nvSpPr>
        <p:spPr/>
        <p:txBody>
          <a:bodyPr/>
          <a:lstStyle/>
          <a:p>
            <a:fld id="{0C913308-F349-4B6D-A68A-DD1791B4A57B}" type="slidenum">
              <a:rPr lang="zh-CN" altLang="en-US" smtClean="0"/>
              <a:pPr/>
              <a:t>51</a:t>
            </a:fld>
            <a:endParaRPr lang="zh-CN" altLang="en-US" dirty="0"/>
          </a:p>
        </p:txBody>
      </p:sp>
      <p:graphicFrame>
        <p:nvGraphicFramePr>
          <p:cNvPr id="6" name="Chart 2">
            <a:extLst>
              <a:ext uri="{FF2B5EF4-FFF2-40B4-BE49-F238E27FC236}">
                <a16:creationId xmlns:a16="http://schemas.microsoft.com/office/drawing/2014/main" id="{1ABCF560-6B95-4FE3-803D-4949BE93FC9B}"/>
              </a:ext>
            </a:extLst>
          </p:cNvPr>
          <p:cNvGraphicFramePr>
            <a:graphicFrameLocks noGrp="1"/>
          </p:cNvGraphicFramePr>
          <p:nvPr>
            <p:ph idx="1"/>
          </p:nvPr>
        </p:nvGraphicFramePr>
        <p:xfrm>
          <a:off x="457200" y="987575"/>
          <a:ext cx="8229600" cy="381642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6602436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D0ABBD-CDC0-497D-93A1-062C903AF13E}"/>
              </a:ext>
            </a:extLst>
          </p:cNvPr>
          <p:cNvSpPr>
            <a:spLocks noGrp="1"/>
          </p:cNvSpPr>
          <p:nvPr>
            <p:ph type="title"/>
          </p:nvPr>
        </p:nvSpPr>
        <p:spPr/>
        <p:txBody>
          <a:bodyPr/>
          <a:lstStyle/>
          <a:p>
            <a:r>
              <a:rPr lang="zh-CN" altLang="en-US" dirty="0"/>
              <a:t>对角组合的变化</a:t>
            </a:r>
          </a:p>
        </p:txBody>
      </p:sp>
      <p:sp>
        <p:nvSpPr>
          <p:cNvPr id="3" name="内容占位符 2">
            <a:extLst>
              <a:ext uri="{FF2B5EF4-FFF2-40B4-BE49-F238E27FC236}">
                <a16:creationId xmlns:a16="http://schemas.microsoft.com/office/drawing/2014/main" id="{517CA80A-E759-4855-BDF4-D70FE60AF8DD}"/>
              </a:ext>
            </a:extLst>
          </p:cNvPr>
          <p:cNvSpPr>
            <a:spLocks noGrp="1"/>
          </p:cNvSpPr>
          <p:nvPr>
            <p:ph idx="1"/>
          </p:nvPr>
        </p:nvSpPr>
        <p:spPr/>
        <p:txBody>
          <a:bodyPr/>
          <a:lstStyle/>
          <a:p>
            <a:r>
              <a:rPr lang="zh-CN" altLang="en-US" dirty="0"/>
              <a:t>行权价可以全是实值或者虚值，这样的盈亏分布就会很不对称。</a:t>
            </a:r>
          </a:p>
        </p:txBody>
      </p:sp>
      <p:sp>
        <p:nvSpPr>
          <p:cNvPr id="4" name="灯片编号占位符 3">
            <a:extLst>
              <a:ext uri="{FF2B5EF4-FFF2-40B4-BE49-F238E27FC236}">
                <a16:creationId xmlns:a16="http://schemas.microsoft.com/office/drawing/2014/main" id="{71AB7495-B96C-438C-A501-53C6D9A9FD7E}"/>
              </a:ext>
            </a:extLst>
          </p:cNvPr>
          <p:cNvSpPr>
            <a:spLocks noGrp="1"/>
          </p:cNvSpPr>
          <p:nvPr>
            <p:ph type="sldNum" sz="quarter" idx="12"/>
          </p:nvPr>
        </p:nvSpPr>
        <p:spPr/>
        <p:txBody>
          <a:bodyPr/>
          <a:lstStyle/>
          <a:p>
            <a:fld id="{0C913308-F349-4B6D-A68A-DD1791B4A57B}" type="slidenum">
              <a:rPr lang="zh-CN" altLang="en-US" smtClean="0"/>
              <a:pPr/>
              <a:t>52</a:t>
            </a:fld>
            <a:endParaRPr lang="zh-CN" altLang="en-US" dirty="0"/>
          </a:p>
        </p:txBody>
      </p:sp>
    </p:spTree>
    <p:extLst>
      <p:ext uri="{BB962C8B-B14F-4D97-AF65-F5344CB8AC3E}">
        <p14:creationId xmlns:p14="http://schemas.microsoft.com/office/powerpoint/2010/main" val="37313740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6" name="Rectangle 2"/>
          <p:cNvSpPr>
            <a:spLocks noGrp="1" noChangeArrowheads="1"/>
          </p:cNvSpPr>
          <p:nvPr>
            <p:ph type="title"/>
          </p:nvPr>
        </p:nvSpPr>
        <p:spPr/>
        <p:txBody>
          <a:bodyPr/>
          <a:lstStyle/>
          <a:p>
            <a:r>
              <a:rPr lang="zh-CN" dirty="0"/>
              <a:t>混合期权</a:t>
            </a:r>
          </a:p>
        </p:txBody>
      </p:sp>
      <p:sp>
        <p:nvSpPr>
          <p:cNvPr id="49157" name="Rectangle 3"/>
          <p:cNvSpPr>
            <a:spLocks noGrp="1" noChangeArrowheads="1"/>
          </p:cNvSpPr>
          <p:nvPr>
            <p:ph idx="1"/>
          </p:nvPr>
        </p:nvSpPr>
        <p:spPr/>
        <p:txBody>
          <a:bodyPr/>
          <a:lstStyle/>
          <a:p>
            <a:r>
              <a:rPr lang="zh-CN" altLang="en-US" dirty="0"/>
              <a:t>混合期权</a:t>
            </a:r>
          </a:p>
          <a:p>
            <a:pPr lvl="1"/>
            <a:r>
              <a:rPr lang="zh-CN" altLang="en-US" dirty="0"/>
              <a:t>由不同种的期权——看涨和看跌组成的组合</a:t>
            </a:r>
          </a:p>
          <a:p>
            <a:pPr lvl="1"/>
            <a:r>
              <a:rPr lang="zh-CN" altLang="en-US" dirty="0"/>
              <a:t>行权价格、期限、多空、份数等可以相同或不同</a:t>
            </a:r>
          </a:p>
          <a:p>
            <a:pPr lvl="1"/>
            <a:r>
              <a:rPr lang="zh-CN" altLang="en-US" dirty="0"/>
              <a:t>底部/顶部——多头/空头</a:t>
            </a:r>
          </a:p>
        </p:txBody>
      </p:sp>
      <p:sp>
        <p:nvSpPr>
          <p:cNvPr id="9" name="灯片编号占位符 8"/>
          <p:cNvSpPr>
            <a:spLocks noGrp="1"/>
          </p:cNvSpPr>
          <p:nvPr>
            <p:ph type="sldNum" sz="quarter" idx="12"/>
          </p:nvPr>
        </p:nvSpPr>
        <p:spPr/>
        <p:txBody>
          <a:bodyPr/>
          <a:lstStyle/>
          <a:p>
            <a:fld id="{7A0B34B9-D817-47F5-9B8C-94F2D5E9BE68}" type="slidenum">
              <a:rPr lang="zh-CN" altLang="en-US" smtClean="0"/>
              <a:pPr/>
              <a:t>53</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Rectangle 2"/>
          <p:cNvSpPr>
            <a:spLocks noGrp="1" noChangeArrowheads="1"/>
          </p:cNvSpPr>
          <p:nvPr>
            <p:ph type="title"/>
          </p:nvPr>
        </p:nvSpPr>
        <p:spPr/>
        <p:txBody>
          <a:bodyPr/>
          <a:lstStyle/>
          <a:p>
            <a:r>
              <a:rPr lang="zh-CN" altLang="en-US" dirty="0"/>
              <a:t>跨式组合（ Straddle ）</a:t>
            </a:r>
          </a:p>
        </p:txBody>
      </p:sp>
      <p:sp>
        <p:nvSpPr>
          <p:cNvPr id="50181" name="Rectangle 3"/>
          <p:cNvSpPr>
            <a:spLocks noGrp="1" noChangeArrowheads="1"/>
          </p:cNvSpPr>
          <p:nvPr>
            <p:ph idx="1"/>
          </p:nvPr>
        </p:nvSpPr>
        <p:spPr/>
        <p:txBody>
          <a:bodyPr/>
          <a:lstStyle/>
          <a:p>
            <a:r>
              <a:rPr lang="zh-CN" altLang="en-US" dirty="0"/>
              <a:t>跨式组合（ Straddle ）</a:t>
            </a:r>
          </a:p>
          <a:p>
            <a:pPr lvl="1"/>
            <a:r>
              <a:rPr lang="zh-CN" altLang="en-US" dirty="0"/>
              <a:t>由具有相同行权价格、相同期限的一份看涨期权和一份看跌期权组成</a:t>
            </a:r>
          </a:p>
          <a:p>
            <a:pPr lvl="1"/>
            <a:r>
              <a:rPr lang="zh-CN" altLang="en-US" dirty="0"/>
              <a:t>底部跨式组合：两份多头组成</a:t>
            </a:r>
          </a:p>
          <a:p>
            <a:pPr lvl="1"/>
            <a:r>
              <a:rPr lang="zh-CN" altLang="en-US" dirty="0"/>
              <a:t>顶部跨式组合：两份空头组成</a:t>
            </a:r>
          </a:p>
        </p:txBody>
      </p:sp>
      <p:sp>
        <p:nvSpPr>
          <p:cNvPr id="9" name="灯片编号占位符 8"/>
          <p:cNvSpPr>
            <a:spLocks noGrp="1"/>
          </p:cNvSpPr>
          <p:nvPr>
            <p:ph type="sldNum" sz="quarter" idx="12"/>
          </p:nvPr>
        </p:nvSpPr>
        <p:spPr/>
        <p:txBody>
          <a:bodyPr/>
          <a:lstStyle/>
          <a:p>
            <a:fld id="{7A0B34B9-D817-47F5-9B8C-94F2D5E9BE68}" type="slidenum">
              <a:rPr lang="zh-CN" altLang="en-US" smtClean="0"/>
              <a:pPr/>
              <a:t>54</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4" name="Rectangle 2"/>
          <p:cNvSpPr>
            <a:spLocks noGrp="1" noChangeArrowheads="1"/>
          </p:cNvSpPr>
          <p:nvPr>
            <p:ph type="title"/>
          </p:nvPr>
        </p:nvSpPr>
        <p:spPr/>
        <p:txBody>
          <a:bodyPr/>
          <a:lstStyle/>
          <a:p>
            <a:r>
              <a:rPr lang="zh-CN" altLang="en-US" dirty="0"/>
              <a:t>条式组合（ Strip ）</a:t>
            </a:r>
          </a:p>
        </p:txBody>
      </p:sp>
      <p:sp>
        <p:nvSpPr>
          <p:cNvPr id="51205" name="Rectangle 3"/>
          <p:cNvSpPr>
            <a:spLocks noGrp="1" noChangeArrowheads="1"/>
          </p:cNvSpPr>
          <p:nvPr>
            <p:ph idx="1"/>
          </p:nvPr>
        </p:nvSpPr>
        <p:spPr/>
        <p:txBody>
          <a:bodyPr/>
          <a:lstStyle/>
          <a:p>
            <a:r>
              <a:rPr lang="zh-CN" altLang="en-US" dirty="0"/>
              <a:t>条式组合（ Strip ）</a:t>
            </a:r>
          </a:p>
          <a:p>
            <a:pPr lvl="1"/>
            <a:r>
              <a:rPr lang="zh-CN" altLang="en-US" dirty="0"/>
              <a:t>由具有相同行权价格、相同期限的一份看涨期权和两份看跌期权组成</a:t>
            </a:r>
          </a:p>
          <a:p>
            <a:pPr lvl="1"/>
            <a:r>
              <a:rPr lang="zh-CN" altLang="en-US" dirty="0"/>
              <a:t>条式组合也分底部和顶部两种，前者由多头构成，后者由空头构成</a:t>
            </a:r>
          </a:p>
          <a:p>
            <a:pPr lvl="1"/>
            <a:r>
              <a:rPr lang="zh-CN" altLang="en-US" dirty="0"/>
              <a:t>具有不对称性，底部条式适合投资者预测价格变化较大，且下跌的可能大于上涨可能的情形</a:t>
            </a:r>
          </a:p>
        </p:txBody>
      </p:sp>
      <p:sp>
        <p:nvSpPr>
          <p:cNvPr id="9" name="灯片编号占位符 8"/>
          <p:cNvSpPr>
            <a:spLocks noGrp="1"/>
          </p:cNvSpPr>
          <p:nvPr>
            <p:ph type="sldNum" sz="quarter" idx="12"/>
          </p:nvPr>
        </p:nvSpPr>
        <p:spPr/>
        <p:txBody>
          <a:bodyPr/>
          <a:lstStyle/>
          <a:p>
            <a:fld id="{7A0B34B9-D817-47F5-9B8C-94F2D5E9BE68}" type="slidenum">
              <a:rPr lang="zh-CN" altLang="en-US" smtClean="0"/>
              <a:pPr/>
              <a:t>55</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2"/>
          <p:cNvSpPr>
            <a:spLocks noGrp="1" noChangeArrowheads="1"/>
          </p:cNvSpPr>
          <p:nvPr>
            <p:ph type="title"/>
          </p:nvPr>
        </p:nvSpPr>
        <p:spPr/>
        <p:txBody>
          <a:bodyPr/>
          <a:lstStyle/>
          <a:p>
            <a:r>
              <a:rPr lang="zh-CN" altLang="en-US" dirty="0"/>
              <a:t>带式组合（ Strap ）</a:t>
            </a:r>
          </a:p>
        </p:txBody>
      </p:sp>
      <p:sp>
        <p:nvSpPr>
          <p:cNvPr id="52229" name="Rectangle 3"/>
          <p:cNvSpPr>
            <a:spLocks noGrp="1" noChangeArrowheads="1"/>
          </p:cNvSpPr>
          <p:nvPr>
            <p:ph idx="1"/>
          </p:nvPr>
        </p:nvSpPr>
        <p:spPr/>
        <p:txBody>
          <a:bodyPr/>
          <a:lstStyle/>
          <a:p>
            <a:r>
              <a:rPr lang="zh-CN" altLang="en-US" dirty="0"/>
              <a:t>带式组合（ Strap ）</a:t>
            </a:r>
          </a:p>
          <a:p>
            <a:pPr lvl="1"/>
            <a:r>
              <a:rPr lang="zh-CN" altLang="en-US" dirty="0"/>
              <a:t>由具有相同行权价格、相同期限的资产的两份看涨期权和一份看跌期权组成</a:t>
            </a:r>
          </a:p>
          <a:p>
            <a:pPr lvl="1"/>
            <a:r>
              <a:rPr lang="zh-CN" altLang="en-US" dirty="0"/>
              <a:t>带式组合也分底部和顶部两种，前者由多头构成，后者由空头构成</a:t>
            </a:r>
          </a:p>
          <a:p>
            <a:pPr lvl="1"/>
            <a:r>
              <a:rPr lang="zh-CN" altLang="en-US" dirty="0"/>
              <a:t>具有不对称性，适用于投资者预测价格变化较大，且上升的可能大于下跌可能的情形</a:t>
            </a:r>
          </a:p>
        </p:txBody>
      </p:sp>
      <p:sp>
        <p:nvSpPr>
          <p:cNvPr id="9" name="灯片编号占位符 8"/>
          <p:cNvSpPr>
            <a:spLocks noGrp="1"/>
          </p:cNvSpPr>
          <p:nvPr>
            <p:ph type="sldNum" sz="quarter" idx="12"/>
          </p:nvPr>
        </p:nvSpPr>
        <p:spPr/>
        <p:txBody>
          <a:bodyPr/>
          <a:lstStyle/>
          <a:p>
            <a:fld id="{7A0B34B9-D817-47F5-9B8C-94F2D5E9BE68}" type="slidenum">
              <a:rPr lang="zh-CN" altLang="en-US" smtClean="0"/>
              <a:pPr/>
              <a:t>56</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2" name="Rectangle 2"/>
          <p:cNvSpPr>
            <a:spLocks noGrp="1" noChangeArrowheads="1"/>
          </p:cNvSpPr>
          <p:nvPr>
            <p:ph type="title"/>
          </p:nvPr>
        </p:nvSpPr>
        <p:spPr/>
        <p:txBody>
          <a:bodyPr/>
          <a:lstStyle/>
          <a:p>
            <a:r>
              <a:rPr lang="zh-CN" altLang="en-US" dirty="0"/>
              <a:t>宽跨式组合（ Strangle ）</a:t>
            </a:r>
          </a:p>
        </p:txBody>
      </p:sp>
      <p:sp>
        <p:nvSpPr>
          <p:cNvPr id="53253" name="Rectangle 3"/>
          <p:cNvSpPr>
            <a:spLocks noGrp="1" noChangeArrowheads="1"/>
          </p:cNvSpPr>
          <p:nvPr>
            <p:ph idx="1"/>
          </p:nvPr>
        </p:nvSpPr>
        <p:spPr/>
        <p:txBody>
          <a:bodyPr/>
          <a:lstStyle/>
          <a:p>
            <a:r>
              <a:rPr lang="zh-CN" altLang="en-US" dirty="0"/>
              <a:t>宽跨式组合（ Strangle ）</a:t>
            </a:r>
          </a:p>
          <a:p>
            <a:pPr lvl="1"/>
            <a:r>
              <a:rPr lang="zh-CN" altLang="en-US" dirty="0"/>
              <a:t>由相同到期日但行权价格不同的一份看涨期权和一份看跌期权组成，其中看涨期权的行权价格高于看跌期权</a:t>
            </a:r>
          </a:p>
          <a:p>
            <a:pPr lvl="1"/>
            <a:r>
              <a:rPr lang="zh-CN" altLang="en-US" dirty="0"/>
              <a:t>宽跨式组合也分底部和顶部，前者由多头组成，后者由空头组成</a:t>
            </a:r>
          </a:p>
        </p:txBody>
      </p:sp>
      <p:sp>
        <p:nvSpPr>
          <p:cNvPr id="9" name="灯片编号占位符 8"/>
          <p:cNvSpPr>
            <a:spLocks noGrp="1"/>
          </p:cNvSpPr>
          <p:nvPr>
            <p:ph type="sldNum" sz="quarter" idx="12"/>
          </p:nvPr>
        </p:nvSpPr>
        <p:spPr/>
        <p:txBody>
          <a:bodyPr/>
          <a:lstStyle/>
          <a:p>
            <a:fld id="{7A0B34B9-D817-47F5-9B8C-94F2D5E9BE68}" type="slidenum">
              <a:rPr lang="zh-CN" altLang="en-US" smtClean="0"/>
              <a:pPr/>
              <a:t>57</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6" name="Rectangle 2"/>
          <p:cNvSpPr>
            <a:spLocks noGrp="1" noChangeArrowheads="1"/>
          </p:cNvSpPr>
          <p:nvPr>
            <p:ph type="title"/>
          </p:nvPr>
        </p:nvSpPr>
        <p:spPr/>
        <p:txBody>
          <a:bodyPr/>
          <a:lstStyle/>
          <a:p>
            <a:r>
              <a:rPr lang="zh-CN" dirty="0"/>
              <a:t>混合期权的比较</a:t>
            </a:r>
          </a:p>
        </p:txBody>
      </p:sp>
      <p:sp>
        <p:nvSpPr>
          <p:cNvPr id="54277" name="Rectangle 3"/>
          <p:cNvSpPr>
            <a:spLocks noGrp="1" noChangeArrowheads="1"/>
          </p:cNvSpPr>
          <p:nvPr>
            <p:ph idx="1"/>
          </p:nvPr>
        </p:nvSpPr>
        <p:spPr/>
        <p:txBody>
          <a:bodyPr/>
          <a:lstStyle/>
          <a:p>
            <a:r>
              <a:rPr lang="zh-CN" altLang="en-US" dirty="0"/>
              <a:t>此类策略适合预期标的资产价格有大幅波动但不能确定方向的投资者</a:t>
            </a:r>
          </a:p>
          <a:p>
            <a:r>
              <a:rPr lang="zh-CN" altLang="en-US" dirty="0"/>
              <a:t>跨式组合是对称的，条式和带式分别适合有一定预期偏好的投资者</a:t>
            </a:r>
          </a:p>
          <a:p>
            <a:r>
              <a:rPr lang="zh-CN" altLang="en-US" dirty="0"/>
              <a:t>相比跨式组合，宽跨式组合只有在股价有更大幅度波动时才可能获利，但其初始成本也相对较低，其收益特征取决于两个行权价格的接近程度</a:t>
            </a:r>
          </a:p>
        </p:txBody>
      </p:sp>
      <p:sp>
        <p:nvSpPr>
          <p:cNvPr id="9" name="灯片编号占位符 8"/>
          <p:cNvSpPr>
            <a:spLocks noGrp="1"/>
          </p:cNvSpPr>
          <p:nvPr>
            <p:ph type="sldNum" sz="quarter" idx="12"/>
          </p:nvPr>
        </p:nvSpPr>
        <p:spPr/>
        <p:txBody>
          <a:bodyPr/>
          <a:lstStyle/>
          <a:p>
            <a:fld id="{7A0B34B9-D817-47F5-9B8C-94F2D5E9BE68}" type="slidenum">
              <a:rPr lang="zh-CN" altLang="en-US" smtClean="0"/>
              <a:pPr/>
              <a:t>58</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2"/>
          <p:cNvSpPr>
            <a:spLocks noGrp="1" noChangeArrowheads="1"/>
          </p:cNvSpPr>
          <p:nvPr>
            <p:ph type="title"/>
          </p:nvPr>
        </p:nvSpPr>
        <p:spPr/>
        <p:txBody>
          <a:bodyPr/>
          <a:lstStyle/>
          <a:p>
            <a:r>
              <a:rPr lang="zh-CN"/>
              <a:t>目录</a:t>
            </a:r>
          </a:p>
        </p:txBody>
      </p:sp>
      <p:sp>
        <p:nvSpPr>
          <p:cNvPr id="7" name="内容占位符 6"/>
          <p:cNvSpPr>
            <a:spLocks noGrp="1"/>
          </p:cNvSpPr>
          <p:nvPr>
            <p:ph idx="1"/>
          </p:nvPr>
        </p:nvSpPr>
        <p:spPr/>
        <p:txBody>
          <a:bodyPr/>
          <a:lstStyle/>
          <a:p>
            <a:endParaRPr lang="en-US" altLang="zh-CN" dirty="0"/>
          </a:p>
          <a:p>
            <a:pPr>
              <a:buNone/>
            </a:pPr>
            <a:r>
              <a:rPr lang="zh-CN" altLang="en-US" dirty="0">
                <a:solidFill>
                  <a:schemeClr val="tx1">
                    <a:lumMod val="50000"/>
                    <a:lumOff val="50000"/>
                  </a:schemeClr>
                </a:solidFill>
              </a:rPr>
              <a:t>单期权策略及其应用</a:t>
            </a:r>
          </a:p>
          <a:p>
            <a:endParaRPr lang="zh-CN" altLang="en-US" dirty="0"/>
          </a:p>
          <a:p>
            <a:pPr>
              <a:buNone/>
            </a:pPr>
            <a:r>
              <a:rPr lang="zh-CN" altLang="en-US" dirty="0">
                <a:solidFill>
                  <a:schemeClr val="bg1">
                    <a:lumMod val="65000"/>
                  </a:schemeClr>
                </a:solidFill>
              </a:rPr>
              <a:t>期权组合策略及其应用</a:t>
            </a:r>
          </a:p>
          <a:p>
            <a:endParaRPr lang="zh-CN" altLang="en-US" dirty="0">
              <a:solidFill>
                <a:schemeClr val="bg1">
                  <a:lumMod val="65000"/>
                </a:schemeClr>
              </a:solidFill>
            </a:endParaRPr>
          </a:p>
          <a:p>
            <a:pPr>
              <a:buNone/>
            </a:pPr>
            <a:r>
              <a:rPr lang="zh-CN" altLang="en-US" dirty="0">
                <a:solidFill>
                  <a:schemeClr val="tx1"/>
                </a:solidFill>
              </a:rPr>
              <a:t>期权组合盈亏图的算法</a:t>
            </a:r>
          </a:p>
          <a:p>
            <a:endParaRPr lang="zh-CN" altLang="en-US" dirty="0"/>
          </a:p>
        </p:txBody>
      </p:sp>
      <p:sp>
        <p:nvSpPr>
          <p:cNvPr id="10" name="灯片编号占位符 9"/>
          <p:cNvSpPr>
            <a:spLocks noGrp="1"/>
          </p:cNvSpPr>
          <p:nvPr>
            <p:ph type="sldNum" sz="quarter" idx="12"/>
          </p:nvPr>
        </p:nvSpPr>
        <p:spPr/>
        <p:txBody>
          <a:bodyPr/>
          <a:lstStyle/>
          <a:p>
            <a:fld id="{7A0B34B9-D817-47F5-9B8C-94F2D5E9BE68}" type="slidenum">
              <a:rPr lang="zh-CN" altLang="en-US" smtClean="0"/>
              <a:pPr/>
              <a:t>59</a:t>
            </a:fld>
            <a:endParaRPr lang="zh-CN" altLang="en-US"/>
          </a:p>
        </p:txBody>
      </p:sp>
    </p:spTree>
    <p:extLst>
      <p:ext uri="{BB962C8B-B14F-4D97-AF65-F5344CB8AC3E}">
        <p14:creationId xmlns:p14="http://schemas.microsoft.com/office/powerpoint/2010/main" val="10517631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静态风险管理</a:t>
            </a:r>
          </a:p>
        </p:txBody>
      </p:sp>
      <p:sp>
        <p:nvSpPr>
          <p:cNvPr id="3" name="内容占位符 2"/>
          <p:cNvSpPr>
            <a:spLocks noGrp="1"/>
          </p:cNvSpPr>
          <p:nvPr>
            <p:ph idx="1"/>
          </p:nvPr>
        </p:nvSpPr>
        <p:spPr/>
        <p:txBody>
          <a:bodyPr/>
          <a:lstStyle/>
          <a:p>
            <a:r>
              <a:rPr lang="zh-CN" altLang="en-US" dirty="0"/>
              <a:t>期限</a:t>
            </a:r>
            <a:endParaRPr lang="en-US" altLang="zh-CN" dirty="0"/>
          </a:p>
          <a:p>
            <a:r>
              <a:rPr lang="zh-CN" altLang="en-US" dirty="0"/>
              <a:t>行权价</a:t>
            </a:r>
            <a:endParaRPr lang="en-US" altLang="zh-CN" dirty="0"/>
          </a:p>
          <a:p>
            <a:r>
              <a:rPr lang="zh-CN" altLang="en-US" dirty="0"/>
              <a:t>期权组合</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6</a:t>
            </a:fld>
            <a:endParaRPr lang="zh-CN" altLang="en-US" dirty="0"/>
          </a:p>
        </p:txBody>
      </p:sp>
    </p:spTree>
    <p:extLst>
      <p:ext uri="{BB962C8B-B14F-4D97-AF65-F5344CB8AC3E}">
        <p14:creationId xmlns:p14="http://schemas.microsoft.com/office/powerpoint/2010/main" val="35700754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2"/>
          <p:cNvSpPr>
            <a:spLocks noGrp="1" noChangeArrowheads="1"/>
          </p:cNvSpPr>
          <p:nvPr>
            <p:ph type="title"/>
          </p:nvPr>
        </p:nvSpPr>
        <p:spPr/>
        <p:txBody>
          <a:bodyPr/>
          <a:lstStyle/>
          <a:p>
            <a:r>
              <a:rPr lang="zh-CN" dirty="0"/>
              <a:t>期权组合盈亏图的算法</a:t>
            </a:r>
          </a:p>
        </p:txBody>
      </p:sp>
      <p:sp>
        <p:nvSpPr>
          <p:cNvPr id="56325" name="Rectangle 3"/>
          <p:cNvSpPr>
            <a:spLocks noGrp="1" noChangeArrowheads="1"/>
          </p:cNvSpPr>
          <p:nvPr>
            <p:ph idx="1"/>
          </p:nvPr>
        </p:nvSpPr>
        <p:spPr/>
        <p:txBody>
          <a:bodyPr>
            <a:normAutofit/>
          </a:bodyPr>
          <a:lstStyle/>
          <a:p>
            <a:r>
              <a:rPr lang="zh-CN" altLang="en-US" dirty="0"/>
              <a:t>期权组合的盈亏可以通过符号的方法形象化的表示</a:t>
            </a:r>
          </a:p>
          <a:p>
            <a:r>
              <a:rPr lang="zh-CN" altLang="en-US" dirty="0"/>
              <a:t>符号规则：</a:t>
            </a:r>
          </a:p>
          <a:p>
            <a:pPr lvl="1"/>
            <a:r>
              <a:rPr lang="zh-CN" altLang="en-US" dirty="0"/>
              <a:t>期权盈亏出现负斜率时：记 −</a:t>
            </a:r>
            <a:r>
              <a:rPr lang="en-US" altLang="zh-CN" dirty="0"/>
              <a:t>1 </a:t>
            </a:r>
          </a:p>
          <a:p>
            <a:pPr lvl="1"/>
            <a:r>
              <a:rPr lang="zh-CN" altLang="en-US" dirty="0"/>
              <a:t>期权盈亏出现正斜率时：记</a:t>
            </a:r>
            <a:r>
              <a:rPr lang="en-US" altLang="zh-CN" dirty="0"/>
              <a:t>+1 </a:t>
            </a:r>
          </a:p>
          <a:p>
            <a:pPr lvl="1"/>
            <a:r>
              <a:rPr lang="zh-CN" altLang="en-US" dirty="0"/>
              <a:t>期权盈亏呈现水平状时，记</a:t>
            </a:r>
            <a:r>
              <a:rPr lang="en-US" altLang="zh-CN" dirty="0"/>
              <a:t>0 </a:t>
            </a:r>
          </a:p>
        </p:txBody>
      </p:sp>
      <p:sp>
        <p:nvSpPr>
          <p:cNvPr id="9" name="灯片编号占位符 8"/>
          <p:cNvSpPr>
            <a:spLocks noGrp="1"/>
          </p:cNvSpPr>
          <p:nvPr>
            <p:ph type="sldNum" sz="quarter" idx="12"/>
          </p:nvPr>
        </p:nvSpPr>
        <p:spPr/>
        <p:txBody>
          <a:bodyPr/>
          <a:lstStyle/>
          <a:p>
            <a:fld id="{7A0B34B9-D817-47F5-9B8C-94F2D5E9BE68}" type="slidenum">
              <a:rPr lang="zh-CN" altLang="en-US" smtClean="0"/>
              <a:pPr/>
              <a:t>60</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2"/>
          <p:cNvSpPr>
            <a:spLocks noGrp="1" noChangeArrowheads="1"/>
          </p:cNvSpPr>
          <p:nvPr>
            <p:ph type="title"/>
          </p:nvPr>
        </p:nvSpPr>
        <p:spPr/>
        <p:txBody>
          <a:bodyPr/>
          <a:lstStyle/>
          <a:p>
            <a:r>
              <a:rPr lang="zh-CN" altLang="en-US" dirty="0"/>
              <a:t>各种基本头寸的盈亏状态</a:t>
            </a:r>
          </a:p>
        </p:txBody>
      </p:sp>
      <p:sp>
        <p:nvSpPr>
          <p:cNvPr id="57349" name="Rectangle 3"/>
          <p:cNvSpPr>
            <a:spLocks noGrp="1" noChangeArrowheads="1"/>
          </p:cNvSpPr>
          <p:nvPr>
            <p:ph idx="1"/>
          </p:nvPr>
        </p:nvSpPr>
        <p:spPr/>
        <p:txBody>
          <a:bodyPr>
            <a:normAutofit/>
          </a:bodyPr>
          <a:lstStyle/>
          <a:p>
            <a:r>
              <a:rPr lang="zh-CN" altLang="en-US" dirty="0"/>
              <a:t>看涨多头：（ 0, +1 ）</a:t>
            </a:r>
          </a:p>
          <a:p>
            <a:r>
              <a:rPr lang="zh-CN" altLang="en-US" dirty="0"/>
              <a:t>看涨空头：（ 0, −1 ）</a:t>
            </a:r>
          </a:p>
          <a:p>
            <a:r>
              <a:rPr lang="zh-CN" altLang="en-US" dirty="0"/>
              <a:t>看跌多头：（ −1, 0 ）</a:t>
            </a:r>
          </a:p>
          <a:p>
            <a:r>
              <a:rPr lang="zh-CN" altLang="en-US" dirty="0"/>
              <a:t>看跌空头：（ +1, 0 ）</a:t>
            </a:r>
          </a:p>
          <a:p>
            <a:r>
              <a:rPr lang="zh-CN" altLang="en-US" dirty="0"/>
              <a:t>标的资产多头：（ +1, +1 ）</a:t>
            </a:r>
          </a:p>
          <a:p>
            <a:r>
              <a:rPr lang="zh-CN" altLang="en-US" dirty="0"/>
              <a:t>标的资产空头：（ −1, −1 ）</a:t>
            </a:r>
          </a:p>
        </p:txBody>
      </p:sp>
      <p:sp>
        <p:nvSpPr>
          <p:cNvPr id="9" name="灯片编号占位符 8"/>
          <p:cNvSpPr>
            <a:spLocks noGrp="1"/>
          </p:cNvSpPr>
          <p:nvPr>
            <p:ph type="sldNum" sz="quarter" idx="12"/>
          </p:nvPr>
        </p:nvSpPr>
        <p:spPr/>
        <p:txBody>
          <a:bodyPr/>
          <a:lstStyle/>
          <a:p>
            <a:fld id="{7A0B34B9-D817-47F5-9B8C-94F2D5E9BE68}" type="slidenum">
              <a:rPr lang="zh-CN" altLang="en-US" smtClean="0"/>
              <a:pPr/>
              <a:t>61</a:t>
            </a:fld>
            <a:endParaRPr lang="zh-CN" altLang="en-US"/>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2"/>
          <p:cNvSpPr>
            <a:spLocks noGrp="1" noChangeArrowheads="1"/>
          </p:cNvSpPr>
          <p:nvPr>
            <p:ph type="title"/>
          </p:nvPr>
        </p:nvSpPr>
        <p:spPr/>
        <p:txBody>
          <a:bodyPr/>
          <a:lstStyle/>
          <a:p>
            <a:r>
              <a:rPr lang="zh-CN" dirty="0"/>
              <a:t>标的资产多头的组合分解图</a:t>
            </a:r>
          </a:p>
        </p:txBody>
      </p:sp>
      <p:sp>
        <p:nvSpPr>
          <p:cNvPr id="58373" name="Rectangle 3"/>
          <p:cNvSpPr>
            <a:spLocks noGrp="1" noChangeArrowheads="1"/>
          </p:cNvSpPr>
          <p:nvPr>
            <p:ph idx="1"/>
          </p:nvPr>
        </p:nvSpPr>
        <p:spPr/>
        <p:txBody>
          <a:bodyPr/>
          <a:lstStyle/>
          <a:p>
            <a:r>
              <a:rPr lang="zh-CN" altLang="en-US" dirty="0"/>
              <a:t>看涨多头＋看跌空头＝远期多头：</a:t>
            </a:r>
          </a:p>
          <a:p>
            <a:pPr>
              <a:buNone/>
            </a:pPr>
            <a:r>
              <a:rPr lang="zh-CN" altLang="en-US" dirty="0"/>
              <a:t>    ( 0, +1 ) + ( +1, 0 ) = ( +1, +1 )</a:t>
            </a:r>
          </a:p>
        </p:txBody>
      </p:sp>
      <p:sp>
        <p:nvSpPr>
          <p:cNvPr id="10" name="灯片编号占位符 9"/>
          <p:cNvSpPr>
            <a:spLocks noGrp="1"/>
          </p:cNvSpPr>
          <p:nvPr>
            <p:ph type="sldNum" sz="quarter" idx="12"/>
          </p:nvPr>
        </p:nvSpPr>
        <p:spPr/>
        <p:txBody>
          <a:bodyPr/>
          <a:lstStyle/>
          <a:p>
            <a:fld id="{7A0B34B9-D817-47F5-9B8C-94F2D5E9BE68}" type="slidenum">
              <a:rPr lang="zh-CN" altLang="en-US" smtClean="0"/>
              <a:pPr/>
              <a:t>62</a:t>
            </a:fld>
            <a:endParaRPr lang="zh-CN" altLang="en-US"/>
          </a:p>
        </p:txBody>
      </p:sp>
      <p:pic>
        <p:nvPicPr>
          <p:cNvPr id="58374" name="Picture 4"/>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2339975" y="2031206"/>
            <a:ext cx="4446588" cy="2538413"/>
          </a:xfrm>
          <a:prstGeom prst="rect">
            <a:avLst/>
          </a:prstGeom>
          <a:noFill/>
          <a:ln w="9525">
            <a:noFill/>
            <a:miter lim="800000"/>
            <a:headEnd/>
            <a:tailEnd/>
          </a:ln>
        </p:spPr>
      </p:pic>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0C913308-F349-4B6D-A68A-DD1791B4A57B}" type="slidenum">
              <a:rPr lang="zh-CN" altLang="en-US" smtClean="0"/>
              <a:pPr/>
              <a:t>63</a:t>
            </a:fld>
            <a:endParaRPr lang="zh-CN" altLang="en-US" dirty="0"/>
          </a:p>
        </p:txBody>
      </p:sp>
    </p:spTree>
    <p:extLst>
      <p:ext uri="{BB962C8B-B14F-4D97-AF65-F5344CB8AC3E}">
        <p14:creationId xmlns:p14="http://schemas.microsoft.com/office/powerpoint/2010/main" val="114690761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灯片编号占位符 3"/>
          <p:cNvSpPr>
            <a:spLocks noGrp="1"/>
          </p:cNvSpPr>
          <p:nvPr>
            <p:ph type="sldNum" sz="quarter" idx="10"/>
          </p:nvPr>
        </p:nvSpPr>
        <p:spPr/>
        <p:txBody>
          <a:bodyPr/>
          <a:lstStyle/>
          <a:p>
            <a:fld id="{0C913308-F349-4B6D-A68A-DD1791B4A57B}" type="slidenum">
              <a:rPr lang="zh-CN" altLang="en-US" smtClean="0"/>
              <a:pPr/>
              <a:t>64</a:t>
            </a:fld>
            <a:endParaRPr lang="zh-CN" altLang="en-US" dirty="0"/>
          </a:p>
        </p:txBody>
      </p:sp>
    </p:spTree>
    <p:extLst>
      <p:ext uri="{BB962C8B-B14F-4D97-AF65-F5344CB8AC3E}">
        <p14:creationId xmlns:p14="http://schemas.microsoft.com/office/powerpoint/2010/main" val="7117567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圆角矩形 11"/>
          <p:cNvSpPr/>
          <p:nvPr/>
        </p:nvSpPr>
        <p:spPr>
          <a:xfrm>
            <a:off x="2942393" y="1046718"/>
            <a:ext cx="1026471" cy="432006"/>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50" dirty="0">
                <a:latin typeface="Adobe 黑体 Std R" pitchFamily="34" charset="-122"/>
                <a:ea typeface="Adobe 黑体 Std R" pitchFamily="34" charset="-122"/>
              </a:rPr>
              <a:t>方向性</a:t>
            </a:r>
            <a:endParaRPr lang="en-US" altLang="zh-CN" sz="1350" dirty="0">
              <a:latin typeface="Adobe 黑体 Std R" pitchFamily="34" charset="-122"/>
              <a:ea typeface="Adobe 黑体 Std R" pitchFamily="34" charset="-122"/>
            </a:endParaRPr>
          </a:p>
          <a:p>
            <a:pPr algn="ctr"/>
            <a:r>
              <a:rPr lang="zh-CN" altLang="en-US" sz="1350" dirty="0">
                <a:latin typeface="Adobe 黑体 Std R" pitchFamily="34" charset="-122"/>
                <a:ea typeface="Adobe 黑体 Std R" pitchFamily="34" charset="-122"/>
              </a:rPr>
              <a:t>看 空</a:t>
            </a:r>
          </a:p>
        </p:txBody>
      </p:sp>
      <p:sp>
        <p:nvSpPr>
          <p:cNvPr id="4" name="标题 3">
            <a:extLst>
              <a:ext uri="{FF2B5EF4-FFF2-40B4-BE49-F238E27FC236}">
                <a16:creationId xmlns:a16="http://schemas.microsoft.com/office/drawing/2014/main" id="{7A371D0C-7C3B-4C6E-81B9-4140F3F9CCF3}"/>
              </a:ext>
            </a:extLst>
          </p:cNvPr>
          <p:cNvSpPr>
            <a:spLocks noGrp="1"/>
          </p:cNvSpPr>
          <p:nvPr>
            <p:ph type="title"/>
          </p:nvPr>
        </p:nvSpPr>
        <p:spPr/>
        <p:txBody>
          <a:bodyPr/>
          <a:lstStyle/>
          <a:p>
            <a:r>
              <a:rPr lang="zh-CN" altLang="en-US" dirty="0"/>
              <a:t>单期权</a:t>
            </a:r>
            <a:r>
              <a:rPr lang="en-US" altLang="zh-CN" dirty="0"/>
              <a:t>4</a:t>
            </a:r>
            <a:r>
              <a:rPr lang="zh-CN" altLang="en-US" dirty="0"/>
              <a:t>种基本策略的盈亏图</a:t>
            </a:r>
          </a:p>
        </p:txBody>
      </p:sp>
      <p:sp>
        <p:nvSpPr>
          <p:cNvPr id="2" name="灯片编号占位符 1"/>
          <p:cNvSpPr>
            <a:spLocks noGrp="1"/>
          </p:cNvSpPr>
          <p:nvPr>
            <p:ph type="sldNum" sz="quarter" idx="12"/>
          </p:nvPr>
        </p:nvSpPr>
        <p:spPr>
          <a:prstGeom prst="rect">
            <a:avLst/>
          </a:prstGeom>
        </p:spPr>
        <p:txBody>
          <a:bodyPr/>
          <a:lstStyle/>
          <a:p>
            <a:pPr>
              <a:defRPr/>
            </a:pPr>
            <a:fld id="{19DFB378-7606-41DD-BDB8-11DE839DDBEA}" type="slidenum">
              <a:rPr lang="en-US" altLang="zh-CN" smtClean="0"/>
              <a:pPr>
                <a:defRPr/>
              </a:pPr>
              <a:t>7</a:t>
            </a:fld>
            <a:endParaRPr lang="en-US" altLang="zh-CN"/>
          </a:p>
        </p:txBody>
      </p:sp>
      <p:grpSp>
        <p:nvGrpSpPr>
          <p:cNvPr id="10" name="组合 9"/>
          <p:cNvGrpSpPr/>
          <p:nvPr/>
        </p:nvGrpSpPr>
        <p:grpSpPr>
          <a:xfrm>
            <a:off x="2313820" y="1491630"/>
            <a:ext cx="5228510" cy="3024330"/>
            <a:chOff x="1115616" y="2060575"/>
            <a:chExt cx="6971347" cy="4032250"/>
          </a:xfrm>
        </p:grpSpPr>
        <p:sp>
          <p:nvSpPr>
            <p:cNvPr id="27655" name="Line 8"/>
            <p:cNvSpPr>
              <a:spLocks noChangeShapeType="1"/>
            </p:cNvSpPr>
            <p:nvPr/>
          </p:nvSpPr>
          <p:spPr bwMode="auto">
            <a:xfrm>
              <a:off x="2628528" y="3571875"/>
              <a:ext cx="12954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350"/>
            </a:p>
          </p:txBody>
        </p:sp>
        <p:grpSp>
          <p:nvGrpSpPr>
            <p:cNvPr id="9" name="组合 8"/>
            <p:cNvGrpSpPr/>
            <p:nvPr/>
          </p:nvGrpSpPr>
          <p:grpSpPr>
            <a:xfrm>
              <a:off x="1115616" y="2060575"/>
              <a:ext cx="6971347" cy="4032250"/>
              <a:chOff x="1115616" y="2060575"/>
              <a:chExt cx="6971347" cy="4032250"/>
            </a:xfrm>
          </p:grpSpPr>
          <p:sp>
            <p:nvSpPr>
              <p:cNvPr id="27652" name="Line 5"/>
              <p:cNvSpPr>
                <a:spLocks noChangeShapeType="1"/>
              </p:cNvSpPr>
              <p:nvPr/>
            </p:nvSpPr>
            <p:spPr bwMode="auto">
              <a:xfrm flipV="1">
                <a:off x="1547416" y="2060575"/>
                <a:ext cx="0" cy="17272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27653" name="Line 6"/>
              <p:cNvSpPr>
                <a:spLocks noChangeShapeType="1"/>
              </p:cNvSpPr>
              <p:nvPr/>
            </p:nvSpPr>
            <p:spPr bwMode="auto">
              <a:xfrm>
                <a:off x="1115616" y="3355975"/>
                <a:ext cx="2952750"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27654" name="Line 7"/>
              <p:cNvSpPr>
                <a:spLocks noChangeShapeType="1"/>
              </p:cNvSpPr>
              <p:nvPr/>
            </p:nvSpPr>
            <p:spPr bwMode="auto">
              <a:xfrm>
                <a:off x="1549003" y="2492375"/>
                <a:ext cx="1079500" cy="10795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27658" name="Line 11"/>
              <p:cNvSpPr>
                <a:spLocks noChangeShapeType="1"/>
              </p:cNvSpPr>
              <p:nvPr/>
            </p:nvSpPr>
            <p:spPr bwMode="auto">
              <a:xfrm flipV="1">
                <a:off x="5508228" y="2060575"/>
                <a:ext cx="0" cy="17272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27659" name="Line 12"/>
              <p:cNvSpPr>
                <a:spLocks noChangeShapeType="1"/>
              </p:cNvSpPr>
              <p:nvPr/>
            </p:nvSpPr>
            <p:spPr bwMode="auto">
              <a:xfrm>
                <a:off x="5076428" y="3355975"/>
                <a:ext cx="2952750"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27660" name="Line 13"/>
              <p:cNvSpPr>
                <a:spLocks noChangeShapeType="1"/>
              </p:cNvSpPr>
              <p:nvPr/>
            </p:nvSpPr>
            <p:spPr bwMode="auto">
              <a:xfrm flipH="1">
                <a:off x="6805216" y="2490788"/>
                <a:ext cx="1079500" cy="10795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27661" name="Line 14"/>
              <p:cNvSpPr>
                <a:spLocks noChangeShapeType="1"/>
              </p:cNvSpPr>
              <p:nvPr/>
            </p:nvSpPr>
            <p:spPr bwMode="auto">
              <a:xfrm>
                <a:off x="5508228" y="3571875"/>
                <a:ext cx="12954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27664" name="Line 17"/>
              <p:cNvSpPr>
                <a:spLocks noChangeShapeType="1"/>
              </p:cNvSpPr>
              <p:nvPr/>
            </p:nvSpPr>
            <p:spPr bwMode="auto">
              <a:xfrm flipV="1">
                <a:off x="1547416" y="4364038"/>
                <a:ext cx="0" cy="17272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27665" name="Line 18"/>
              <p:cNvSpPr>
                <a:spLocks noChangeShapeType="1"/>
              </p:cNvSpPr>
              <p:nvPr/>
            </p:nvSpPr>
            <p:spPr bwMode="auto">
              <a:xfrm>
                <a:off x="1115616" y="4938713"/>
                <a:ext cx="2952750"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27666" name="Line 19"/>
              <p:cNvSpPr>
                <a:spLocks noChangeShapeType="1"/>
              </p:cNvSpPr>
              <p:nvPr/>
            </p:nvSpPr>
            <p:spPr bwMode="auto">
              <a:xfrm flipH="1">
                <a:off x="5544901" y="4710294"/>
                <a:ext cx="1260326" cy="1221645"/>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27667" name="Line 20"/>
              <p:cNvSpPr>
                <a:spLocks noChangeShapeType="1"/>
              </p:cNvSpPr>
              <p:nvPr/>
            </p:nvSpPr>
            <p:spPr bwMode="auto">
              <a:xfrm>
                <a:off x="1549003" y="4725988"/>
                <a:ext cx="10795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27671" name="Line 24"/>
              <p:cNvSpPr>
                <a:spLocks noChangeShapeType="1"/>
              </p:cNvSpPr>
              <p:nvPr/>
            </p:nvSpPr>
            <p:spPr bwMode="auto">
              <a:xfrm flipV="1">
                <a:off x="5492353" y="4365625"/>
                <a:ext cx="0" cy="172720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27672" name="Line 25"/>
              <p:cNvSpPr>
                <a:spLocks noChangeShapeType="1"/>
              </p:cNvSpPr>
              <p:nvPr/>
            </p:nvSpPr>
            <p:spPr bwMode="auto">
              <a:xfrm>
                <a:off x="5060553" y="4940300"/>
                <a:ext cx="2952750" cy="0"/>
              </a:xfrm>
              <a:prstGeom prst="line">
                <a:avLst/>
              </a:prstGeom>
              <a:noFill/>
              <a:ln w="1905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sz="1350"/>
              </a:p>
            </p:txBody>
          </p:sp>
          <p:sp>
            <p:nvSpPr>
              <p:cNvPr id="27673" name="Line 26"/>
              <p:cNvSpPr>
                <a:spLocks noChangeShapeType="1"/>
              </p:cNvSpPr>
              <p:nvPr/>
            </p:nvSpPr>
            <p:spPr bwMode="auto">
              <a:xfrm>
                <a:off x="2638028" y="4725988"/>
                <a:ext cx="1079500" cy="107950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27674" name="Line 27"/>
              <p:cNvSpPr>
                <a:spLocks noChangeShapeType="1"/>
              </p:cNvSpPr>
              <p:nvPr/>
            </p:nvSpPr>
            <p:spPr bwMode="auto">
              <a:xfrm>
                <a:off x="6791563" y="4710294"/>
                <a:ext cx="1295400" cy="0"/>
              </a:xfrm>
              <a:prstGeom prst="line">
                <a:avLst/>
              </a:prstGeom>
              <a:noFill/>
              <a:ln w="1905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sz="1350"/>
              </a:p>
            </p:txBody>
          </p:sp>
          <p:sp>
            <p:nvSpPr>
              <p:cNvPr id="3" name="TextBox 2"/>
              <p:cNvSpPr txBox="1"/>
              <p:nvPr/>
            </p:nvSpPr>
            <p:spPr>
              <a:xfrm>
                <a:off x="2123629" y="5291916"/>
                <a:ext cx="1330819" cy="677076"/>
              </a:xfrm>
              <a:prstGeom prst="rect">
                <a:avLst/>
              </a:prstGeom>
              <a:noFill/>
            </p:spPr>
            <p:txBody>
              <a:bodyPr wrap="square" rtlCol="0">
                <a:spAutoFit/>
              </a:bodyPr>
              <a:lstStyle/>
              <a:p>
                <a:r>
                  <a:rPr lang="zh-CN" altLang="en-US" sz="1350" dirty="0">
                    <a:solidFill>
                      <a:srgbClr val="00B050"/>
                    </a:solidFill>
                    <a:latin typeface="Adobe 黑体 Std R" pitchFamily="34" charset="-122"/>
                    <a:ea typeface="Adobe 黑体 Std R" pitchFamily="34" charset="-122"/>
                  </a:rPr>
                  <a:t>预期不涨</a:t>
                </a:r>
                <a:endParaRPr lang="en-US" altLang="zh-CN" sz="1350" dirty="0">
                  <a:solidFill>
                    <a:srgbClr val="00B050"/>
                  </a:solidFill>
                  <a:latin typeface="Adobe 黑体 Std R" pitchFamily="34" charset="-122"/>
                  <a:ea typeface="Adobe 黑体 Std R" pitchFamily="34" charset="-122"/>
                </a:endParaRPr>
              </a:p>
              <a:p>
                <a:r>
                  <a:rPr lang="zh-CN" altLang="en-US" sz="1350" dirty="0">
                    <a:solidFill>
                      <a:srgbClr val="00B050"/>
                    </a:solidFill>
                    <a:latin typeface="Adobe 黑体 Std R" pitchFamily="34" charset="-122"/>
                    <a:ea typeface="Adobe 黑体 Std R" pitchFamily="34" charset="-122"/>
                  </a:rPr>
                  <a:t>  卖看涨</a:t>
                </a:r>
              </a:p>
            </p:txBody>
          </p:sp>
          <p:sp>
            <p:nvSpPr>
              <p:cNvPr id="32" name="TextBox 31"/>
              <p:cNvSpPr txBox="1"/>
              <p:nvPr/>
            </p:nvSpPr>
            <p:spPr>
              <a:xfrm>
                <a:off x="2123629" y="2276871"/>
                <a:ext cx="1330817" cy="677076"/>
              </a:xfrm>
              <a:prstGeom prst="rect">
                <a:avLst/>
              </a:prstGeom>
              <a:noFill/>
            </p:spPr>
            <p:txBody>
              <a:bodyPr wrap="square" rtlCol="0">
                <a:spAutoFit/>
              </a:bodyPr>
              <a:lstStyle/>
              <a:p>
                <a:r>
                  <a:rPr lang="zh-CN" altLang="en-US" sz="1350" dirty="0">
                    <a:solidFill>
                      <a:srgbClr val="00B050"/>
                    </a:solidFill>
                    <a:latin typeface="Adobe 黑体 Std R" pitchFamily="34" charset="-122"/>
                    <a:ea typeface="Adobe 黑体 Std R" pitchFamily="34" charset="-122"/>
                  </a:rPr>
                  <a:t>预期大跌</a:t>
                </a:r>
                <a:endParaRPr lang="en-US" altLang="zh-CN" sz="1350" dirty="0">
                  <a:solidFill>
                    <a:srgbClr val="00B050"/>
                  </a:solidFill>
                  <a:latin typeface="Adobe 黑体 Std R" pitchFamily="34" charset="-122"/>
                  <a:ea typeface="Adobe 黑体 Std R" pitchFamily="34" charset="-122"/>
                </a:endParaRPr>
              </a:p>
              <a:p>
                <a:r>
                  <a:rPr lang="zh-CN" altLang="en-US" sz="1350" dirty="0">
                    <a:solidFill>
                      <a:srgbClr val="00B050"/>
                    </a:solidFill>
                    <a:latin typeface="Adobe 黑体 Std R" pitchFamily="34" charset="-122"/>
                    <a:ea typeface="Adobe 黑体 Std R" pitchFamily="34" charset="-122"/>
                  </a:rPr>
                  <a:t>  买看跌</a:t>
                </a:r>
              </a:p>
            </p:txBody>
          </p:sp>
          <p:sp>
            <p:nvSpPr>
              <p:cNvPr id="33" name="TextBox 32"/>
              <p:cNvSpPr txBox="1"/>
              <p:nvPr/>
            </p:nvSpPr>
            <p:spPr>
              <a:xfrm>
                <a:off x="6228804" y="5291916"/>
                <a:ext cx="1260319" cy="677076"/>
              </a:xfrm>
              <a:prstGeom prst="rect">
                <a:avLst/>
              </a:prstGeom>
              <a:noFill/>
            </p:spPr>
            <p:txBody>
              <a:bodyPr wrap="square" rtlCol="0">
                <a:spAutoFit/>
              </a:bodyPr>
              <a:lstStyle/>
              <a:p>
                <a:r>
                  <a:rPr lang="zh-CN" altLang="en-US" sz="1350" dirty="0">
                    <a:solidFill>
                      <a:srgbClr val="FF0000"/>
                    </a:solidFill>
                    <a:latin typeface="Adobe 黑体 Std R" pitchFamily="34" charset="-122"/>
                    <a:ea typeface="Adobe 黑体 Std R" pitchFamily="34" charset="-122"/>
                  </a:rPr>
                  <a:t>预期不跌</a:t>
                </a:r>
                <a:endParaRPr lang="en-US" altLang="zh-CN" sz="1350" dirty="0">
                  <a:solidFill>
                    <a:srgbClr val="FF0000"/>
                  </a:solidFill>
                  <a:latin typeface="Adobe 黑体 Std R" pitchFamily="34" charset="-122"/>
                  <a:ea typeface="Adobe 黑体 Std R" pitchFamily="34" charset="-122"/>
                </a:endParaRPr>
              </a:p>
              <a:p>
                <a:r>
                  <a:rPr lang="en-US" altLang="zh-CN" sz="1350" dirty="0">
                    <a:solidFill>
                      <a:srgbClr val="FF0000"/>
                    </a:solidFill>
                    <a:latin typeface="Adobe 黑体 Std R" pitchFamily="34" charset="-122"/>
                    <a:ea typeface="Adobe 黑体 Std R" pitchFamily="34" charset="-122"/>
                  </a:rPr>
                  <a:t>   </a:t>
                </a:r>
                <a:r>
                  <a:rPr lang="zh-CN" altLang="en-US" sz="1350" dirty="0">
                    <a:solidFill>
                      <a:srgbClr val="FF0000"/>
                    </a:solidFill>
                    <a:latin typeface="Adobe 黑体 Std R" pitchFamily="34" charset="-122"/>
                    <a:ea typeface="Adobe 黑体 Std R" pitchFamily="34" charset="-122"/>
                  </a:rPr>
                  <a:t>卖看跌</a:t>
                </a:r>
              </a:p>
            </p:txBody>
          </p:sp>
          <p:sp>
            <p:nvSpPr>
              <p:cNvPr id="34" name="TextBox 33"/>
              <p:cNvSpPr txBox="1"/>
              <p:nvPr/>
            </p:nvSpPr>
            <p:spPr>
              <a:xfrm>
                <a:off x="6228086" y="2276871"/>
                <a:ext cx="1258811" cy="954063"/>
              </a:xfrm>
              <a:prstGeom prst="rect">
                <a:avLst/>
              </a:prstGeom>
              <a:noFill/>
            </p:spPr>
            <p:txBody>
              <a:bodyPr wrap="square" rtlCol="0">
                <a:spAutoFit/>
              </a:bodyPr>
              <a:lstStyle/>
              <a:p>
                <a:r>
                  <a:rPr lang="zh-CN" altLang="en-US" sz="1350" dirty="0">
                    <a:solidFill>
                      <a:srgbClr val="FF0000"/>
                    </a:solidFill>
                    <a:latin typeface="Adobe 黑体 Std R" pitchFamily="34" charset="-122"/>
                    <a:ea typeface="Adobe 黑体 Std R" pitchFamily="34" charset="-122"/>
                  </a:rPr>
                  <a:t>预期大涨</a:t>
                </a:r>
                <a:endParaRPr lang="en-US" altLang="zh-CN" sz="1350" dirty="0">
                  <a:solidFill>
                    <a:srgbClr val="FF0000"/>
                  </a:solidFill>
                  <a:latin typeface="Adobe 黑体 Std R" pitchFamily="34" charset="-122"/>
                  <a:ea typeface="Adobe 黑体 Std R" pitchFamily="34" charset="-122"/>
                </a:endParaRPr>
              </a:p>
              <a:p>
                <a:r>
                  <a:rPr lang="zh-CN" altLang="en-US" sz="1350" dirty="0">
                    <a:solidFill>
                      <a:srgbClr val="FF0000"/>
                    </a:solidFill>
                    <a:latin typeface="Adobe 黑体 Std R" pitchFamily="34" charset="-122"/>
                    <a:ea typeface="Adobe 黑体 Std R" pitchFamily="34" charset="-122"/>
                  </a:rPr>
                  <a:t>  买看涨</a:t>
                </a:r>
                <a:endParaRPr lang="en-US" altLang="zh-CN" sz="1350" dirty="0">
                  <a:solidFill>
                    <a:srgbClr val="FF0000"/>
                  </a:solidFill>
                  <a:latin typeface="Adobe 黑体 Std R" pitchFamily="34" charset="-122"/>
                  <a:ea typeface="Adobe 黑体 Std R" pitchFamily="34" charset="-122"/>
                </a:endParaRPr>
              </a:p>
              <a:p>
                <a:endParaRPr lang="zh-CN" altLang="en-US" sz="1350" dirty="0">
                  <a:solidFill>
                    <a:srgbClr val="FF0000"/>
                  </a:solidFill>
                  <a:latin typeface="Adobe 黑体 Std R" pitchFamily="34" charset="-122"/>
                  <a:ea typeface="Adobe 黑体 Std R" pitchFamily="34" charset="-122"/>
                </a:endParaRPr>
              </a:p>
            </p:txBody>
          </p:sp>
        </p:grpSp>
      </p:grpSp>
      <p:sp>
        <p:nvSpPr>
          <p:cNvPr id="13" name="圆角矩形 12"/>
          <p:cNvSpPr/>
          <p:nvPr/>
        </p:nvSpPr>
        <p:spPr>
          <a:xfrm>
            <a:off x="6094054" y="1018387"/>
            <a:ext cx="1026006" cy="432006"/>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350" dirty="0">
                <a:latin typeface="Adobe 黑体 Std R" pitchFamily="34" charset="-122"/>
                <a:ea typeface="Adobe 黑体 Std R" pitchFamily="34" charset="-122"/>
              </a:rPr>
              <a:t>方向性</a:t>
            </a:r>
            <a:endParaRPr lang="en-US" altLang="zh-CN" sz="1350" dirty="0">
              <a:latin typeface="Adobe 黑体 Std R" pitchFamily="34" charset="-122"/>
              <a:ea typeface="Adobe 黑体 Std R" pitchFamily="34" charset="-122"/>
            </a:endParaRPr>
          </a:p>
          <a:p>
            <a:pPr algn="ctr"/>
            <a:r>
              <a:rPr lang="zh-CN" altLang="en-US" sz="1350" dirty="0">
                <a:latin typeface="Adobe 黑体 Std R" pitchFamily="34" charset="-122"/>
                <a:ea typeface="Adobe 黑体 Std R" pitchFamily="34" charset="-122"/>
              </a:rPr>
              <a:t>看 多</a:t>
            </a:r>
          </a:p>
        </p:txBody>
      </p:sp>
      <p:sp>
        <p:nvSpPr>
          <p:cNvPr id="5" name="圆角矩形 4"/>
          <p:cNvSpPr/>
          <p:nvPr/>
        </p:nvSpPr>
        <p:spPr>
          <a:xfrm>
            <a:off x="1493657" y="1635650"/>
            <a:ext cx="637533" cy="1224120"/>
          </a:xfrm>
          <a:prstGeom prst="roundRect">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Rtl" rtlCol="0" anchor="ctr"/>
          <a:lstStyle/>
          <a:p>
            <a:pPr algn="ctr"/>
            <a:r>
              <a:rPr lang="zh-CN" altLang="en-US" sz="1500" dirty="0">
                <a:latin typeface="Adobe 黑体 Std R" pitchFamily="34" charset="-122"/>
                <a:ea typeface="Adobe 黑体 Std R" pitchFamily="34" charset="-122"/>
              </a:rPr>
              <a:t>看多</a:t>
            </a:r>
            <a:endParaRPr lang="en-US" altLang="zh-CN" sz="1500" dirty="0">
              <a:latin typeface="Adobe 黑体 Std R" pitchFamily="34" charset="-122"/>
              <a:ea typeface="Adobe 黑体 Std R" pitchFamily="34" charset="-122"/>
            </a:endParaRPr>
          </a:p>
          <a:p>
            <a:pPr algn="ctr"/>
            <a:r>
              <a:rPr lang="zh-CN" altLang="en-US" sz="1500" dirty="0">
                <a:latin typeface="Adobe 黑体 Std R" pitchFamily="34" charset="-122"/>
                <a:ea typeface="Adobe 黑体 Std R" pitchFamily="34" charset="-122"/>
              </a:rPr>
              <a:t>波动率</a:t>
            </a:r>
          </a:p>
        </p:txBody>
      </p:sp>
      <p:sp>
        <p:nvSpPr>
          <p:cNvPr id="35" name="圆角矩形 34"/>
          <p:cNvSpPr/>
          <p:nvPr/>
        </p:nvSpPr>
        <p:spPr>
          <a:xfrm>
            <a:off x="1520718" y="3363845"/>
            <a:ext cx="513000" cy="1098115"/>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vert="wordArtVertRtl" rtlCol="0" anchor="ctr"/>
          <a:lstStyle/>
          <a:p>
            <a:pPr algn="ctr"/>
            <a:r>
              <a:rPr lang="zh-CN" altLang="en-US" sz="1500" dirty="0">
                <a:latin typeface="Adobe 黑体 Std R" pitchFamily="34" charset="-122"/>
                <a:ea typeface="Adobe 黑体 Std R" pitchFamily="34" charset="-122"/>
              </a:rPr>
              <a:t>看空</a:t>
            </a:r>
            <a:endParaRPr lang="en-US" altLang="zh-CN" sz="1500" dirty="0">
              <a:latin typeface="Adobe 黑体 Std R" pitchFamily="34" charset="-122"/>
              <a:ea typeface="Adobe 黑体 Std R" pitchFamily="34" charset="-122"/>
            </a:endParaRPr>
          </a:p>
          <a:p>
            <a:pPr algn="ctr"/>
            <a:r>
              <a:rPr lang="zh-CN" altLang="en-US" sz="1500" dirty="0">
                <a:latin typeface="Adobe 黑体 Std R" pitchFamily="34" charset="-122"/>
                <a:ea typeface="Adobe 黑体 Std R" pitchFamily="34" charset="-122"/>
              </a:rPr>
              <a:t>波动率</a:t>
            </a:r>
          </a:p>
        </p:txBody>
      </p:sp>
    </p:spTree>
    <p:extLst>
      <p:ext uri="{BB962C8B-B14F-4D97-AF65-F5344CB8AC3E}">
        <p14:creationId xmlns:p14="http://schemas.microsoft.com/office/powerpoint/2010/main" val="34774544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C0BB7AE-FCDA-40E8-AD39-071BEB374118}"/>
              </a:ext>
            </a:extLst>
          </p:cNvPr>
          <p:cNvSpPr>
            <a:spLocks noGrp="1"/>
          </p:cNvSpPr>
          <p:nvPr>
            <p:ph type="title"/>
          </p:nvPr>
        </p:nvSpPr>
        <p:spPr/>
        <p:txBody>
          <a:bodyPr>
            <a:normAutofit/>
          </a:bodyPr>
          <a:lstStyle/>
          <a:p>
            <a:r>
              <a:rPr lang="zh-CN" altLang="en-US" sz="2850" dirty="0"/>
              <a:t>贵和便宜差多少？</a:t>
            </a:r>
          </a:p>
        </p:txBody>
      </p:sp>
      <p:graphicFrame>
        <p:nvGraphicFramePr>
          <p:cNvPr id="8" name="内容占位符 7">
            <a:extLst>
              <a:ext uri="{FF2B5EF4-FFF2-40B4-BE49-F238E27FC236}">
                <a16:creationId xmlns:a16="http://schemas.microsoft.com/office/drawing/2014/main" id="{601E0654-B382-4D68-A36B-DCB3DA20BACF}"/>
              </a:ext>
            </a:extLst>
          </p:cNvPr>
          <p:cNvGraphicFramePr>
            <a:graphicFrameLocks noGrp="1"/>
          </p:cNvGraphicFramePr>
          <p:nvPr>
            <p:ph idx="1"/>
          </p:nvPr>
        </p:nvGraphicFramePr>
        <p:xfrm>
          <a:off x="1497806" y="789553"/>
          <a:ext cx="6172200" cy="3830073"/>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图表 4">
            <a:extLst>
              <a:ext uri="{FF2B5EF4-FFF2-40B4-BE49-F238E27FC236}">
                <a16:creationId xmlns:a16="http://schemas.microsoft.com/office/drawing/2014/main" id="{EB540CA4-8B23-4CD3-A0A1-8AE10C07171A}"/>
              </a:ext>
            </a:extLst>
          </p:cNvPr>
          <p:cNvGraphicFramePr>
            <a:graphicFrameLocks/>
          </p:cNvGraphicFramePr>
          <p:nvPr/>
        </p:nvGraphicFramePr>
        <p:xfrm>
          <a:off x="467544" y="951570"/>
          <a:ext cx="8208912" cy="394243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 name="对象 2">
            <a:extLst>
              <a:ext uri="{FF2B5EF4-FFF2-40B4-BE49-F238E27FC236}">
                <a16:creationId xmlns:a16="http://schemas.microsoft.com/office/drawing/2014/main" id="{902FEA70-B039-443B-B671-D2075A4DD59D}"/>
              </a:ext>
            </a:extLst>
          </p:cNvPr>
          <p:cNvGraphicFramePr>
            <a:graphicFrameLocks noChangeAspect="1"/>
          </p:cNvGraphicFramePr>
          <p:nvPr/>
        </p:nvGraphicFramePr>
        <p:xfrm>
          <a:off x="3653898" y="160072"/>
          <a:ext cx="2376264" cy="702078"/>
        </p:xfrm>
        <a:graphic>
          <a:graphicData uri="http://schemas.openxmlformats.org/presentationml/2006/ole">
            <mc:AlternateContent xmlns:mc="http://schemas.openxmlformats.org/markup-compatibility/2006">
              <mc:Choice xmlns:v="urn:schemas-microsoft-com:vml" Requires="v">
                <p:oleObj name="Equation" r:id="rId4" imgW="1257120" imgH="393480" progId="Equation.DSMT4">
                  <p:embed/>
                </p:oleObj>
              </mc:Choice>
              <mc:Fallback>
                <p:oleObj name="Equation" r:id="rId4" imgW="1257120" imgH="393480" progId="Equation.DSMT4">
                  <p:embed/>
                  <p:pic>
                    <p:nvPicPr>
                      <p:cNvPr id="3" name="对象 2">
                        <a:extLst>
                          <a:ext uri="{FF2B5EF4-FFF2-40B4-BE49-F238E27FC236}">
                            <a16:creationId xmlns:a16="http://schemas.microsoft.com/office/drawing/2014/main" id="{902FEA70-B039-443B-B671-D2075A4DD59D}"/>
                          </a:ext>
                        </a:extLst>
                      </p:cNvPr>
                      <p:cNvPicPr>
                        <a:picLocks noChangeAspect="1" noChangeArrowheads="1"/>
                      </p:cNvPicPr>
                      <p:nvPr/>
                    </p:nvPicPr>
                    <p:blipFill>
                      <a:blip r:embed="rId5"/>
                      <a:srcRect/>
                      <a:stretch>
                        <a:fillRect/>
                      </a:stretch>
                    </p:blipFill>
                    <p:spPr bwMode="auto">
                      <a:xfrm>
                        <a:off x="3653898" y="160072"/>
                        <a:ext cx="2376264" cy="702078"/>
                      </a:xfrm>
                      <a:prstGeom prst="rect">
                        <a:avLst/>
                      </a:prstGeom>
                      <a:noFill/>
                    </p:spPr>
                  </p:pic>
                </p:oleObj>
              </mc:Fallback>
            </mc:AlternateContent>
          </a:graphicData>
        </a:graphic>
      </p:graphicFrame>
    </p:spTree>
    <p:extLst>
      <p:ext uri="{BB962C8B-B14F-4D97-AF65-F5344CB8AC3E}">
        <p14:creationId xmlns:p14="http://schemas.microsoft.com/office/powerpoint/2010/main" val="24562524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6F208A-DCFD-4082-AB10-068ED912DE10}"/>
              </a:ext>
            </a:extLst>
          </p:cNvPr>
          <p:cNvSpPr>
            <a:spLocks noGrp="1"/>
          </p:cNvSpPr>
          <p:nvPr>
            <p:ph type="title"/>
          </p:nvPr>
        </p:nvSpPr>
        <p:spPr/>
        <p:txBody>
          <a:bodyPr/>
          <a:lstStyle/>
          <a:p>
            <a:r>
              <a:rPr lang="zh-CN" altLang="en-US" dirty="0"/>
              <a:t>股价与波动率的关系</a:t>
            </a:r>
          </a:p>
        </p:txBody>
      </p:sp>
      <p:sp>
        <p:nvSpPr>
          <p:cNvPr id="3" name="内容占位符 2">
            <a:extLst>
              <a:ext uri="{FF2B5EF4-FFF2-40B4-BE49-F238E27FC236}">
                <a16:creationId xmlns:a16="http://schemas.microsoft.com/office/drawing/2014/main" id="{F40FA436-F421-4558-B622-ED6AB8ED545F}"/>
              </a:ext>
            </a:extLst>
          </p:cNvPr>
          <p:cNvSpPr>
            <a:spLocks noGrp="1"/>
          </p:cNvSpPr>
          <p:nvPr>
            <p:ph idx="1"/>
          </p:nvPr>
        </p:nvSpPr>
        <p:spPr/>
        <p:txBody>
          <a:bodyPr/>
          <a:lstStyle/>
          <a:p>
            <a:r>
              <a:rPr lang="zh-CN" altLang="en-US" dirty="0"/>
              <a:t>中美相同吗？</a:t>
            </a:r>
            <a:endParaRPr lang="en-US" altLang="zh-CN" dirty="0"/>
          </a:p>
          <a:p>
            <a:r>
              <a:rPr lang="zh-CN" altLang="en-US" dirty="0"/>
              <a:t>投资者结构：</a:t>
            </a:r>
            <a:endParaRPr lang="en-US" altLang="zh-CN" dirty="0"/>
          </a:p>
          <a:p>
            <a:pPr lvl="1"/>
            <a:r>
              <a:rPr lang="zh-CN" altLang="en-US" dirty="0"/>
              <a:t>中国：散户为主</a:t>
            </a:r>
            <a:endParaRPr lang="en-US" altLang="zh-CN" dirty="0"/>
          </a:p>
          <a:p>
            <a:pPr lvl="1"/>
            <a:r>
              <a:rPr lang="zh-CN" altLang="en-US" dirty="0"/>
              <a:t>美国：机构投资者为主</a:t>
            </a:r>
          </a:p>
        </p:txBody>
      </p:sp>
      <p:sp>
        <p:nvSpPr>
          <p:cNvPr id="4" name="灯片编号占位符 3">
            <a:extLst>
              <a:ext uri="{FF2B5EF4-FFF2-40B4-BE49-F238E27FC236}">
                <a16:creationId xmlns:a16="http://schemas.microsoft.com/office/drawing/2014/main" id="{6E9CA051-DB34-494E-844B-9D74A9BF1A6D}"/>
              </a:ext>
            </a:extLst>
          </p:cNvPr>
          <p:cNvSpPr>
            <a:spLocks noGrp="1"/>
          </p:cNvSpPr>
          <p:nvPr>
            <p:ph type="sldNum" sz="quarter" idx="12"/>
          </p:nvPr>
        </p:nvSpPr>
        <p:spPr/>
        <p:txBody>
          <a:bodyPr/>
          <a:lstStyle/>
          <a:p>
            <a:fld id="{0C913308-F349-4B6D-A68A-DD1791B4A57B}" type="slidenum">
              <a:rPr lang="zh-CN" altLang="en-US" smtClean="0"/>
              <a:pPr/>
              <a:t>9</a:t>
            </a:fld>
            <a:endParaRPr lang="zh-CN" altLang="en-US" dirty="0"/>
          </a:p>
        </p:txBody>
      </p:sp>
    </p:spTree>
    <p:extLst>
      <p:ext uri="{BB962C8B-B14F-4D97-AF65-F5344CB8AC3E}">
        <p14:creationId xmlns:p14="http://schemas.microsoft.com/office/powerpoint/2010/main" val="31748028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4763</TotalTime>
  <Words>3345</Words>
  <Application>Microsoft Office PowerPoint</Application>
  <PresentationFormat>全屏显示(16:9)</PresentationFormat>
  <Paragraphs>521</Paragraphs>
  <Slides>64</Slides>
  <Notes>4</Notes>
  <HiddenSlides>0</HiddenSlides>
  <MMClips>0</MMClips>
  <ScaleCrop>false</ScaleCrop>
  <HeadingPairs>
    <vt:vector size="8" baseType="variant">
      <vt:variant>
        <vt:lpstr>已用的字体</vt:lpstr>
      </vt:variant>
      <vt:variant>
        <vt:i4>16</vt:i4>
      </vt:variant>
      <vt:variant>
        <vt:lpstr>主题</vt:lpstr>
      </vt:variant>
      <vt:variant>
        <vt:i4>1</vt:i4>
      </vt:variant>
      <vt:variant>
        <vt:lpstr>嵌入 OLE 服务器</vt:lpstr>
      </vt:variant>
      <vt:variant>
        <vt:i4>1</vt:i4>
      </vt:variant>
      <vt:variant>
        <vt:lpstr>幻灯片标题</vt:lpstr>
      </vt:variant>
      <vt:variant>
        <vt:i4>64</vt:i4>
      </vt:variant>
    </vt:vector>
  </HeadingPairs>
  <TitlesOfParts>
    <vt:vector size="82" baseType="lpstr">
      <vt:lpstr>Adobe 黑体 Std R</vt:lpstr>
      <vt:lpstr>Adobe 楷体 Std R</vt:lpstr>
      <vt:lpstr>GungsuhChe</vt:lpstr>
      <vt:lpstr>NEU-BZ-S92</vt:lpstr>
      <vt:lpstr>楷体</vt:lpstr>
      <vt:lpstr>宋体</vt:lpstr>
      <vt:lpstr>Adobe Jenson Pro</vt:lpstr>
      <vt:lpstr>Adobe Jenson Pro Capt</vt:lpstr>
      <vt:lpstr>Arial</vt:lpstr>
      <vt:lpstr>Arial Narrow</vt:lpstr>
      <vt:lpstr>Bradley Hand ITC</vt:lpstr>
      <vt:lpstr>Calibri</vt:lpstr>
      <vt:lpstr>Cambria Math</vt:lpstr>
      <vt:lpstr>Garamond</vt:lpstr>
      <vt:lpstr>Times New Roman</vt:lpstr>
      <vt:lpstr>Wingdings</vt:lpstr>
      <vt:lpstr>1_Edge</vt:lpstr>
      <vt:lpstr>Equation</vt:lpstr>
      <vt:lpstr>        金融工程 第十三章  期权的交易策略及其应用  </vt:lpstr>
      <vt:lpstr>目录</vt:lpstr>
      <vt:lpstr>运用期权进行静态风险管理</vt:lpstr>
      <vt:lpstr>案例1：用期权防止产品价格下跌</vt:lpstr>
      <vt:lpstr>TCE黄金期权价格（2011.4.12）</vt:lpstr>
      <vt:lpstr>静态风险管理</vt:lpstr>
      <vt:lpstr>单期权4种基本策略的盈亏图</vt:lpstr>
      <vt:lpstr>贵和便宜差多少？</vt:lpstr>
      <vt:lpstr>股价与波动率的关系</vt:lpstr>
      <vt:lpstr>VIX指数与S&amp;P500的相关性</vt:lpstr>
      <vt:lpstr>50ETF价格与30天历史波动率</vt:lpstr>
      <vt:lpstr>策略建议</vt:lpstr>
      <vt:lpstr>真实案例1</vt:lpstr>
      <vt:lpstr>PowerPoint 演示文稿</vt:lpstr>
      <vt:lpstr>真实的案例2</vt:lpstr>
      <vt:lpstr>真实的案例3</vt:lpstr>
      <vt:lpstr>真实的案例4</vt:lpstr>
      <vt:lpstr>目录</vt:lpstr>
      <vt:lpstr>期权组合</vt:lpstr>
      <vt:lpstr>期权组合策略的种类</vt:lpstr>
      <vt:lpstr>差价组合</vt:lpstr>
      <vt:lpstr>牛市差价组合：看涨期权</vt:lpstr>
      <vt:lpstr>小概率中大奖：看涨期权牛市差价</vt:lpstr>
      <vt:lpstr>大概率中小奖：看涨期权牛市差价</vt:lpstr>
      <vt:lpstr>构建牛市差价组合的原因</vt:lpstr>
      <vt:lpstr>牛市差价组合（19.2.25）</vt:lpstr>
      <vt:lpstr>牛市差价组合：看跌期权</vt:lpstr>
      <vt:lpstr>牛市差价：看涨VS看跌</vt:lpstr>
      <vt:lpstr>熊市差价组合：看涨期权</vt:lpstr>
      <vt:lpstr>构建熊市差价组合的原因</vt:lpstr>
      <vt:lpstr>熊市差价：看涨VS看跌</vt:lpstr>
      <vt:lpstr>蝶式期权的种类</vt:lpstr>
      <vt:lpstr>正向蝶式差价：看涨期权</vt:lpstr>
      <vt:lpstr>蝶式差价组合：看涨vs看跌</vt:lpstr>
      <vt:lpstr>蝶式期权的变化</vt:lpstr>
      <vt:lpstr>差期组合（ Calendar Spreads ）</vt:lpstr>
      <vt:lpstr>正向差期组合</vt:lpstr>
      <vt:lpstr>PowerPoint 演示文稿</vt:lpstr>
      <vt:lpstr>看涨期权的正向差期组合的盈亏状况表</vt:lpstr>
      <vt:lpstr>看涨期权的正向差期组合盈亏图</vt:lpstr>
      <vt:lpstr>看跌期权的正向差期组合盈亏图</vt:lpstr>
      <vt:lpstr>差期组合的变化</vt:lpstr>
      <vt:lpstr>PowerPoint 演示文稿</vt:lpstr>
      <vt:lpstr>PowerPoint 演示文稿</vt:lpstr>
      <vt:lpstr>PowerPoint 演示文稿</vt:lpstr>
      <vt:lpstr>对角组合（ Diagonal Spreads ）</vt:lpstr>
      <vt:lpstr>看涨期权的牛市正向对角组合</vt:lpstr>
      <vt:lpstr>看涨期权的牛市正向对角组合盈亏</vt:lpstr>
      <vt:lpstr>看跌期权的牛市正向对角组合盈亏</vt:lpstr>
      <vt:lpstr>看涨期权的熊市正向对角组合</vt:lpstr>
      <vt:lpstr>看跌期权的熊市正向对角组合</vt:lpstr>
      <vt:lpstr>对角组合的变化</vt:lpstr>
      <vt:lpstr>混合期权</vt:lpstr>
      <vt:lpstr>跨式组合（ Straddle ）</vt:lpstr>
      <vt:lpstr>条式组合（ Strip ）</vt:lpstr>
      <vt:lpstr>带式组合（ Strap ）</vt:lpstr>
      <vt:lpstr>宽跨式组合（ Strangle ）</vt:lpstr>
      <vt:lpstr>混合期权的比较</vt:lpstr>
      <vt:lpstr>目录</vt:lpstr>
      <vt:lpstr>期权组合盈亏图的算法</vt:lpstr>
      <vt:lpstr>各种基本头寸的盈亏状态</vt:lpstr>
      <vt:lpstr>标的资产多头的组合分解图</vt:lpstr>
      <vt:lpstr>PowerPoint 演示文稿</vt:lpstr>
      <vt:lpstr>PowerPoint 演示文稿</vt:lpstr>
    </vt:vector>
  </TitlesOfParts>
  <Company>Xmu</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Aronge</dc:creator>
  <cp:lastModifiedBy>zlzheng</cp:lastModifiedBy>
  <cp:revision>160</cp:revision>
  <dcterms:created xsi:type="dcterms:W3CDTF">2011-09-18T13:13:48Z</dcterms:created>
  <dcterms:modified xsi:type="dcterms:W3CDTF">2020-12-18T01:26:25Z</dcterms:modified>
</cp:coreProperties>
</file>